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Lst>
  <p:notesMasterIdLst>
    <p:notesMasterId r:id="rId54"/>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6"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Lst>
  <p:sldSz cx="9144000" cy="5143500" type="screen16x9"/>
  <p:notesSz cx="6858000" cy="9144000"/>
  <p:embeddedFontLst>
    <p:embeddedFont>
      <p:font typeface="Amatic SC" panose="00000500000000000000" pitchFamily="2" charset="-79"/>
      <p:regular r:id="rId55"/>
      <p:bold r:id="rId56"/>
    </p:embeddedFont>
    <p:embeddedFont>
      <p:font typeface="Anybody" panose="02010600030101010101" charset="0"/>
      <p:regular r:id="rId57"/>
      <p:bold r:id="rId58"/>
      <p:italic r:id="rId59"/>
      <p:boldItalic r:id="rId60"/>
    </p:embeddedFont>
    <p:embeddedFont>
      <p:font typeface="Archivo" panose="02010600030101010101" charset="0"/>
      <p:regular r:id="rId61"/>
      <p:bold r:id="rId62"/>
      <p:italic r:id="rId63"/>
      <p:boldItalic r:id="rId64"/>
    </p:embeddedFont>
    <p:embeddedFont>
      <p:font typeface="Bebas Neue" panose="020B0606020202050201" pitchFamily="34" charset="0"/>
      <p:regular r:id="rId65"/>
    </p:embeddedFont>
    <p:embeddedFont>
      <p:font typeface="Calibri" panose="020F0502020204030204" pitchFamily="34" charset="0"/>
      <p:regular r:id="rId66"/>
      <p:bold r:id="rId67"/>
      <p:italic r:id="rId68"/>
      <p:boldItalic r:id="rId69"/>
    </p:embeddedFont>
    <p:embeddedFont>
      <p:font typeface="Lato" panose="020F0502020204030203" pitchFamily="34" charset="0"/>
      <p:regular r:id="rId70"/>
      <p:bold r:id="rId71"/>
      <p:italic r:id="rId72"/>
      <p:boldItalic r:id="rId73"/>
    </p:embeddedFont>
    <p:embeddedFont>
      <p:font typeface="Proxima Nova" panose="02010600030101010101" charset="0"/>
      <p:regular r:id="rId74"/>
      <p:bold r:id="rId75"/>
      <p:italic r:id="rId76"/>
      <p:bold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EC6F207-B7E3-45E1-960B-AF141197CFD6}">
  <a:tblStyle styleId="{7EC6F207-B7E3-45E1-960B-AF141197CF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5.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2.fntdata"/><Relationship Id="rId61" Type="http://schemas.openxmlformats.org/officeDocument/2006/relationships/font" Target="fonts/font7.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181dae6722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181dae6722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
        <p:cNvGrpSpPr/>
        <p:nvPr/>
      </p:nvGrpSpPr>
      <p:grpSpPr>
        <a:xfrm>
          <a:off x="0" y="0"/>
          <a:ext cx="0" cy="0"/>
          <a:chOff x="0" y="0"/>
          <a:chExt cx="0" cy="0"/>
        </a:xfrm>
      </p:grpSpPr>
      <p:sp>
        <p:nvSpPr>
          <p:cNvPr id="536" name="Google Shape;536;ge1d838b627_4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 name="Google Shape;537;ge1d838b627_4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
        <p:cNvGrpSpPr/>
        <p:nvPr/>
      </p:nvGrpSpPr>
      <p:grpSpPr>
        <a:xfrm>
          <a:off x="0" y="0"/>
          <a:ext cx="0" cy="0"/>
          <a:chOff x="0" y="0"/>
          <a:chExt cx="0" cy="0"/>
        </a:xfrm>
      </p:grpSpPr>
      <p:sp>
        <p:nvSpPr>
          <p:cNvPr id="558" name="Google Shape;558;g1da9e9d5485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9" name="Google Shape;559;g1da9e9d5485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ge1d838b627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e1d838b627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
        <p:cNvGrpSpPr/>
        <p:nvPr/>
      </p:nvGrpSpPr>
      <p:grpSpPr>
        <a:xfrm>
          <a:off x="0" y="0"/>
          <a:ext cx="0" cy="0"/>
          <a:chOff x="0" y="0"/>
          <a:chExt cx="0" cy="0"/>
        </a:xfrm>
      </p:grpSpPr>
      <p:sp>
        <p:nvSpPr>
          <p:cNvPr id="598" name="Google Shape;598;g1da9e9d5485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 name="Google Shape;599;g1da9e9d5485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
        <p:cNvGrpSpPr/>
        <p:nvPr/>
      </p:nvGrpSpPr>
      <p:grpSpPr>
        <a:xfrm>
          <a:off x="0" y="0"/>
          <a:ext cx="0" cy="0"/>
          <a:chOff x="0" y="0"/>
          <a:chExt cx="0" cy="0"/>
        </a:xfrm>
      </p:grpSpPr>
      <p:sp>
        <p:nvSpPr>
          <p:cNvPr id="612" name="Google Shape;612;gfdc8be9f5f_2_224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 name="Google Shape;613;gfdc8be9f5f_2_22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e1d838b627_4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e1d838b627_4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1da9e9d5485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1da9e9d5485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g13712bf4b05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 name="Google Shape;772;g13712bf4b05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
        <p:cNvGrpSpPr/>
        <p:nvPr/>
      </p:nvGrpSpPr>
      <p:grpSpPr>
        <a:xfrm>
          <a:off x="0" y="0"/>
          <a:ext cx="0" cy="0"/>
          <a:chOff x="0" y="0"/>
          <a:chExt cx="0" cy="0"/>
        </a:xfrm>
      </p:grpSpPr>
      <p:sp>
        <p:nvSpPr>
          <p:cNvPr id="780" name="Google Shape;780;g1da9e9d5485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 name="Google Shape;781;g1da9e9d5485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e1d838b627_4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e1d838b627_4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fdee14d49d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fdee14d49d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13712bf4b05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13712bf4b05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Google Shape;953;g121b7b72dd0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4" name="Google Shape;954;g121b7b72dd0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
        <p:cNvGrpSpPr/>
        <p:nvPr/>
      </p:nvGrpSpPr>
      <p:grpSpPr>
        <a:xfrm>
          <a:off x="0" y="0"/>
          <a:ext cx="0" cy="0"/>
          <a:chOff x="0" y="0"/>
          <a:chExt cx="0" cy="0"/>
        </a:xfrm>
      </p:grpSpPr>
      <p:sp>
        <p:nvSpPr>
          <p:cNvPr id="976" name="Google Shape;976;g15036d7d583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7" name="Google Shape;977;g15036d7d583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0"/>
        <p:cNvGrpSpPr/>
        <p:nvPr/>
      </p:nvGrpSpPr>
      <p:grpSpPr>
        <a:xfrm>
          <a:off x="0" y="0"/>
          <a:ext cx="0" cy="0"/>
          <a:chOff x="0" y="0"/>
          <a:chExt cx="0" cy="0"/>
        </a:xfrm>
      </p:grpSpPr>
      <p:sp>
        <p:nvSpPr>
          <p:cNvPr id="1341" name="Google Shape;1341;ge1d838b627_4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2" name="Google Shape;1342;ge1d838b627_4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13853d2984d_8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13853d2984d_8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6"/>
        <p:cNvGrpSpPr/>
        <p:nvPr/>
      </p:nvGrpSpPr>
      <p:grpSpPr>
        <a:xfrm>
          <a:off x="0" y="0"/>
          <a:ext cx="0" cy="0"/>
          <a:chOff x="0" y="0"/>
          <a:chExt cx="0" cy="0"/>
        </a:xfrm>
      </p:grpSpPr>
      <p:sp>
        <p:nvSpPr>
          <p:cNvPr id="1367" name="Google Shape;1367;g13853d2984d_8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8" name="Google Shape;1368;g13853d2984d_8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7"/>
        <p:cNvGrpSpPr/>
        <p:nvPr/>
      </p:nvGrpSpPr>
      <p:grpSpPr>
        <a:xfrm>
          <a:off x="0" y="0"/>
          <a:ext cx="0" cy="0"/>
          <a:chOff x="0" y="0"/>
          <a:chExt cx="0" cy="0"/>
        </a:xfrm>
      </p:grpSpPr>
      <p:sp>
        <p:nvSpPr>
          <p:cNvPr id="1378" name="Google Shape;1378;g1da9e9d5485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 name="Google Shape;1379;g1da9e9d5485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
        <p:cNvGrpSpPr/>
        <p:nvPr/>
      </p:nvGrpSpPr>
      <p:grpSpPr>
        <a:xfrm>
          <a:off x="0" y="0"/>
          <a:ext cx="0" cy="0"/>
          <a:chOff x="0" y="0"/>
          <a:chExt cx="0" cy="0"/>
        </a:xfrm>
      </p:grpSpPr>
      <p:sp>
        <p:nvSpPr>
          <p:cNvPr id="1400" name="Google Shape;1400;g13712bf4b05_0_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1" name="Google Shape;1401;g13712bf4b05_0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g1da9e9d5485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 name="Google Shape;1444;g1da9e9d5485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
        <p:cNvGrpSpPr/>
        <p:nvPr/>
      </p:nvGrpSpPr>
      <p:grpSpPr>
        <a:xfrm>
          <a:off x="0" y="0"/>
          <a:ext cx="0" cy="0"/>
          <a:chOff x="0" y="0"/>
          <a:chExt cx="0" cy="0"/>
        </a:xfrm>
      </p:grpSpPr>
      <p:sp>
        <p:nvSpPr>
          <p:cNvPr id="1587" name="Google Shape;1587;g1495325fd8f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 name="Google Shape;1588;g1495325fd8f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14518f6577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14518f6577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3"/>
        <p:cNvGrpSpPr/>
        <p:nvPr/>
      </p:nvGrpSpPr>
      <p:grpSpPr>
        <a:xfrm>
          <a:off x="0" y="0"/>
          <a:ext cx="0" cy="0"/>
          <a:chOff x="0" y="0"/>
          <a:chExt cx="0" cy="0"/>
        </a:xfrm>
      </p:grpSpPr>
      <p:sp>
        <p:nvSpPr>
          <p:cNvPr id="1614" name="Google Shape;1614;g1f884e64036_0_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5" name="Google Shape;1615;g1f884e64036_0_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1"/>
        <p:cNvGrpSpPr/>
        <p:nvPr/>
      </p:nvGrpSpPr>
      <p:grpSpPr>
        <a:xfrm>
          <a:off x="0" y="0"/>
          <a:ext cx="0" cy="0"/>
          <a:chOff x="0" y="0"/>
          <a:chExt cx="0" cy="0"/>
        </a:xfrm>
      </p:grpSpPr>
      <p:sp>
        <p:nvSpPr>
          <p:cNvPr id="1992" name="Google Shape;1992;g145298d78e0_0_37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3" name="Google Shape;1993;g145298d78e0_0_37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0"/>
        <p:cNvGrpSpPr/>
        <p:nvPr/>
      </p:nvGrpSpPr>
      <p:grpSpPr>
        <a:xfrm>
          <a:off x="0" y="0"/>
          <a:ext cx="0" cy="0"/>
          <a:chOff x="0" y="0"/>
          <a:chExt cx="0" cy="0"/>
        </a:xfrm>
      </p:grpSpPr>
      <p:sp>
        <p:nvSpPr>
          <p:cNvPr id="2001" name="Google Shape;2001;g13712bf4b05_0_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2" name="Google Shape;2002;g13712bf4b05_0_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9"/>
        <p:cNvGrpSpPr/>
        <p:nvPr/>
      </p:nvGrpSpPr>
      <p:grpSpPr>
        <a:xfrm>
          <a:off x="0" y="0"/>
          <a:ext cx="0" cy="0"/>
          <a:chOff x="0" y="0"/>
          <a:chExt cx="0" cy="0"/>
        </a:xfrm>
      </p:grpSpPr>
      <p:sp>
        <p:nvSpPr>
          <p:cNvPr id="2020" name="Google Shape;2020;g13712bf4b05_0_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1" name="Google Shape;2021;g13712bf4b05_0_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6"/>
        <p:cNvGrpSpPr/>
        <p:nvPr/>
      </p:nvGrpSpPr>
      <p:grpSpPr>
        <a:xfrm>
          <a:off x="0" y="0"/>
          <a:ext cx="0" cy="0"/>
          <a:chOff x="0" y="0"/>
          <a:chExt cx="0" cy="0"/>
        </a:xfrm>
      </p:grpSpPr>
      <p:sp>
        <p:nvSpPr>
          <p:cNvPr id="2037" name="Google Shape;2037;ge207fd22f2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8" name="Google Shape;2038;ge207fd22f2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6"/>
        <p:cNvGrpSpPr/>
        <p:nvPr/>
      </p:nvGrpSpPr>
      <p:grpSpPr>
        <a:xfrm>
          <a:off x="0" y="0"/>
          <a:ext cx="0" cy="0"/>
          <a:chOff x="0" y="0"/>
          <a:chExt cx="0" cy="0"/>
        </a:xfrm>
      </p:grpSpPr>
      <p:sp>
        <p:nvSpPr>
          <p:cNvPr id="2067" name="Google Shape;2067;g1da9e9d5485_0_2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8" name="Google Shape;2068;g1da9e9d5485_0_2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0"/>
        <p:cNvGrpSpPr/>
        <p:nvPr/>
      </p:nvGrpSpPr>
      <p:grpSpPr>
        <a:xfrm>
          <a:off x="0" y="0"/>
          <a:ext cx="0" cy="0"/>
          <a:chOff x="0" y="0"/>
          <a:chExt cx="0" cy="0"/>
        </a:xfrm>
      </p:grpSpPr>
      <p:sp>
        <p:nvSpPr>
          <p:cNvPr id="2331" name="Google Shape;2331;ge207fd22f2_0_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2" name="Google Shape;2332;ge207fd22f2_0_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8"/>
        <p:cNvGrpSpPr/>
        <p:nvPr/>
      </p:nvGrpSpPr>
      <p:grpSpPr>
        <a:xfrm>
          <a:off x="0" y="0"/>
          <a:ext cx="0" cy="0"/>
          <a:chOff x="0" y="0"/>
          <a:chExt cx="0" cy="0"/>
        </a:xfrm>
      </p:grpSpPr>
      <p:sp>
        <p:nvSpPr>
          <p:cNvPr id="2369" name="Google Shape;2369;g1f884e64036_0_163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0" name="Google Shape;2370;g1f884e64036_0_16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8"/>
        <p:cNvGrpSpPr/>
        <p:nvPr/>
      </p:nvGrpSpPr>
      <p:grpSpPr>
        <a:xfrm>
          <a:off x="0" y="0"/>
          <a:ext cx="0" cy="0"/>
          <a:chOff x="0" y="0"/>
          <a:chExt cx="0" cy="0"/>
        </a:xfrm>
      </p:grpSpPr>
      <p:sp>
        <p:nvSpPr>
          <p:cNvPr id="2399" name="Google Shape;2399;g1f884e64036_0_16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0" name="Google Shape;2400;g1f884e64036_0_16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5"/>
        <p:cNvGrpSpPr/>
        <p:nvPr/>
      </p:nvGrpSpPr>
      <p:grpSpPr>
        <a:xfrm>
          <a:off x="0" y="0"/>
          <a:ext cx="0" cy="0"/>
          <a:chOff x="0" y="0"/>
          <a:chExt cx="0" cy="0"/>
        </a:xfrm>
      </p:grpSpPr>
      <p:sp>
        <p:nvSpPr>
          <p:cNvPr id="2736" name="Google Shape;2736;g1f884e64036_0_16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7" name="Google Shape;2737;g1f884e64036_0_16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e1d838b627_4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e1d838b627_4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9"/>
        <p:cNvGrpSpPr/>
        <p:nvPr/>
      </p:nvGrpSpPr>
      <p:grpSpPr>
        <a:xfrm>
          <a:off x="0" y="0"/>
          <a:ext cx="0" cy="0"/>
          <a:chOff x="0" y="0"/>
          <a:chExt cx="0" cy="0"/>
        </a:xfrm>
      </p:grpSpPr>
      <p:sp>
        <p:nvSpPr>
          <p:cNvPr id="8650" name="Google Shape;8650;g1f884e64036_0_22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51" name="Google Shape;8651;g1f884e64036_0_2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6"/>
        <p:cNvGrpSpPr/>
        <p:nvPr/>
      </p:nvGrpSpPr>
      <p:grpSpPr>
        <a:xfrm>
          <a:off x="0" y="0"/>
          <a:ext cx="0" cy="0"/>
          <a:chOff x="0" y="0"/>
          <a:chExt cx="0" cy="0"/>
        </a:xfrm>
      </p:grpSpPr>
      <p:sp>
        <p:nvSpPr>
          <p:cNvPr id="9077" name="Google Shape;9077;g1f884e64036_0_230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8" name="Google Shape;9078;g1f884e64036_0_230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1f884e64036_0_232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1f884e64036_0_23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1"/>
        <p:cNvGrpSpPr/>
        <p:nvPr/>
      </p:nvGrpSpPr>
      <p:grpSpPr>
        <a:xfrm>
          <a:off x="0" y="0"/>
          <a:ext cx="0" cy="0"/>
          <a:chOff x="0" y="0"/>
          <a:chExt cx="0" cy="0"/>
        </a:xfrm>
      </p:grpSpPr>
      <p:sp>
        <p:nvSpPr>
          <p:cNvPr id="9642" name="Google Shape;9642;g1f884e64036_0_236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3" name="Google Shape;9643;g1f884e64036_0_236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2"/>
        <p:cNvGrpSpPr/>
        <p:nvPr/>
      </p:nvGrpSpPr>
      <p:grpSpPr>
        <a:xfrm>
          <a:off x="0" y="0"/>
          <a:ext cx="0" cy="0"/>
          <a:chOff x="0" y="0"/>
          <a:chExt cx="0" cy="0"/>
        </a:xfrm>
      </p:grpSpPr>
      <p:sp>
        <p:nvSpPr>
          <p:cNvPr id="10013" name="Google Shape;10013;g1f884e64036_0_2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4" name="Google Shape;10014;g1f884e64036_0_2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1"/>
        <p:cNvGrpSpPr/>
        <p:nvPr/>
      </p:nvGrpSpPr>
      <p:grpSpPr>
        <a:xfrm>
          <a:off x="0" y="0"/>
          <a:ext cx="0" cy="0"/>
          <a:chOff x="0" y="0"/>
          <a:chExt cx="0" cy="0"/>
        </a:xfrm>
      </p:grpSpPr>
      <p:sp>
        <p:nvSpPr>
          <p:cNvPr id="10402" name="Google Shape;10402;g1f884e64036_0_243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03" name="Google Shape;10403;g1f884e64036_0_24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2"/>
        <p:cNvGrpSpPr/>
        <p:nvPr/>
      </p:nvGrpSpPr>
      <p:grpSpPr>
        <a:xfrm>
          <a:off x="0" y="0"/>
          <a:ext cx="0" cy="0"/>
          <a:chOff x="0" y="0"/>
          <a:chExt cx="0" cy="0"/>
        </a:xfrm>
      </p:grpSpPr>
      <p:sp>
        <p:nvSpPr>
          <p:cNvPr id="10833" name="Google Shape;10833;g1f884e64036_0_248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4" name="Google Shape;10834;g1f884e64036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5"/>
        <p:cNvGrpSpPr/>
        <p:nvPr/>
      </p:nvGrpSpPr>
      <p:grpSpPr>
        <a:xfrm>
          <a:off x="0" y="0"/>
          <a:ext cx="0" cy="0"/>
          <a:chOff x="0" y="0"/>
          <a:chExt cx="0" cy="0"/>
        </a:xfrm>
      </p:grpSpPr>
      <p:sp>
        <p:nvSpPr>
          <p:cNvPr id="11626" name="Google Shape;11626;g1f884e64036_0_255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7" name="Google Shape;11627;g1f884e64036_0_25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6"/>
        <p:cNvGrpSpPr/>
        <p:nvPr/>
      </p:nvGrpSpPr>
      <p:grpSpPr>
        <a:xfrm>
          <a:off x="0" y="0"/>
          <a:ext cx="0" cy="0"/>
          <a:chOff x="0" y="0"/>
          <a:chExt cx="0" cy="0"/>
        </a:xfrm>
      </p:grpSpPr>
      <p:sp>
        <p:nvSpPr>
          <p:cNvPr id="12367" name="Google Shape;12367;g1f884e64036_0_263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8" name="Google Shape;12368;g1f884e64036_0_26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9"/>
        <p:cNvGrpSpPr/>
        <p:nvPr/>
      </p:nvGrpSpPr>
      <p:grpSpPr>
        <a:xfrm>
          <a:off x="0" y="0"/>
          <a:ext cx="0" cy="0"/>
          <a:chOff x="0" y="0"/>
          <a:chExt cx="0" cy="0"/>
        </a:xfrm>
      </p:grpSpPr>
      <p:sp>
        <p:nvSpPr>
          <p:cNvPr id="13060" name="Google Shape;13060;g1f884e64036_0_27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61" name="Google Shape;13061;g1f884e64036_0_27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e1d838b627_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e1d838b627_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61"/>
        <p:cNvGrpSpPr/>
        <p:nvPr/>
      </p:nvGrpSpPr>
      <p:grpSpPr>
        <a:xfrm>
          <a:off x="0" y="0"/>
          <a:ext cx="0" cy="0"/>
          <a:chOff x="0" y="0"/>
          <a:chExt cx="0" cy="0"/>
        </a:xfrm>
      </p:grpSpPr>
      <p:sp>
        <p:nvSpPr>
          <p:cNvPr id="13362" name="Google Shape;13362;g1f884e64036_0_27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3" name="Google Shape;13363;g1f884e64036_0_27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1"/>
        <p:cNvGrpSpPr/>
        <p:nvPr/>
      </p:nvGrpSpPr>
      <p:grpSpPr>
        <a:xfrm>
          <a:off x="0" y="0"/>
          <a:ext cx="0" cy="0"/>
          <a:chOff x="0" y="0"/>
          <a:chExt cx="0" cy="0"/>
        </a:xfrm>
      </p:grpSpPr>
      <p:sp>
        <p:nvSpPr>
          <p:cNvPr id="14002" name="Google Shape;14002;g1f884e64036_0_299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3" name="Google Shape;14003;g1f884e64036_0_29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145298d78e0_0_37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145298d78e0_0_37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e1d838b627_4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e1d838b627_4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
        <p:cNvGrpSpPr/>
        <p:nvPr/>
      </p:nvGrpSpPr>
      <p:grpSpPr>
        <a:xfrm>
          <a:off x="0" y="0"/>
          <a:ext cx="0" cy="0"/>
          <a:chOff x="0" y="0"/>
          <a:chExt cx="0" cy="0"/>
        </a:xfrm>
      </p:grpSpPr>
      <p:sp>
        <p:nvSpPr>
          <p:cNvPr id="470" name="Google Shape;470;gfdc8be9f5f_2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 name="Google Shape;471;gfdc8be9f5f_2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
        <p:cNvGrpSpPr/>
        <p:nvPr/>
      </p:nvGrpSpPr>
      <p:grpSpPr>
        <a:xfrm>
          <a:off x="0" y="0"/>
          <a:ext cx="0" cy="0"/>
          <a:chOff x="0" y="0"/>
          <a:chExt cx="0" cy="0"/>
        </a:xfrm>
      </p:grpSpPr>
      <p:sp>
        <p:nvSpPr>
          <p:cNvPr id="498" name="Google Shape;498;g1159f37e880_0_1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 name="Google Shape;499;g1159f37e880_0_1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337275" y="286675"/>
            <a:ext cx="8471700" cy="4572000"/>
            <a:chOff x="337275" y="286675"/>
            <a:chExt cx="8471700" cy="4572000"/>
          </a:xfrm>
        </p:grpSpPr>
        <p:sp>
          <p:nvSpPr>
            <p:cNvPr id="10" name="Google Shape;10;p2"/>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1;p2"/>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2" name="Google Shape;12;p2"/>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3" name="Google Shape;13;p2"/>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txBox="1">
            <a:spLocks noGrp="1"/>
          </p:cNvSpPr>
          <p:nvPr>
            <p:ph type="ctrTitle"/>
          </p:nvPr>
        </p:nvSpPr>
        <p:spPr>
          <a:xfrm>
            <a:off x="713225" y="1480888"/>
            <a:ext cx="4969800" cy="153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191919"/>
              </a:buClr>
              <a:buSzPts val="5200"/>
              <a:buNone/>
              <a:defRPr sz="5100">
                <a:latin typeface="Archivo"/>
                <a:ea typeface="Archivo"/>
                <a:cs typeface="Archivo"/>
                <a:sym typeface="Archivo"/>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5" name="Google Shape;15;p2"/>
          <p:cNvSpPr txBox="1">
            <a:spLocks noGrp="1"/>
          </p:cNvSpPr>
          <p:nvPr>
            <p:ph type="subTitle" idx="1"/>
          </p:nvPr>
        </p:nvSpPr>
        <p:spPr>
          <a:xfrm>
            <a:off x="797550" y="3105591"/>
            <a:ext cx="4733700" cy="352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500">
                <a:solidFill>
                  <a:schemeClr val="lt2"/>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6" name="Google Shape;16;p2"/>
          <p:cNvSpPr/>
          <p:nvPr/>
        </p:nvSpPr>
        <p:spPr>
          <a:xfrm rot="5400000">
            <a:off x="7669051" y="16554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9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2">
    <p:spTree>
      <p:nvGrpSpPr>
        <p:cNvPr id="1" name="Shape 100"/>
        <p:cNvGrpSpPr/>
        <p:nvPr/>
      </p:nvGrpSpPr>
      <p:grpSpPr>
        <a:xfrm>
          <a:off x="0" y="0"/>
          <a:ext cx="0" cy="0"/>
          <a:chOff x="0" y="0"/>
          <a:chExt cx="0" cy="0"/>
        </a:xfrm>
      </p:grpSpPr>
      <p:grpSp>
        <p:nvGrpSpPr>
          <p:cNvPr id="101" name="Google Shape;101;p13"/>
          <p:cNvGrpSpPr/>
          <p:nvPr/>
        </p:nvGrpSpPr>
        <p:grpSpPr>
          <a:xfrm>
            <a:off x="337275" y="286675"/>
            <a:ext cx="8471700" cy="4572000"/>
            <a:chOff x="337275" y="286675"/>
            <a:chExt cx="8471700" cy="4572000"/>
          </a:xfrm>
        </p:grpSpPr>
        <p:sp>
          <p:nvSpPr>
            <p:cNvPr id="102" name="Google Shape;102;p13"/>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 name="Google Shape;103;p13"/>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04" name="Google Shape;104;p13"/>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05" name="Google Shape;105;p13"/>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13"/>
          <p:cNvSpPr txBox="1">
            <a:spLocks noGrp="1"/>
          </p:cNvSpPr>
          <p:nvPr>
            <p:ph type="subTitle" idx="1"/>
          </p:nvPr>
        </p:nvSpPr>
        <p:spPr>
          <a:xfrm>
            <a:off x="1394875" y="1654000"/>
            <a:ext cx="3333900" cy="585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07" name="Google Shape;107;p13"/>
          <p:cNvSpPr txBox="1">
            <a:spLocks noGrp="1"/>
          </p:cNvSpPr>
          <p:nvPr>
            <p:ph type="subTitle" idx="2"/>
          </p:nvPr>
        </p:nvSpPr>
        <p:spPr>
          <a:xfrm>
            <a:off x="4728775" y="1652200"/>
            <a:ext cx="2151600" cy="5889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 name="Google Shape;108;p13"/>
          <p:cNvSpPr txBox="1">
            <a:spLocks noGrp="1"/>
          </p:cNvSpPr>
          <p:nvPr>
            <p:ph type="title" hasCustomPrompt="1"/>
          </p:nvPr>
        </p:nvSpPr>
        <p:spPr>
          <a:xfrm>
            <a:off x="809568" y="1654006"/>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400">
                <a:latin typeface="Anybody"/>
                <a:ea typeface="Anybody"/>
                <a:cs typeface="Anybody"/>
                <a:sym typeface="Anybody"/>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09" name="Google Shape;109;p13"/>
          <p:cNvSpPr txBox="1">
            <a:spLocks noGrp="1"/>
          </p:cNvSpPr>
          <p:nvPr>
            <p:ph type="subTitle" idx="3"/>
          </p:nvPr>
        </p:nvSpPr>
        <p:spPr>
          <a:xfrm>
            <a:off x="1394875" y="2698175"/>
            <a:ext cx="3333900" cy="585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10" name="Google Shape;110;p13"/>
          <p:cNvSpPr txBox="1">
            <a:spLocks noGrp="1"/>
          </p:cNvSpPr>
          <p:nvPr>
            <p:ph type="subTitle" idx="4"/>
          </p:nvPr>
        </p:nvSpPr>
        <p:spPr>
          <a:xfrm>
            <a:off x="4728775" y="2696375"/>
            <a:ext cx="2151600" cy="5889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13"/>
          <p:cNvSpPr txBox="1">
            <a:spLocks noGrp="1"/>
          </p:cNvSpPr>
          <p:nvPr>
            <p:ph type="title" idx="5" hasCustomPrompt="1"/>
          </p:nvPr>
        </p:nvSpPr>
        <p:spPr>
          <a:xfrm>
            <a:off x="809568" y="2698181"/>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400">
                <a:latin typeface="Anybody"/>
                <a:ea typeface="Anybody"/>
                <a:cs typeface="Anybody"/>
                <a:sym typeface="Anybody"/>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12" name="Google Shape;112;p13"/>
          <p:cNvSpPr txBox="1">
            <a:spLocks noGrp="1"/>
          </p:cNvSpPr>
          <p:nvPr>
            <p:ph type="subTitle" idx="6"/>
          </p:nvPr>
        </p:nvSpPr>
        <p:spPr>
          <a:xfrm>
            <a:off x="1394875" y="3742350"/>
            <a:ext cx="3333900" cy="5853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113" name="Google Shape;113;p13"/>
          <p:cNvSpPr txBox="1">
            <a:spLocks noGrp="1"/>
          </p:cNvSpPr>
          <p:nvPr>
            <p:ph type="subTitle" idx="7"/>
          </p:nvPr>
        </p:nvSpPr>
        <p:spPr>
          <a:xfrm>
            <a:off x="4728775" y="3740550"/>
            <a:ext cx="2151600" cy="5889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4" name="Google Shape;114;p13"/>
          <p:cNvSpPr txBox="1">
            <a:spLocks noGrp="1"/>
          </p:cNvSpPr>
          <p:nvPr>
            <p:ph type="title" idx="8" hasCustomPrompt="1"/>
          </p:nvPr>
        </p:nvSpPr>
        <p:spPr>
          <a:xfrm>
            <a:off x="809568" y="3742356"/>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400">
                <a:latin typeface="Anybody"/>
                <a:ea typeface="Anybody"/>
                <a:cs typeface="Anybody"/>
                <a:sym typeface="Anybody"/>
              </a:defRPr>
            </a:lvl1pPr>
            <a:lvl2pPr lvl="1" rtl="0">
              <a:spcBef>
                <a:spcPts val="0"/>
              </a:spcBef>
              <a:spcAft>
                <a:spcPts val="0"/>
              </a:spcAft>
              <a:buClr>
                <a:schemeClr val="lt2"/>
              </a:buClr>
              <a:buSzPts val="3000"/>
              <a:buNone/>
              <a:defRPr sz="3000">
                <a:solidFill>
                  <a:schemeClr val="lt2"/>
                </a:solidFill>
              </a:defRPr>
            </a:lvl2pPr>
            <a:lvl3pPr lvl="2" rtl="0">
              <a:spcBef>
                <a:spcPts val="0"/>
              </a:spcBef>
              <a:spcAft>
                <a:spcPts val="0"/>
              </a:spcAft>
              <a:buClr>
                <a:schemeClr val="lt2"/>
              </a:buClr>
              <a:buSzPts val="3000"/>
              <a:buNone/>
              <a:defRPr sz="3000">
                <a:solidFill>
                  <a:schemeClr val="lt2"/>
                </a:solidFill>
              </a:defRPr>
            </a:lvl3pPr>
            <a:lvl4pPr lvl="3" rtl="0">
              <a:spcBef>
                <a:spcPts val="0"/>
              </a:spcBef>
              <a:spcAft>
                <a:spcPts val="0"/>
              </a:spcAft>
              <a:buClr>
                <a:schemeClr val="lt2"/>
              </a:buClr>
              <a:buSzPts val="3000"/>
              <a:buNone/>
              <a:defRPr sz="3000">
                <a:solidFill>
                  <a:schemeClr val="lt2"/>
                </a:solidFill>
              </a:defRPr>
            </a:lvl4pPr>
            <a:lvl5pPr lvl="4" rtl="0">
              <a:spcBef>
                <a:spcPts val="0"/>
              </a:spcBef>
              <a:spcAft>
                <a:spcPts val="0"/>
              </a:spcAft>
              <a:buClr>
                <a:schemeClr val="lt2"/>
              </a:buClr>
              <a:buSzPts val="3000"/>
              <a:buNone/>
              <a:defRPr sz="3000">
                <a:solidFill>
                  <a:schemeClr val="lt2"/>
                </a:solidFill>
              </a:defRPr>
            </a:lvl5pPr>
            <a:lvl6pPr lvl="5" rtl="0">
              <a:spcBef>
                <a:spcPts val="0"/>
              </a:spcBef>
              <a:spcAft>
                <a:spcPts val="0"/>
              </a:spcAft>
              <a:buClr>
                <a:schemeClr val="lt2"/>
              </a:buClr>
              <a:buSzPts val="3000"/>
              <a:buNone/>
              <a:defRPr sz="3000">
                <a:solidFill>
                  <a:schemeClr val="lt2"/>
                </a:solidFill>
              </a:defRPr>
            </a:lvl6pPr>
            <a:lvl7pPr lvl="6" rtl="0">
              <a:spcBef>
                <a:spcPts val="0"/>
              </a:spcBef>
              <a:spcAft>
                <a:spcPts val="0"/>
              </a:spcAft>
              <a:buClr>
                <a:schemeClr val="lt2"/>
              </a:buClr>
              <a:buSzPts val="3000"/>
              <a:buNone/>
              <a:defRPr sz="3000">
                <a:solidFill>
                  <a:schemeClr val="lt2"/>
                </a:solidFill>
              </a:defRPr>
            </a:lvl7pPr>
            <a:lvl8pPr lvl="7" rtl="0">
              <a:spcBef>
                <a:spcPts val="0"/>
              </a:spcBef>
              <a:spcAft>
                <a:spcPts val="0"/>
              </a:spcAft>
              <a:buClr>
                <a:schemeClr val="lt2"/>
              </a:buClr>
              <a:buSzPts val="3000"/>
              <a:buNone/>
              <a:defRPr sz="3000">
                <a:solidFill>
                  <a:schemeClr val="lt2"/>
                </a:solidFill>
              </a:defRPr>
            </a:lvl8pPr>
            <a:lvl9pPr lvl="8" rtl="0">
              <a:spcBef>
                <a:spcPts val="0"/>
              </a:spcBef>
              <a:spcAft>
                <a:spcPts val="0"/>
              </a:spcAft>
              <a:buClr>
                <a:schemeClr val="lt2"/>
              </a:buClr>
              <a:buSzPts val="3000"/>
              <a:buNone/>
              <a:defRPr sz="3000">
                <a:solidFill>
                  <a:schemeClr val="lt2"/>
                </a:solidFill>
              </a:defRPr>
            </a:lvl9pPr>
          </a:lstStyle>
          <a:p>
            <a:r>
              <a:t>xx%</a:t>
            </a:r>
          </a:p>
        </p:txBody>
      </p:sp>
      <p:sp>
        <p:nvSpPr>
          <p:cNvPr id="115" name="Google Shape;115;p13"/>
          <p:cNvSpPr txBox="1">
            <a:spLocks noGrp="1"/>
          </p:cNvSpPr>
          <p:nvPr>
            <p:ph type="title" idx="9"/>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6" name="Google Shape;116;p13"/>
          <p:cNvSpPr/>
          <p:nvPr/>
        </p:nvSpPr>
        <p:spPr>
          <a:xfrm rot="10800000">
            <a:off x="6983251" y="43119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117"/>
        <p:cNvGrpSpPr/>
        <p:nvPr/>
      </p:nvGrpSpPr>
      <p:grpSpPr>
        <a:xfrm>
          <a:off x="0" y="0"/>
          <a:ext cx="0" cy="0"/>
          <a:chOff x="0" y="0"/>
          <a:chExt cx="0" cy="0"/>
        </a:xfrm>
      </p:grpSpPr>
      <p:grpSp>
        <p:nvGrpSpPr>
          <p:cNvPr id="118" name="Google Shape;118;p14"/>
          <p:cNvGrpSpPr/>
          <p:nvPr/>
        </p:nvGrpSpPr>
        <p:grpSpPr>
          <a:xfrm>
            <a:off x="337275" y="286675"/>
            <a:ext cx="8471700" cy="4572000"/>
            <a:chOff x="337275" y="286675"/>
            <a:chExt cx="8471700" cy="4572000"/>
          </a:xfrm>
        </p:grpSpPr>
        <p:sp>
          <p:nvSpPr>
            <p:cNvPr id="119" name="Google Shape;119;p14"/>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 name="Google Shape;120;p14"/>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21" name="Google Shape;121;p14"/>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22" name="Google Shape;122;p14"/>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 name="Google Shape;123;p14"/>
          <p:cNvSpPr/>
          <p:nvPr/>
        </p:nvSpPr>
        <p:spPr>
          <a:xfrm>
            <a:off x="572850" y="434832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4"/>
          <p:cNvSpPr/>
          <p:nvPr/>
        </p:nvSpPr>
        <p:spPr>
          <a:xfrm>
            <a:off x="8430771" y="39882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4"/>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6" name="Google Shape;126;p14"/>
          <p:cNvSpPr/>
          <p:nvPr/>
        </p:nvSpPr>
        <p:spPr>
          <a:xfrm rot="-5400000">
            <a:off x="-258887" y="2453492"/>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CUSTOM_2_1">
    <p:spTree>
      <p:nvGrpSpPr>
        <p:cNvPr id="1" name="Shape 127"/>
        <p:cNvGrpSpPr/>
        <p:nvPr/>
      </p:nvGrpSpPr>
      <p:grpSpPr>
        <a:xfrm>
          <a:off x="0" y="0"/>
          <a:ext cx="0" cy="0"/>
          <a:chOff x="0" y="0"/>
          <a:chExt cx="0" cy="0"/>
        </a:xfrm>
      </p:grpSpPr>
      <p:grpSp>
        <p:nvGrpSpPr>
          <p:cNvPr id="128" name="Google Shape;128;p15"/>
          <p:cNvGrpSpPr/>
          <p:nvPr/>
        </p:nvGrpSpPr>
        <p:grpSpPr>
          <a:xfrm>
            <a:off x="337275" y="286675"/>
            <a:ext cx="8471700" cy="4572000"/>
            <a:chOff x="337275" y="286675"/>
            <a:chExt cx="8471700" cy="4572000"/>
          </a:xfrm>
        </p:grpSpPr>
        <p:sp>
          <p:nvSpPr>
            <p:cNvPr id="129" name="Google Shape;129;p15"/>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 name="Google Shape;130;p15"/>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15"/>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32" name="Google Shape;132;p15"/>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 name="Google Shape;133;p15"/>
          <p:cNvSpPr/>
          <p:nvPr/>
        </p:nvSpPr>
        <p:spPr>
          <a:xfrm>
            <a:off x="8171925" y="17612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5"/>
          <p:cNvSpPr/>
          <p:nvPr/>
        </p:nvSpPr>
        <p:spPr>
          <a:xfrm>
            <a:off x="454475" y="169077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5"/>
          <p:cNvSpPr/>
          <p:nvPr/>
        </p:nvSpPr>
        <p:spPr>
          <a:xfrm>
            <a:off x="8430771" y="44258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5"/>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3">
  <p:cSld name="CUSTOM_24">
    <p:spTree>
      <p:nvGrpSpPr>
        <p:cNvPr id="1" name="Shape 137"/>
        <p:cNvGrpSpPr/>
        <p:nvPr/>
      </p:nvGrpSpPr>
      <p:grpSpPr>
        <a:xfrm>
          <a:off x="0" y="0"/>
          <a:ext cx="0" cy="0"/>
          <a:chOff x="0" y="0"/>
          <a:chExt cx="0" cy="0"/>
        </a:xfrm>
      </p:grpSpPr>
      <p:grpSp>
        <p:nvGrpSpPr>
          <p:cNvPr id="138" name="Google Shape;138;p16"/>
          <p:cNvGrpSpPr/>
          <p:nvPr/>
        </p:nvGrpSpPr>
        <p:grpSpPr>
          <a:xfrm>
            <a:off x="337275" y="286675"/>
            <a:ext cx="8471700" cy="4572000"/>
            <a:chOff x="337275" y="286675"/>
            <a:chExt cx="8471700" cy="4572000"/>
          </a:xfrm>
        </p:grpSpPr>
        <p:sp>
          <p:nvSpPr>
            <p:cNvPr id="139" name="Google Shape;139;p16"/>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 name="Google Shape;140;p16"/>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41" name="Google Shape;141;p16"/>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42" name="Google Shape;142;p16"/>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 name="Google Shape;143;p16"/>
          <p:cNvSpPr/>
          <p:nvPr/>
        </p:nvSpPr>
        <p:spPr>
          <a:xfrm>
            <a:off x="8426296" y="16193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6"/>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5" name="Google Shape;145;p16"/>
          <p:cNvSpPr/>
          <p:nvPr/>
        </p:nvSpPr>
        <p:spPr>
          <a:xfrm>
            <a:off x="838200" y="4350677"/>
            <a:ext cx="3352800" cy="511878"/>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CUSTOM_14">
    <p:spTree>
      <p:nvGrpSpPr>
        <p:cNvPr id="1" name="Shape 146"/>
        <p:cNvGrpSpPr/>
        <p:nvPr/>
      </p:nvGrpSpPr>
      <p:grpSpPr>
        <a:xfrm>
          <a:off x="0" y="0"/>
          <a:ext cx="0" cy="0"/>
          <a:chOff x="0" y="0"/>
          <a:chExt cx="0" cy="0"/>
        </a:xfrm>
      </p:grpSpPr>
      <p:grpSp>
        <p:nvGrpSpPr>
          <p:cNvPr id="147" name="Google Shape;147;p17"/>
          <p:cNvGrpSpPr/>
          <p:nvPr/>
        </p:nvGrpSpPr>
        <p:grpSpPr>
          <a:xfrm>
            <a:off x="337275" y="286675"/>
            <a:ext cx="8471700" cy="4572000"/>
            <a:chOff x="337275" y="286675"/>
            <a:chExt cx="8471700" cy="4572000"/>
          </a:xfrm>
        </p:grpSpPr>
        <p:sp>
          <p:nvSpPr>
            <p:cNvPr id="148" name="Google Shape;148;p17"/>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9" name="Google Shape;149;p17"/>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50" name="Google Shape;150;p17"/>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51" name="Google Shape;151;p17"/>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152;p17"/>
          <p:cNvSpPr txBox="1">
            <a:spLocks noGrp="1"/>
          </p:cNvSpPr>
          <p:nvPr>
            <p:ph type="subTitle" idx="1"/>
          </p:nvPr>
        </p:nvSpPr>
        <p:spPr>
          <a:xfrm>
            <a:off x="713225" y="1321338"/>
            <a:ext cx="4219500" cy="19281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53" name="Google Shape;153;p17"/>
          <p:cNvSpPr txBox="1">
            <a:spLocks noGrp="1"/>
          </p:cNvSpPr>
          <p:nvPr>
            <p:ph type="title"/>
          </p:nvPr>
        </p:nvSpPr>
        <p:spPr>
          <a:xfrm>
            <a:off x="713225" y="3249463"/>
            <a:ext cx="4219500" cy="5727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54" name="Google Shape;154;p17"/>
          <p:cNvSpPr/>
          <p:nvPr/>
        </p:nvSpPr>
        <p:spPr>
          <a:xfrm rot="10800000">
            <a:off x="4995813" y="43119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
        <p:nvSpPr>
          <p:cNvPr id="155" name="Google Shape;155;p17"/>
          <p:cNvSpPr/>
          <p:nvPr/>
        </p:nvSpPr>
        <p:spPr>
          <a:xfrm rot="-5400000">
            <a:off x="6790952" y="24599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56"/>
        <p:cNvGrpSpPr/>
        <p:nvPr/>
      </p:nvGrpSpPr>
      <p:grpSpPr>
        <a:xfrm>
          <a:off x="0" y="0"/>
          <a:ext cx="0" cy="0"/>
          <a:chOff x="0" y="0"/>
          <a:chExt cx="0" cy="0"/>
        </a:xfrm>
      </p:grpSpPr>
      <p:grpSp>
        <p:nvGrpSpPr>
          <p:cNvPr id="157" name="Google Shape;157;p18"/>
          <p:cNvGrpSpPr/>
          <p:nvPr/>
        </p:nvGrpSpPr>
        <p:grpSpPr>
          <a:xfrm>
            <a:off x="337275" y="286675"/>
            <a:ext cx="8471700" cy="4572000"/>
            <a:chOff x="337275" y="286675"/>
            <a:chExt cx="8471700" cy="4572000"/>
          </a:xfrm>
        </p:grpSpPr>
        <p:sp>
          <p:nvSpPr>
            <p:cNvPr id="158" name="Google Shape;158;p18"/>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9" name="Google Shape;159;p18"/>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60" name="Google Shape;160;p18"/>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61" name="Google Shape;161;p18"/>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18"/>
          <p:cNvSpPr txBox="1">
            <a:spLocks noGrp="1"/>
          </p:cNvSpPr>
          <p:nvPr>
            <p:ph type="subTitle" idx="1"/>
          </p:nvPr>
        </p:nvSpPr>
        <p:spPr>
          <a:xfrm>
            <a:off x="4596556" y="2783098"/>
            <a:ext cx="3828300" cy="790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63" name="Google Shape;163;p18"/>
          <p:cNvSpPr txBox="1">
            <a:spLocks noGrp="1"/>
          </p:cNvSpPr>
          <p:nvPr>
            <p:ph type="title"/>
          </p:nvPr>
        </p:nvSpPr>
        <p:spPr>
          <a:xfrm>
            <a:off x="4596555" y="1569902"/>
            <a:ext cx="3828300" cy="12789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4" name="Google Shape;164;p18"/>
          <p:cNvSpPr/>
          <p:nvPr/>
        </p:nvSpPr>
        <p:spPr>
          <a:xfrm rot="10800000">
            <a:off x="715613" y="43119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_1_1">
    <p:spTree>
      <p:nvGrpSpPr>
        <p:cNvPr id="1" name="Shape 165"/>
        <p:cNvGrpSpPr/>
        <p:nvPr/>
      </p:nvGrpSpPr>
      <p:grpSpPr>
        <a:xfrm>
          <a:off x="0" y="0"/>
          <a:ext cx="0" cy="0"/>
          <a:chOff x="0" y="0"/>
          <a:chExt cx="0" cy="0"/>
        </a:xfrm>
      </p:grpSpPr>
      <p:grpSp>
        <p:nvGrpSpPr>
          <p:cNvPr id="166" name="Google Shape;166;p19"/>
          <p:cNvGrpSpPr/>
          <p:nvPr/>
        </p:nvGrpSpPr>
        <p:grpSpPr>
          <a:xfrm>
            <a:off x="337275" y="286675"/>
            <a:ext cx="8471700" cy="4572000"/>
            <a:chOff x="337275" y="286675"/>
            <a:chExt cx="8471700" cy="4572000"/>
          </a:xfrm>
        </p:grpSpPr>
        <p:sp>
          <p:nvSpPr>
            <p:cNvPr id="167" name="Google Shape;167;p19"/>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8" name="Google Shape;168;p19"/>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69" name="Google Shape;169;p19"/>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70" name="Google Shape;170;p19"/>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 name="Google Shape;171;p19"/>
          <p:cNvSpPr txBox="1">
            <a:spLocks noGrp="1"/>
          </p:cNvSpPr>
          <p:nvPr>
            <p:ph type="body" idx="1"/>
          </p:nvPr>
        </p:nvSpPr>
        <p:spPr>
          <a:xfrm>
            <a:off x="713225" y="1367250"/>
            <a:ext cx="7704000" cy="10617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72" name="Google Shape;172;p19"/>
          <p:cNvSpPr/>
          <p:nvPr/>
        </p:nvSpPr>
        <p:spPr>
          <a:xfrm>
            <a:off x="8171925" y="17612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9"/>
          <p:cNvSpPr/>
          <p:nvPr/>
        </p:nvSpPr>
        <p:spPr>
          <a:xfrm>
            <a:off x="8430771" y="44258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9"/>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1_1_1_1_1">
    <p:spTree>
      <p:nvGrpSpPr>
        <p:cNvPr id="1" name="Shape 175"/>
        <p:cNvGrpSpPr/>
        <p:nvPr/>
      </p:nvGrpSpPr>
      <p:grpSpPr>
        <a:xfrm>
          <a:off x="0" y="0"/>
          <a:ext cx="0" cy="0"/>
          <a:chOff x="0" y="0"/>
          <a:chExt cx="0" cy="0"/>
        </a:xfrm>
      </p:grpSpPr>
      <p:grpSp>
        <p:nvGrpSpPr>
          <p:cNvPr id="176" name="Google Shape;176;p20"/>
          <p:cNvGrpSpPr/>
          <p:nvPr/>
        </p:nvGrpSpPr>
        <p:grpSpPr>
          <a:xfrm>
            <a:off x="337275" y="286675"/>
            <a:ext cx="8471700" cy="4572000"/>
            <a:chOff x="337275" y="286675"/>
            <a:chExt cx="8471700" cy="4572000"/>
          </a:xfrm>
        </p:grpSpPr>
        <p:sp>
          <p:nvSpPr>
            <p:cNvPr id="177" name="Google Shape;177;p20"/>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8" name="Google Shape;178;p20"/>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79" name="Google Shape;179;p20"/>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80" name="Google Shape;180;p20"/>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 name="Google Shape;181;p20"/>
          <p:cNvSpPr txBox="1">
            <a:spLocks noGrp="1"/>
          </p:cNvSpPr>
          <p:nvPr>
            <p:ph type="body" idx="1"/>
          </p:nvPr>
        </p:nvSpPr>
        <p:spPr>
          <a:xfrm>
            <a:off x="4572000" y="3016058"/>
            <a:ext cx="3858900" cy="857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82" name="Google Shape;182;p20"/>
          <p:cNvSpPr txBox="1">
            <a:spLocks noGrp="1"/>
          </p:cNvSpPr>
          <p:nvPr>
            <p:ph type="title"/>
          </p:nvPr>
        </p:nvSpPr>
        <p:spPr>
          <a:xfrm>
            <a:off x="4572000" y="1270042"/>
            <a:ext cx="3858900" cy="17460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20"/>
          <p:cNvSpPr>
            <a:spLocks noGrp="1"/>
          </p:cNvSpPr>
          <p:nvPr>
            <p:ph type="pic" idx="2"/>
          </p:nvPr>
        </p:nvSpPr>
        <p:spPr>
          <a:xfrm>
            <a:off x="1454525" y="984425"/>
            <a:ext cx="2669100" cy="3242100"/>
          </a:xfrm>
          <a:prstGeom prst="rect">
            <a:avLst/>
          </a:prstGeom>
          <a:noFill/>
          <a:ln>
            <a:noFill/>
          </a:ln>
        </p:spPr>
      </p:sp>
      <p:sp>
        <p:nvSpPr>
          <p:cNvPr id="184" name="Google Shape;184;p20"/>
          <p:cNvSpPr/>
          <p:nvPr/>
        </p:nvSpPr>
        <p:spPr>
          <a:xfrm>
            <a:off x="8430771" y="2017688"/>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0"/>
          <p:cNvSpPr/>
          <p:nvPr/>
        </p:nvSpPr>
        <p:spPr>
          <a:xfrm rot="10800000">
            <a:off x="1947813" y="43119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21">
    <p:spTree>
      <p:nvGrpSpPr>
        <p:cNvPr id="1" name="Shape 186"/>
        <p:cNvGrpSpPr/>
        <p:nvPr/>
      </p:nvGrpSpPr>
      <p:grpSpPr>
        <a:xfrm>
          <a:off x="0" y="0"/>
          <a:ext cx="0" cy="0"/>
          <a:chOff x="0" y="0"/>
          <a:chExt cx="0" cy="0"/>
        </a:xfrm>
      </p:grpSpPr>
      <p:grpSp>
        <p:nvGrpSpPr>
          <p:cNvPr id="187" name="Google Shape;187;p21"/>
          <p:cNvGrpSpPr/>
          <p:nvPr/>
        </p:nvGrpSpPr>
        <p:grpSpPr>
          <a:xfrm>
            <a:off x="337275" y="286675"/>
            <a:ext cx="8471700" cy="4572000"/>
            <a:chOff x="337275" y="286675"/>
            <a:chExt cx="8471700" cy="4572000"/>
          </a:xfrm>
        </p:grpSpPr>
        <p:sp>
          <p:nvSpPr>
            <p:cNvPr id="188" name="Google Shape;188;p21"/>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9" name="Google Shape;189;p21"/>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90" name="Google Shape;190;p21"/>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191" name="Google Shape;191;p21"/>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21"/>
          <p:cNvSpPr txBox="1">
            <a:spLocks noGrp="1"/>
          </p:cNvSpPr>
          <p:nvPr>
            <p:ph type="subTitle" idx="1"/>
          </p:nvPr>
        </p:nvSpPr>
        <p:spPr>
          <a:xfrm>
            <a:off x="1534050" y="3851525"/>
            <a:ext cx="6075900" cy="59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93" name="Google Shape;193;p21"/>
          <p:cNvSpPr txBox="1">
            <a:spLocks noGrp="1"/>
          </p:cNvSpPr>
          <p:nvPr>
            <p:ph type="title"/>
          </p:nvPr>
        </p:nvSpPr>
        <p:spPr>
          <a:xfrm>
            <a:off x="1534050" y="1044400"/>
            <a:ext cx="6075900" cy="6834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4" name="Google Shape;194;p21"/>
          <p:cNvSpPr/>
          <p:nvPr/>
        </p:nvSpPr>
        <p:spPr>
          <a:xfrm rot="-5400000">
            <a:off x="6797763" y="242658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grpSp>
        <p:nvGrpSpPr>
          <p:cNvPr id="18" name="Google Shape;18;p3"/>
          <p:cNvGrpSpPr/>
          <p:nvPr/>
        </p:nvGrpSpPr>
        <p:grpSpPr>
          <a:xfrm>
            <a:off x="337275" y="286675"/>
            <a:ext cx="8471700" cy="4572000"/>
            <a:chOff x="337275" y="286675"/>
            <a:chExt cx="8471700" cy="4572000"/>
          </a:xfrm>
        </p:grpSpPr>
        <p:sp>
          <p:nvSpPr>
            <p:cNvPr id="19" name="Google Shape;19;p3"/>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 name="Google Shape;20;p3"/>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1" name="Google Shape;21;p3"/>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2" name="Google Shape;22;p3"/>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23;p3"/>
          <p:cNvSpPr txBox="1">
            <a:spLocks noGrp="1"/>
          </p:cNvSpPr>
          <p:nvPr>
            <p:ph type="title"/>
          </p:nvPr>
        </p:nvSpPr>
        <p:spPr>
          <a:xfrm flipH="1">
            <a:off x="1045950" y="2630913"/>
            <a:ext cx="7052100" cy="9123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 name="Google Shape;24;p3"/>
          <p:cNvSpPr txBox="1">
            <a:spLocks noGrp="1"/>
          </p:cNvSpPr>
          <p:nvPr>
            <p:ph type="title" idx="2" hasCustomPrompt="1"/>
          </p:nvPr>
        </p:nvSpPr>
        <p:spPr>
          <a:xfrm flipH="1">
            <a:off x="4037100" y="1337964"/>
            <a:ext cx="1069800" cy="10707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5" name="Google Shape;25;p3"/>
          <p:cNvSpPr txBox="1">
            <a:spLocks noGrp="1"/>
          </p:cNvSpPr>
          <p:nvPr>
            <p:ph type="subTitle" idx="1"/>
          </p:nvPr>
        </p:nvSpPr>
        <p:spPr>
          <a:xfrm>
            <a:off x="1802850" y="3622113"/>
            <a:ext cx="5538300" cy="356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Font typeface="Amiko SemiBold"/>
              <a:buNone/>
              <a:defRPr sz="1500">
                <a:solidFill>
                  <a:schemeClr val="lt2"/>
                </a:solidFill>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22">
    <p:spTree>
      <p:nvGrpSpPr>
        <p:cNvPr id="1" name="Shape 195"/>
        <p:cNvGrpSpPr/>
        <p:nvPr/>
      </p:nvGrpSpPr>
      <p:grpSpPr>
        <a:xfrm>
          <a:off x="0" y="0"/>
          <a:ext cx="0" cy="0"/>
          <a:chOff x="0" y="0"/>
          <a:chExt cx="0" cy="0"/>
        </a:xfrm>
      </p:grpSpPr>
      <p:grpSp>
        <p:nvGrpSpPr>
          <p:cNvPr id="196" name="Google Shape;196;p22"/>
          <p:cNvGrpSpPr/>
          <p:nvPr/>
        </p:nvGrpSpPr>
        <p:grpSpPr>
          <a:xfrm>
            <a:off x="337275" y="286675"/>
            <a:ext cx="8471700" cy="4572000"/>
            <a:chOff x="337275" y="286675"/>
            <a:chExt cx="8471700" cy="4572000"/>
          </a:xfrm>
        </p:grpSpPr>
        <p:sp>
          <p:nvSpPr>
            <p:cNvPr id="197" name="Google Shape;197;p22"/>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8" name="Google Shape;198;p22"/>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199" name="Google Shape;199;p22"/>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00" name="Google Shape;200;p22"/>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 name="Google Shape;201;p22"/>
          <p:cNvSpPr txBox="1">
            <a:spLocks noGrp="1"/>
          </p:cNvSpPr>
          <p:nvPr>
            <p:ph type="subTitle" idx="1"/>
          </p:nvPr>
        </p:nvSpPr>
        <p:spPr>
          <a:xfrm>
            <a:off x="1360487" y="2892150"/>
            <a:ext cx="3657300" cy="790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02" name="Google Shape;202;p22"/>
          <p:cNvSpPr txBox="1">
            <a:spLocks noGrp="1"/>
          </p:cNvSpPr>
          <p:nvPr>
            <p:ph type="title"/>
          </p:nvPr>
        </p:nvSpPr>
        <p:spPr>
          <a:xfrm>
            <a:off x="1360487" y="1613250"/>
            <a:ext cx="3657300" cy="12789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3" name="Google Shape;203;p22"/>
          <p:cNvSpPr/>
          <p:nvPr/>
        </p:nvSpPr>
        <p:spPr>
          <a:xfrm>
            <a:off x="8242525" y="29450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2"/>
          <p:cNvSpPr/>
          <p:nvPr/>
        </p:nvSpPr>
        <p:spPr>
          <a:xfrm rot="5400000">
            <a:off x="-1001287" y="24713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17">
    <p:spTree>
      <p:nvGrpSpPr>
        <p:cNvPr id="1" name="Shape 205"/>
        <p:cNvGrpSpPr/>
        <p:nvPr/>
      </p:nvGrpSpPr>
      <p:grpSpPr>
        <a:xfrm>
          <a:off x="0" y="0"/>
          <a:ext cx="0" cy="0"/>
          <a:chOff x="0" y="0"/>
          <a:chExt cx="0" cy="0"/>
        </a:xfrm>
      </p:grpSpPr>
      <p:grpSp>
        <p:nvGrpSpPr>
          <p:cNvPr id="206" name="Google Shape;206;p23"/>
          <p:cNvGrpSpPr/>
          <p:nvPr/>
        </p:nvGrpSpPr>
        <p:grpSpPr>
          <a:xfrm>
            <a:off x="337275" y="286675"/>
            <a:ext cx="8471700" cy="4572000"/>
            <a:chOff x="337275" y="286675"/>
            <a:chExt cx="8471700" cy="4572000"/>
          </a:xfrm>
        </p:grpSpPr>
        <p:sp>
          <p:nvSpPr>
            <p:cNvPr id="207" name="Google Shape;207;p23"/>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8" name="Google Shape;208;p23"/>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09" name="Google Shape;209;p23"/>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10" name="Google Shape;210;p23"/>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23"/>
          <p:cNvSpPr txBox="1">
            <a:spLocks noGrp="1"/>
          </p:cNvSpPr>
          <p:nvPr>
            <p:ph type="subTitle" idx="1"/>
          </p:nvPr>
        </p:nvSpPr>
        <p:spPr>
          <a:xfrm>
            <a:off x="1551425" y="3032849"/>
            <a:ext cx="2432700" cy="510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12" name="Google Shape;212;p23"/>
          <p:cNvSpPr txBox="1">
            <a:spLocks noGrp="1"/>
          </p:cNvSpPr>
          <p:nvPr>
            <p:ph type="subTitle" idx="2"/>
          </p:nvPr>
        </p:nvSpPr>
        <p:spPr>
          <a:xfrm>
            <a:off x="1551425" y="3323251"/>
            <a:ext cx="2432700" cy="57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3" name="Google Shape;213;p23"/>
          <p:cNvSpPr txBox="1">
            <a:spLocks noGrp="1"/>
          </p:cNvSpPr>
          <p:nvPr>
            <p:ph type="subTitle" idx="3"/>
          </p:nvPr>
        </p:nvSpPr>
        <p:spPr>
          <a:xfrm>
            <a:off x="5159875" y="3323251"/>
            <a:ext cx="2432700" cy="57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23"/>
          <p:cNvSpPr txBox="1">
            <a:spLocks noGrp="1"/>
          </p:cNvSpPr>
          <p:nvPr>
            <p:ph type="subTitle" idx="4"/>
          </p:nvPr>
        </p:nvSpPr>
        <p:spPr>
          <a:xfrm>
            <a:off x="5159875" y="3032849"/>
            <a:ext cx="2432700" cy="510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Font typeface="Bebas Neue"/>
              <a:buNone/>
              <a:defRPr sz="2400" b="1">
                <a:latin typeface="Anybody"/>
                <a:ea typeface="Anybody"/>
                <a:cs typeface="Anybody"/>
                <a:sym typeface="Anybody"/>
              </a:defRPr>
            </a:lvl1pPr>
            <a:lvl2pPr lvl="1" algn="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15" name="Google Shape;215;p23"/>
          <p:cNvSpPr/>
          <p:nvPr/>
        </p:nvSpPr>
        <p:spPr>
          <a:xfrm>
            <a:off x="587821" y="350697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3"/>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7" name="Google Shape;217;p23"/>
          <p:cNvSpPr/>
          <p:nvPr/>
        </p:nvSpPr>
        <p:spPr>
          <a:xfrm rot="5400000">
            <a:off x="7669051" y="23412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
        <p:nvSpPr>
          <p:cNvPr id="218" name="Google Shape;218;p23"/>
          <p:cNvSpPr/>
          <p:nvPr/>
        </p:nvSpPr>
        <p:spPr>
          <a:xfrm>
            <a:off x="3810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2">
  <p:cSld name="CUSTOM_25">
    <p:spTree>
      <p:nvGrpSpPr>
        <p:cNvPr id="1" name="Shape 219"/>
        <p:cNvGrpSpPr/>
        <p:nvPr/>
      </p:nvGrpSpPr>
      <p:grpSpPr>
        <a:xfrm>
          <a:off x="0" y="0"/>
          <a:ext cx="0" cy="0"/>
          <a:chOff x="0" y="0"/>
          <a:chExt cx="0" cy="0"/>
        </a:xfrm>
      </p:grpSpPr>
      <p:sp>
        <p:nvSpPr>
          <p:cNvPr id="220" name="Google Shape;220;p24"/>
          <p:cNvSpPr/>
          <p:nvPr/>
        </p:nvSpPr>
        <p:spPr>
          <a:xfrm>
            <a:off x="37338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grpSp>
        <p:nvGrpSpPr>
          <p:cNvPr id="221" name="Google Shape;221;p24"/>
          <p:cNvGrpSpPr/>
          <p:nvPr/>
        </p:nvGrpSpPr>
        <p:grpSpPr>
          <a:xfrm>
            <a:off x="337275" y="286675"/>
            <a:ext cx="8471700" cy="4572000"/>
            <a:chOff x="337275" y="286675"/>
            <a:chExt cx="8471700" cy="4572000"/>
          </a:xfrm>
        </p:grpSpPr>
        <p:sp>
          <p:nvSpPr>
            <p:cNvPr id="222" name="Google Shape;222;p24"/>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3" name="Google Shape;223;p24"/>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24" name="Google Shape;224;p24"/>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25" name="Google Shape;225;p24"/>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 name="Google Shape;226;p24"/>
          <p:cNvSpPr/>
          <p:nvPr/>
        </p:nvSpPr>
        <p:spPr>
          <a:xfrm>
            <a:off x="8359500" y="16393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4"/>
          <p:cNvSpPr/>
          <p:nvPr/>
        </p:nvSpPr>
        <p:spPr>
          <a:xfrm>
            <a:off x="462433" y="44740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4"/>
          <p:cNvSpPr/>
          <p:nvPr/>
        </p:nvSpPr>
        <p:spPr>
          <a:xfrm>
            <a:off x="8124238" y="418172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4"/>
          <p:cNvSpPr/>
          <p:nvPr/>
        </p:nvSpPr>
        <p:spPr>
          <a:xfrm>
            <a:off x="2249650" y="4180200"/>
            <a:ext cx="1964022" cy="679915"/>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4"/>
          <p:cNvSpPr txBox="1">
            <a:spLocks noGrp="1"/>
          </p:cNvSpPr>
          <p:nvPr>
            <p:ph type="body" idx="1"/>
          </p:nvPr>
        </p:nvSpPr>
        <p:spPr>
          <a:xfrm>
            <a:off x="713250" y="1715575"/>
            <a:ext cx="3706200" cy="1911600"/>
          </a:xfrm>
          <a:prstGeom prst="rect">
            <a:avLst/>
          </a:prstGeom>
        </p:spPr>
        <p:txBody>
          <a:bodyPr spcFirstLastPara="1" wrap="square" lIns="91425" tIns="91425" rIns="91425" bIns="91425" anchor="t" anchorCtr="0">
            <a:noAutofit/>
          </a:bodyPr>
          <a:lstStyle>
            <a:lvl1pPr marL="457200" lvl="0" indent="-317500" rtl="0">
              <a:spcBef>
                <a:spcPts val="1000"/>
              </a:spcBef>
              <a:spcAft>
                <a:spcPts val="0"/>
              </a:spcAft>
              <a:buClr>
                <a:schemeClr val="accent5"/>
              </a:buClr>
              <a:buSzPts val="1400"/>
              <a:buAutoNum type="arabicPeriod"/>
              <a:defRPr/>
            </a:lvl1pPr>
            <a:lvl2pPr marL="914400" lvl="1" indent="-317500" rtl="0">
              <a:lnSpc>
                <a:spcPct val="115000"/>
              </a:lnSpc>
              <a:spcBef>
                <a:spcPts val="0"/>
              </a:spcBef>
              <a:spcAft>
                <a:spcPts val="0"/>
              </a:spcAft>
              <a:buSzPts val="1400"/>
              <a:buAutoNum type="alphaLcPeriod"/>
              <a:defRPr/>
            </a:lvl2pPr>
            <a:lvl3pPr marL="1371600" lvl="2" indent="-317500" rtl="0">
              <a:lnSpc>
                <a:spcPct val="115000"/>
              </a:lnSpc>
              <a:spcBef>
                <a:spcPts val="0"/>
              </a:spcBef>
              <a:spcAft>
                <a:spcPts val="0"/>
              </a:spcAft>
              <a:buSzPts val="1400"/>
              <a:buAutoNum type="romanLcPeriod"/>
              <a:defRPr/>
            </a:lvl3pPr>
            <a:lvl4pPr marL="1828800" lvl="3" indent="-317500" rtl="0">
              <a:lnSpc>
                <a:spcPct val="115000"/>
              </a:lnSpc>
              <a:spcBef>
                <a:spcPts val="0"/>
              </a:spcBef>
              <a:spcAft>
                <a:spcPts val="0"/>
              </a:spcAft>
              <a:buSzPts val="1400"/>
              <a:buAutoNum type="arabicPeriod"/>
              <a:defRPr/>
            </a:lvl4pPr>
            <a:lvl5pPr marL="2286000" lvl="4" indent="-317500" rtl="0">
              <a:lnSpc>
                <a:spcPct val="115000"/>
              </a:lnSpc>
              <a:spcBef>
                <a:spcPts val="0"/>
              </a:spcBef>
              <a:spcAft>
                <a:spcPts val="0"/>
              </a:spcAft>
              <a:buSzPts val="1400"/>
              <a:buAutoNum type="alphaLcPeriod"/>
              <a:defRPr/>
            </a:lvl5pPr>
            <a:lvl6pPr marL="2743200" lvl="5" indent="-317500" rtl="0">
              <a:lnSpc>
                <a:spcPct val="115000"/>
              </a:lnSpc>
              <a:spcBef>
                <a:spcPts val="0"/>
              </a:spcBef>
              <a:spcAft>
                <a:spcPts val="0"/>
              </a:spcAft>
              <a:buSzPts val="1400"/>
              <a:buAutoNum type="romanLcPeriod"/>
              <a:defRPr/>
            </a:lvl6pPr>
            <a:lvl7pPr marL="3200400" lvl="6" indent="-317500" rtl="0">
              <a:lnSpc>
                <a:spcPct val="115000"/>
              </a:lnSpc>
              <a:spcBef>
                <a:spcPts val="0"/>
              </a:spcBef>
              <a:spcAft>
                <a:spcPts val="0"/>
              </a:spcAft>
              <a:buSzPts val="1400"/>
              <a:buAutoNum type="arabicPeriod"/>
              <a:defRPr/>
            </a:lvl7pPr>
            <a:lvl8pPr marL="3657600" lvl="7" indent="-317500" rtl="0">
              <a:lnSpc>
                <a:spcPct val="115000"/>
              </a:lnSpc>
              <a:spcBef>
                <a:spcPts val="0"/>
              </a:spcBef>
              <a:spcAft>
                <a:spcPts val="0"/>
              </a:spcAft>
              <a:buSzPts val="1400"/>
              <a:buAutoNum type="alphaLcPeriod"/>
              <a:defRPr/>
            </a:lvl8pPr>
            <a:lvl9pPr marL="4114800" lvl="8" indent="-317500" rtl="0">
              <a:lnSpc>
                <a:spcPct val="115000"/>
              </a:lnSpc>
              <a:spcBef>
                <a:spcPts val="0"/>
              </a:spcBef>
              <a:spcAft>
                <a:spcPts val="0"/>
              </a:spcAft>
              <a:buSzPts val="1400"/>
              <a:buAutoNum type="romanLcPeriod"/>
              <a:defRPr/>
            </a:lvl9pPr>
          </a:lstStyle>
          <a:p>
            <a:endParaRPr/>
          </a:p>
        </p:txBody>
      </p:sp>
      <p:sp>
        <p:nvSpPr>
          <p:cNvPr id="231" name="Google Shape;231;p24"/>
          <p:cNvSpPr txBox="1">
            <a:spLocks noGrp="1"/>
          </p:cNvSpPr>
          <p:nvPr>
            <p:ph type="body" idx="2"/>
          </p:nvPr>
        </p:nvSpPr>
        <p:spPr>
          <a:xfrm>
            <a:off x="4724575" y="1715575"/>
            <a:ext cx="3706200" cy="1911600"/>
          </a:xfrm>
          <a:prstGeom prst="rect">
            <a:avLst/>
          </a:prstGeom>
        </p:spPr>
        <p:txBody>
          <a:bodyPr spcFirstLastPara="1" wrap="square" lIns="91425" tIns="91425" rIns="91425" bIns="91425" anchor="t" anchorCtr="0">
            <a:noAutofit/>
          </a:bodyPr>
          <a:lstStyle>
            <a:lvl1pPr marL="457200" lvl="0" indent="-317500" rtl="0">
              <a:spcBef>
                <a:spcPts val="1000"/>
              </a:spcBef>
              <a:spcAft>
                <a:spcPts val="0"/>
              </a:spcAft>
              <a:buClr>
                <a:schemeClr val="accent5"/>
              </a:buClr>
              <a:buSzPts val="1400"/>
              <a:buAutoNum type="arabicPeriod"/>
              <a:defRPr/>
            </a:lvl1pPr>
            <a:lvl2pPr marL="914400" lvl="1" indent="-317500" rtl="0">
              <a:lnSpc>
                <a:spcPct val="115000"/>
              </a:lnSpc>
              <a:spcBef>
                <a:spcPts val="0"/>
              </a:spcBef>
              <a:spcAft>
                <a:spcPts val="0"/>
              </a:spcAft>
              <a:buSzPts val="1400"/>
              <a:buAutoNum type="alphaLcPeriod"/>
              <a:defRPr/>
            </a:lvl2pPr>
            <a:lvl3pPr marL="1371600" lvl="2" indent="-317500" rtl="0">
              <a:lnSpc>
                <a:spcPct val="115000"/>
              </a:lnSpc>
              <a:spcBef>
                <a:spcPts val="0"/>
              </a:spcBef>
              <a:spcAft>
                <a:spcPts val="0"/>
              </a:spcAft>
              <a:buSzPts val="1400"/>
              <a:buAutoNum type="romanLcPeriod"/>
              <a:defRPr/>
            </a:lvl3pPr>
            <a:lvl4pPr marL="1828800" lvl="3" indent="-317500" rtl="0">
              <a:lnSpc>
                <a:spcPct val="115000"/>
              </a:lnSpc>
              <a:spcBef>
                <a:spcPts val="0"/>
              </a:spcBef>
              <a:spcAft>
                <a:spcPts val="0"/>
              </a:spcAft>
              <a:buSzPts val="1400"/>
              <a:buAutoNum type="arabicPeriod"/>
              <a:defRPr/>
            </a:lvl4pPr>
            <a:lvl5pPr marL="2286000" lvl="4" indent="-317500" rtl="0">
              <a:lnSpc>
                <a:spcPct val="115000"/>
              </a:lnSpc>
              <a:spcBef>
                <a:spcPts val="0"/>
              </a:spcBef>
              <a:spcAft>
                <a:spcPts val="0"/>
              </a:spcAft>
              <a:buSzPts val="1400"/>
              <a:buAutoNum type="alphaLcPeriod"/>
              <a:defRPr/>
            </a:lvl5pPr>
            <a:lvl6pPr marL="2743200" lvl="5" indent="-317500" rtl="0">
              <a:lnSpc>
                <a:spcPct val="115000"/>
              </a:lnSpc>
              <a:spcBef>
                <a:spcPts val="0"/>
              </a:spcBef>
              <a:spcAft>
                <a:spcPts val="0"/>
              </a:spcAft>
              <a:buSzPts val="1400"/>
              <a:buAutoNum type="romanLcPeriod"/>
              <a:defRPr/>
            </a:lvl6pPr>
            <a:lvl7pPr marL="3200400" lvl="6" indent="-317500" rtl="0">
              <a:lnSpc>
                <a:spcPct val="115000"/>
              </a:lnSpc>
              <a:spcBef>
                <a:spcPts val="0"/>
              </a:spcBef>
              <a:spcAft>
                <a:spcPts val="0"/>
              </a:spcAft>
              <a:buSzPts val="1400"/>
              <a:buAutoNum type="arabicPeriod"/>
              <a:defRPr/>
            </a:lvl7pPr>
            <a:lvl8pPr marL="3657600" lvl="7" indent="-317500" rtl="0">
              <a:lnSpc>
                <a:spcPct val="115000"/>
              </a:lnSpc>
              <a:spcBef>
                <a:spcPts val="0"/>
              </a:spcBef>
              <a:spcAft>
                <a:spcPts val="0"/>
              </a:spcAft>
              <a:buSzPts val="1400"/>
              <a:buAutoNum type="alphaLcPeriod"/>
              <a:defRPr/>
            </a:lvl8pPr>
            <a:lvl9pPr marL="4114800" lvl="8" indent="-317500" rtl="0">
              <a:lnSpc>
                <a:spcPct val="115000"/>
              </a:lnSpc>
              <a:spcBef>
                <a:spcPts val="0"/>
              </a:spcBef>
              <a:spcAft>
                <a:spcPts val="0"/>
              </a:spcAft>
              <a:buSzPts val="1400"/>
              <a:buAutoNum type="romanLcPeriod"/>
              <a:defRPr/>
            </a:lvl9pPr>
          </a:lstStyle>
          <a:p>
            <a:endParaRPr/>
          </a:p>
        </p:txBody>
      </p:sp>
      <p:sp>
        <p:nvSpPr>
          <p:cNvPr id="232" name="Google Shape;232;p24"/>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13">
    <p:spTree>
      <p:nvGrpSpPr>
        <p:cNvPr id="1" name="Shape 233"/>
        <p:cNvGrpSpPr/>
        <p:nvPr/>
      </p:nvGrpSpPr>
      <p:grpSpPr>
        <a:xfrm>
          <a:off x="0" y="0"/>
          <a:ext cx="0" cy="0"/>
          <a:chOff x="0" y="0"/>
          <a:chExt cx="0" cy="0"/>
        </a:xfrm>
      </p:grpSpPr>
      <p:grpSp>
        <p:nvGrpSpPr>
          <p:cNvPr id="234" name="Google Shape;234;p25"/>
          <p:cNvGrpSpPr/>
          <p:nvPr/>
        </p:nvGrpSpPr>
        <p:grpSpPr>
          <a:xfrm>
            <a:off x="337275" y="286675"/>
            <a:ext cx="8471700" cy="4572000"/>
            <a:chOff x="337275" y="286675"/>
            <a:chExt cx="8471700" cy="4572000"/>
          </a:xfrm>
        </p:grpSpPr>
        <p:sp>
          <p:nvSpPr>
            <p:cNvPr id="235" name="Google Shape;235;p25"/>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6" name="Google Shape;236;p25"/>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37" name="Google Shape;237;p25"/>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38" name="Google Shape;238;p25"/>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239;p25"/>
          <p:cNvSpPr txBox="1">
            <a:spLocks noGrp="1"/>
          </p:cNvSpPr>
          <p:nvPr>
            <p:ph type="subTitle" idx="1"/>
          </p:nvPr>
        </p:nvSpPr>
        <p:spPr>
          <a:xfrm>
            <a:off x="713225" y="2419350"/>
            <a:ext cx="25680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40" name="Google Shape;240;p25"/>
          <p:cNvSpPr txBox="1">
            <a:spLocks noGrp="1"/>
          </p:cNvSpPr>
          <p:nvPr>
            <p:ph type="subTitle" idx="2"/>
          </p:nvPr>
        </p:nvSpPr>
        <p:spPr>
          <a:xfrm>
            <a:off x="713225" y="2959275"/>
            <a:ext cx="2568000" cy="81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 name="Google Shape;241;p25"/>
          <p:cNvSpPr txBox="1">
            <a:spLocks noGrp="1"/>
          </p:cNvSpPr>
          <p:nvPr>
            <p:ph type="subTitle" idx="3"/>
          </p:nvPr>
        </p:nvSpPr>
        <p:spPr>
          <a:xfrm>
            <a:off x="3281290" y="2959275"/>
            <a:ext cx="2568000" cy="81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2" name="Google Shape;242;p25"/>
          <p:cNvSpPr txBox="1">
            <a:spLocks noGrp="1"/>
          </p:cNvSpPr>
          <p:nvPr>
            <p:ph type="subTitle" idx="4"/>
          </p:nvPr>
        </p:nvSpPr>
        <p:spPr>
          <a:xfrm>
            <a:off x="5849354" y="2959275"/>
            <a:ext cx="2568000" cy="817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3" name="Google Shape;243;p25"/>
          <p:cNvSpPr txBox="1">
            <a:spLocks noGrp="1"/>
          </p:cNvSpPr>
          <p:nvPr>
            <p:ph type="subTitle" idx="5"/>
          </p:nvPr>
        </p:nvSpPr>
        <p:spPr>
          <a:xfrm>
            <a:off x="3288000" y="2419350"/>
            <a:ext cx="25680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44" name="Google Shape;244;p25"/>
          <p:cNvSpPr txBox="1">
            <a:spLocks noGrp="1"/>
          </p:cNvSpPr>
          <p:nvPr>
            <p:ph type="subTitle" idx="6"/>
          </p:nvPr>
        </p:nvSpPr>
        <p:spPr>
          <a:xfrm>
            <a:off x="5862775" y="2419350"/>
            <a:ext cx="25680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45" name="Google Shape;245;p25"/>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6" name="Google Shape;246;p25"/>
          <p:cNvSpPr/>
          <p:nvPr/>
        </p:nvSpPr>
        <p:spPr>
          <a:xfrm>
            <a:off x="28194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_3">
    <p:spTree>
      <p:nvGrpSpPr>
        <p:cNvPr id="1" name="Shape 247"/>
        <p:cNvGrpSpPr/>
        <p:nvPr/>
      </p:nvGrpSpPr>
      <p:grpSpPr>
        <a:xfrm>
          <a:off x="0" y="0"/>
          <a:ext cx="0" cy="0"/>
          <a:chOff x="0" y="0"/>
          <a:chExt cx="0" cy="0"/>
        </a:xfrm>
      </p:grpSpPr>
      <p:grpSp>
        <p:nvGrpSpPr>
          <p:cNvPr id="248" name="Google Shape;248;p26"/>
          <p:cNvGrpSpPr/>
          <p:nvPr/>
        </p:nvGrpSpPr>
        <p:grpSpPr>
          <a:xfrm>
            <a:off x="337275" y="286675"/>
            <a:ext cx="8471700" cy="4572000"/>
            <a:chOff x="337275" y="286675"/>
            <a:chExt cx="8471700" cy="4572000"/>
          </a:xfrm>
        </p:grpSpPr>
        <p:sp>
          <p:nvSpPr>
            <p:cNvPr id="249" name="Google Shape;249;p26"/>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0" name="Google Shape;250;p26"/>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51" name="Google Shape;251;p26"/>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52" name="Google Shape;252;p26"/>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253;p26"/>
          <p:cNvSpPr txBox="1">
            <a:spLocks noGrp="1"/>
          </p:cNvSpPr>
          <p:nvPr>
            <p:ph type="subTitle" idx="1"/>
          </p:nvPr>
        </p:nvSpPr>
        <p:spPr>
          <a:xfrm>
            <a:off x="1482000" y="1844700"/>
            <a:ext cx="31668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54" name="Google Shape;254;p26"/>
          <p:cNvSpPr txBox="1">
            <a:spLocks noGrp="1"/>
          </p:cNvSpPr>
          <p:nvPr>
            <p:ph type="subTitle" idx="2"/>
          </p:nvPr>
        </p:nvSpPr>
        <p:spPr>
          <a:xfrm>
            <a:off x="5268272" y="1844700"/>
            <a:ext cx="31668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55" name="Google Shape;255;p26"/>
          <p:cNvSpPr txBox="1">
            <a:spLocks noGrp="1"/>
          </p:cNvSpPr>
          <p:nvPr>
            <p:ph type="subTitle" idx="3"/>
          </p:nvPr>
        </p:nvSpPr>
        <p:spPr>
          <a:xfrm>
            <a:off x="1482000" y="3105150"/>
            <a:ext cx="31668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56" name="Google Shape;256;p26"/>
          <p:cNvSpPr txBox="1">
            <a:spLocks noGrp="1"/>
          </p:cNvSpPr>
          <p:nvPr>
            <p:ph type="subTitle" idx="4"/>
          </p:nvPr>
        </p:nvSpPr>
        <p:spPr>
          <a:xfrm>
            <a:off x="5268274" y="2287523"/>
            <a:ext cx="3166800" cy="602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 name="Google Shape;257;p26"/>
          <p:cNvSpPr txBox="1">
            <a:spLocks noGrp="1"/>
          </p:cNvSpPr>
          <p:nvPr>
            <p:ph type="subTitle" idx="5"/>
          </p:nvPr>
        </p:nvSpPr>
        <p:spPr>
          <a:xfrm>
            <a:off x="1482000" y="3547975"/>
            <a:ext cx="3166800" cy="602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 name="Google Shape;258;p26"/>
          <p:cNvSpPr txBox="1">
            <a:spLocks noGrp="1"/>
          </p:cNvSpPr>
          <p:nvPr>
            <p:ph type="subTitle" idx="6"/>
          </p:nvPr>
        </p:nvSpPr>
        <p:spPr>
          <a:xfrm>
            <a:off x="5268274" y="3547975"/>
            <a:ext cx="3166800" cy="602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9" name="Google Shape;259;p26"/>
          <p:cNvSpPr txBox="1">
            <a:spLocks noGrp="1"/>
          </p:cNvSpPr>
          <p:nvPr>
            <p:ph type="subTitle" idx="7"/>
          </p:nvPr>
        </p:nvSpPr>
        <p:spPr>
          <a:xfrm>
            <a:off x="1482000" y="2287523"/>
            <a:ext cx="3166800" cy="602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0" name="Google Shape;260;p26"/>
          <p:cNvSpPr txBox="1">
            <a:spLocks noGrp="1"/>
          </p:cNvSpPr>
          <p:nvPr>
            <p:ph type="subTitle" idx="8"/>
          </p:nvPr>
        </p:nvSpPr>
        <p:spPr>
          <a:xfrm>
            <a:off x="5268272" y="3105150"/>
            <a:ext cx="3166800" cy="5109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61" name="Google Shape;261;p26"/>
          <p:cNvSpPr/>
          <p:nvPr/>
        </p:nvSpPr>
        <p:spPr>
          <a:xfrm>
            <a:off x="2475350" y="4336348"/>
            <a:ext cx="1494827" cy="51748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6"/>
          <p:cNvSpPr/>
          <p:nvPr/>
        </p:nvSpPr>
        <p:spPr>
          <a:xfrm>
            <a:off x="8181650" y="43363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6"/>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264"/>
        <p:cNvGrpSpPr/>
        <p:nvPr/>
      </p:nvGrpSpPr>
      <p:grpSpPr>
        <a:xfrm>
          <a:off x="0" y="0"/>
          <a:ext cx="0" cy="0"/>
          <a:chOff x="0" y="0"/>
          <a:chExt cx="0" cy="0"/>
        </a:xfrm>
      </p:grpSpPr>
      <p:grpSp>
        <p:nvGrpSpPr>
          <p:cNvPr id="265" name="Google Shape;265;p27"/>
          <p:cNvGrpSpPr/>
          <p:nvPr/>
        </p:nvGrpSpPr>
        <p:grpSpPr>
          <a:xfrm>
            <a:off x="337275" y="286675"/>
            <a:ext cx="8471700" cy="4572000"/>
            <a:chOff x="337275" y="286675"/>
            <a:chExt cx="8471700" cy="4572000"/>
          </a:xfrm>
        </p:grpSpPr>
        <p:sp>
          <p:nvSpPr>
            <p:cNvPr id="266" name="Google Shape;266;p27"/>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7" name="Google Shape;267;p27"/>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68" name="Google Shape;268;p27"/>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69" name="Google Shape;269;p27"/>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 name="Google Shape;270;p27"/>
          <p:cNvSpPr txBox="1">
            <a:spLocks noGrp="1"/>
          </p:cNvSpPr>
          <p:nvPr>
            <p:ph type="subTitle" idx="1"/>
          </p:nvPr>
        </p:nvSpPr>
        <p:spPr>
          <a:xfrm>
            <a:off x="706825" y="171455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71" name="Google Shape;271;p27"/>
          <p:cNvSpPr txBox="1">
            <a:spLocks noGrp="1"/>
          </p:cNvSpPr>
          <p:nvPr>
            <p:ph type="subTitle" idx="2"/>
          </p:nvPr>
        </p:nvSpPr>
        <p:spPr>
          <a:xfrm>
            <a:off x="3342576" y="171455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72" name="Google Shape;272;p27"/>
          <p:cNvSpPr txBox="1">
            <a:spLocks noGrp="1"/>
          </p:cNvSpPr>
          <p:nvPr>
            <p:ph type="subTitle" idx="3"/>
          </p:nvPr>
        </p:nvSpPr>
        <p:spPr>
          <a:xfrm>
            <a:off x="5978328" y="171455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73" name="Google Shape;273;p27"/>
          <p:cNvSpPr txBox="1">
            <a:spLocks noGrp="1"/>
          </p:cNvSpPr>
          <p:nvPr>
            <p:ph type="subTitle" idx="4"/>
          </p:nvPr>
        </p:nvSpPr>
        <p:spPr>
          <a:xfrm>
            <a:off x="706825" y="297720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74" name="Google Shape;274;p27"/>
          <p:cNvSpPr txBox="1">
            <a:spLocks noGrp="1"/>
          </p:cNvSpPr>
          <p:nvPr>
            <p:ph type="subTitle" idx="5"/>
          </p:nvPr>
        </p:nvSpPr>
        <p:spPr>
          <a:xfrm>
            <a:off x="711186" y="2076438"/>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5" name="Google Shape;275;p27"/>
          <p:cNvSpPr txBox="1">
            <a:spLocks noGrp="1"/>
          </p:cNvSpPr>
          <p:nvPr>
            <p:ph type="subTitle" idx="6"/>
          </p:nvPr>
        </p:nvSpPr>
        <p:spPr>
          <a:xfrm>
            <a:off x="3344760" y="2076438"/>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6" name="Google Shape;276;p27"/>
          <p:cNvSpPr txBox="1">
            <a:spLocks noGrp="1"/>
          </p:cNvSpPr>
          <p:nvPr>
            <p:ph type="subTitle" idx="7"/>
          </p:nvPr>
        </p:nvSpPr>
        <p:spPr>
          <a:xfrm>
            <a:off x="711186" y="3339081"/>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7" name="Google Shape;277;p27"/>
          <p:cNvSpPr txBox="1">
            <a:spLocks noGrp="1"/>
          </p:cNvSpPr>
          <p:nvPr>
            <p:ph type="subTitle" idx="8"/>
          </p:nvPr>
        </p:nvSpPr>
        <p:spPr>
          <a:xfrm>
            <a:off x="3344760" y="3339081"/>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 name="Google Shape;278;p27"/>
          <p:cNvSpPr txBox="1">
            <a:spLocks noGrp="1"/>
          </p:cNvSpPr>
          <p:nvPr>
            <p:ph type="subTitle" idx="9"/>
          </p:nvPr>
        </p:nvSpPr>
        <p:spPr>
          <a:xfrm>
            <a:off x="5978334" y="2076444"/>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9" name="Google Shape;279;p27"/>
          <p:cNvSpPr txBox="1">
            <a:spLocks noGrp="1"/>
          </p:cNvSpPr>
          <p:nvPr>
            <p:ph type="subTitle" idx="13"/>
          </p:nvPr>
        </p:nvSpPr>
        <p:spPr>
          <a:xfrm>
            <a:off x="5978334" y="3339100"/>
            <a:ext cx="2452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0" name="Google Shape;280;p27"/>
          <p:cNvSpPr txBox="1">
            <a:spLocks noGrp="1"/>
          </p:cNvSpPr>
          <p:nvPr>
            <p:ph type="subTitle" idx="14"/>
          </p:nvPr>
        </p:nvSpPr>
        <p:spPr>
          <a:xfrm>
            <a:off x="3342576" y="297720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81" name="Google Shape;281;p27"/>
          <p:cNvSpPr txBox="1">
            <a:spLocks noGrp="1"/>
          </p:cNvSpPr>
          <p:nvPr>
            <p:ph type="subTitle" idx="15"/>
          </p:nvPr>
        </p:nvSpPr>
        <p:spPr>
          <a:xfrm>
            <a:off x="5978328" y="2977200"/>
            <a:ext cx="2452500" cy="4494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82" name="Google Shape;282;p27"/>
          <p:cNvSpPr/>
          <p:nvPr/>
        </p:nvSpPr>
        <p:spPr>
          <a:xfrm rot="-5400000" flipH="1">
            <a:off x="719141" y="3686739"/>
            <a:ext cx="791995"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7"/>
          <p:cNvSpPr/>
          <p:nvPr/>
        </p:nvSpPr>
        <p:spPr>
          <a:xfrm>
            <a:off x="8359500" y="25875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7"/>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5" name="Google Shape;285;p27"/>
          <p:cNvSpPr/>
          <p:nvPr/>
        </p:nvSpPr>
        <p:spPr>
          <a:xfrm>
            <a:off x="51816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286"/>
        <p:cNvGrpSpPr/>
        <p:nvPr/>
      </p:nvGrpSpPr>
      <p:grpSpPr>
        <a:xfrm>
          <a:off x="0" y="0"/>
          <a:ext cx="0" cy="0"/>
          <a:chOff x="0" y="0"/>
          <a:chExt cx="0" cy="0"/>
        </a:xfrm>
      </p:grpSpPr>
      <p:grpSp>
        <p:nvGrpSpPr>
          <p:cNvPr id="287" name="Google Shape;287;p28"/>
          <p:cNvGrpSpPr/>
          <p:nvPr/>
        </p:nvGrpSpPr>
        <p:grpSpPr>
          <a:xfrm>
            <a:off x="337275" y="286675"/>
            <a:ext cx="8471700" cy="4572000"/>
            <a:chOff x="337275" y="286675"/>
            <a:chExt cx="8471700" cy="4572000"/>
          </a:xfrm>
        </p:grpSpPr>
        <p:sp>
          <p:nvSpPr>
            <p:cNvPr id="288" name="Google Shape;288;p28"/>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9" name="Google Shape;289;p28"/>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290" name="Google Shape;290;p28"/>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291" name="Google Shape;291;p28"/>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 name="Google Shape;292;p28"/>
          <p:cNvSpPr txBox="1">
            <a:spLocks noGrp="1"/>
          </p:cNvSpPr>
          <p:nvPr>
            <p:ph type="subTitle" idx="1"/>
          </p:nvPr>
        </p:nvSpPr>
        <p:spPr>
          <a:xfrm>
            <a:off x="711225" y="3433534"/>
            <a:ext cx="3860700" cy="499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3" name="Google Shape;293;p28"/>
          <p:cNvSpPr txBox="1">
            <a:spLocks noGrp="1"/>
          </p:cNvSpPr>
          <p:nvPr>
            <p:ph type="subTitle" idx="2"/>
          </p:nvPr>
        </p:nvSpPr>
        <p:spPr>
          <a:xfrm>
            <a:off x="711425" y="1581425"/>
            <a:ext cx="3860700" cy="499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4" name="Google Shape;294;p28"/>
          <p:cNvSpPr txBox="1">
            <a:spLocks noGrp="1"/>
          </p:cNvSpPr>
          <p:nvPr>
            <p:ph type="subTitle" idx="3"/>
          </p:nvPr>
        </p:nvSpPr>
        <p:spPr>
          <a:xfrm>
            <a:off x="711425" y="2507480"/>
            <a:ext cx="3860700" cy="499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5" name="Google Shape;295;p28"/>
          <p:cNvSpPr txBox="1">
            <a:spLocks noGrp="1"/>
          </p:cNvSpPr>
          <p:nvPr>
            <p:ph type="title" hasCustomPrompt="1"/>
          </p:nvPr>
        </p:nvSpPr>
        <p:spPr>
          <a:xfrm>
            <a:off x="7648154" y="2486625"/>
            <a:ext cx="790800" cy="786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6200"/>
              <a:buNone/>
              <a:defRPr sz="2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96" name="Google Shape;296;p28"/>
          <p:cNvSpPr txBox="1">
            <a:spLocks noGrp="1"/>
          </p:cNvSpPr>
          <p:nvPr>
            <p:ph type="title" idx="4" hasCustomPrompt="1"/>
          </p:nvPr>
        </p:nvSpPr>
        <p:spPr>
          <a:xfrm>
            <a:off x="7648150" y="3412675"/>
            <a:ext cx="790800" cy="786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6200"/>
              <a:buNone/>
              <a:defRPr sz="2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97" name="Google Shape;297;p28"/>
          <p:cNvSpPr txBox="1">
            <a:spLocks noGrp="1"/>
          </p:cNvSpPr>
          <p:nvPr>
            <p:ph type="title" idx="5" hasCustomPrompt="1"/>
          </p:nvPr>
        </p:nvSpPr>
        <p:spPr>
          <a:xfrm>
            <a:off x="7648217" y="1560575"/>
            <a:ext cx="790800" cy="786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6200"/>
              <a:buNone/>
              <a:defRPr sz="2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98" name="Google Shape;298;p28"/>
          <p:cNvSpPr txBox="1">
            <a:spLocks noGrp="1"/>
          </p:cNvSpPr>
          <p:nvPr>
            <p:ph type="subTitle" idx="6"/>
          </p:nvPr>
        </p:nvSpPr>
        <p:spPr>
          <a:xfrm>
            <a:off x="714675" y="2892957"/>
            <a:ext cx="3853800" cy="359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9" name="Google Shape;299;p28"/>
          <p:cNvSpPr txBox="1">
            <a:spLocks noGrp="1"/>
          </p:cNvSpPr>
          <p:nvPr>
            <p:ph type="subTitle" idx="7"/>
          </p:nvPr>
        </p:nvSpPr>
        <p:spPr>
          <a:xfrm>
            <a:off x="714475" y="3819013"/>
            <a:ext cx="3853800" cy="359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28"/>
          <p:cNvSpPr txBox="1">
            <a:spLocks noGrp="1"/>
          </p:cNvSpPr>
          <p:nvPr>
            <p:ph type="subTitle" idx="8"/>
          </p:nvPr>
        </p:nvSpPr>
        <p:spPr>
          <a:xfrm>
            <a:off x="714675" y="1966901"/>
            <a:ext cx="3853800" cy="359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28"/>
          <p:cNvSpPr/>
          <p:nvPr/>
        </p:nvSpPr>
        <p:spPr>
          <a:xfrm>
            <a:off x="3789796" y="44740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txBox="1">
            <a:spLocks noGrp="1"/>
          </p:cNvSpPr>
          <p:nvPr>
            <p:ph type="title" idx="9"/>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28"/>
          <p:cNvSpPr/>
          <p:nvPr/>
        </p:nvSpPr>
        <p:spPr>
          <a:xfrm rot="10800000">
            <a:off x="4889363" y="4305542"/>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
        <p:nvSpPr>
          <p:cNvPr id="304" name="Google Shape;304;p28"/>
          <p:cNvSpPr/>
          <p:nvPr/>
        </p:nvSpPr>
        <p:spPr>
          <a:xfrm>
            <a:off x="838200" y="4362727"/>
            <a:ext cx="2435139" cy="499767"/>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1">
  <p:cSld name="CUSTOM_16">
    <p:spTree>
      <p:nvGrpSpPr>
        <p:cNvPr id="1" name="Shape 305"/>
        <p:cNvGrpSpPr/>
        <p:nvPr/>
      </p:nvGrpSpPr>
      <p:grpSpPr>
        <a:xfrm>
          <a:off x="0" y="0"/>
          <a:ext cx="0" cy="0"/>
          <a:chOff x="0" y="0"/>
          <a:chExt cx="0" cy="0"/>
        </a:xfrm>
      </p:grpSpPr>
      <p:grpSp>
        <p:nvGrpSpPr>
          <p:cNvPr id="306" name="Google Shape;306;p29"/>
          <p:cNvGrpSpPr/>
          <p:nvPr/>
        </p:nvGrpSpPr>
        <p:grpSpPr>
          <a:xfrm>
            <a:off x="337275" y="286675"/>
            <a:ext cx="8471700" cy="4572000"/>
            <a:chOff x="337275" y="286675"/>
            <a:chExt cx="8471700" cy="4572000"/>
          </a:xfrm>
        </p:grpSpPr>
        <p:sp>
          <p:nvSpPr>
            <p:cNvPr id="307" name="Google Shape;307;p29"/>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8" name="Google Shape;308;p29"/>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309" name="Google Shape;309;p29"/>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310" name="Google Shape;310;p29"/>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 name="Google Shape;311;p29"/>
          <p:cNvSpPr txBox="1">
            <a:spLocks noGrp="1"/>
          </p:cNvSpPr>
          <p:nvPr>
            <p:ph type="title" hasCustomPrompt="1"/>
          </p:nvPr>
        </p:nvSpPr>
        <p:spPr>
          <a:xfrm>
            <a:off x="2273847" y="889124"/>
            <a:ext cx="4596300" cy="747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10000"/>
              <a:buNone/>
              <a:defRPr sz="4800"/>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312" name="Google Shape;312;p29"/>
          <p:cNvSpPr txBox="1">
            <a:spLocks noGrp="1"/>
          </p:cNvSpPr>
          <p:nvPr>
            <p:ph type="subTitle" idx="1"/>
          </p:nvPr>
        </p:nvSpPr>
        <p:spPr>
          <a:xfrm>
            <a:off x="2273847" y="1579824"/>
            <a:ext cx="4596300" cy="356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13" name="Google Shape;313;p29"/>
          <p:cNvSpPr txBox="1">
            <a:spLocks noGrp="1"/>
          </p:cNvSpPr>
          <p:nvPr>
            <p:ph type="title" idx="2" hasCustomPrompt="1"/>
          </p:nvPr>
        </p:nvSpPr>
        <p:spPr>
          <a:xfrm>
            <a:off x="2273847" y="3546149"/>
            <a:ext cx="4596300" cy="747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10000"/>
              <a:buNone/>
              <a:defRPr sz="4800"/>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314" name="Google Shape;314;p29"/>
          <p:cNvSpPr txBox="1">
            <a:spLocks noGrp="1"/>
          </p:cNvSpPr>
          <p:nvPr>
            <p:ph type="subTitle" idx="3"/>
          </p:nvPr>
        </p:nvSpPr>
        <p:spPr>
          <a:xfrm>
            <a:off x="2273847" y="4236849"/>
            <a:ext cx="4596300" cy="356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15" name="Google Shape;315;p29"/>
          <p:cNvSpPr txBox="1">
            <a:spLocks noGrp="1"/>
          </p:cNvSpPr>
          <p:nvPr>
            <p:ph type="title" idx="4" hasCustomPrompt="1"/>
          </p:nvPr>
        </p:nvSpPr>
        <p:spPr>
          <a:xfrm>
            <a:off x="2273853" y="2217636"/>
            <a:ext cx="4596300" cy="747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10000"/>
              <a:buNone/>
              <a:defRPr sz="4800"/>
            </a:lvl1pPr>
            <a:lvl2pPr lvl="1" algn="ctr" rtl="0">
              <a:spcBef>
                <a:spcPts val="0"/>
              </a:spcBef>
              <a:spcAft>
                <a:spcPts val="0"/>
              </a:spcAft>
              <a:buClr>
                <a:schemeClr val="lt2"/>
              </a:buClr>
              <a:buSzPts val="9600"/>
              <a:buNone/>
              <a:defRPr sz="9600">
                <a:solidFill>
                  <a:schemeClr val="lt2"/>
                </a:solidFill>
              </a:defRPr>
            </a:lvl2pPr>
            <a:lvl3pPr lvl="2" algn="ctr" rtl="0">
              <a:spcBef>
                <a:spcPts val="0"/>
              </a:spcBef>
              <a:spcAft>
                <a:spcPts val="0"/>
              </a:spcAft>
              <a:buClr>
                <a:schemeClr val="lt2"/>
              </a:buClr>
              <a:buSzPts val="9600"/>
              <a:buNone/>
              <a:defRPr sz="9600">
                <a:solidFill>
                  <a:schemeClr val="lt2"/>
                </a:solidFill>
              </a:defRPr>
            </a:lvl3pPr>
            <a:lvl4pPr lvl="3" algn="ctr" rtl="0">
              <a:spcBef>
                <a:spcPts val="0"/>
              </a:spcBef>
              <a:spcAft>
                <a:spcPts val="0"/>
              </a:spcAft>
              <a:buClr>
                <a:schemeClr val="lt2"/>
              </a:buClr>
              <a:buSzPts val="9600"/>
              <a:buNone/>
              <a:defRPr sz="9600">
                <a:solidFill>
                  <a:schemeClr val="lt2"/>
                </a:solidFill>
              </a:defRPr>
            </a:lvl4pPr>
            <a:lvl5pPr lvl="4" algn="ctr" rtl="0">
              <a:spcBef>
                <a:spcPts val="0"/>
              </a:spcBef>
              <a:spcAft>
                <a:spcPts val="0"/>
              </a:spcAft>
              <a:buClr>
                <a:schemeClr val="lt2"/>
              </a:buClr>
              <a:buSzPts val="9600"/>
              <a:buNone/>
              <a:defRPr sz="9600">
                <a:solidFill>
                  <a:schemeClr val="lt2"/>
                </a:solidFill>
              </a:defRPr>
            </a:lvl5pPr>
            <a:lvl6pPr lvl="5" algn="ctr" rtl="0">
              <a:spcBef>
                <a:spcPts val="0"/>
              </a:spcBef>
              <a:spcAft>
                <a:spcPts val="0"/>
              </a:spcAft>
              <a:buClr>
                <a:schemeClr val="lt2"/>
              </a:buClr>
              <a:buSzPts val="9600"/>
              <a:buNone/>
              <a:defRPr sz="9600">
                <a:solidFill>
                  <a:schemeClr val="lt2"/>
                </a:solidFill>
              </a:defRPr>
            </a:lvl6pPr>
            <a:lvl7pPr lvl="6" algn="ctr" rtl="0">
              <a:spcBef>
                <a:spcPts val="0"/>
              </a:spcBef>
              <a:spcAft>
                <a:spcPts val="0"/>
              </a:spcAft>
              <a:buClr>
                <a:schemeClr val="lt2"/>
              </a:buClr>
              <a:buSzPts val="9600"/>
              <a:buNone/>
              <a:defRPr sz="9600">
                <a:solidFill>
                  <a:schemeClr val="lt2"/>
                </a:solidFill>
              </a:defRPr>
            </a:lvl7pPr>
            <a:lvl8pPr lvl="7" algn="ctr" rtl="0">
              <a:spcBef>
                <a:spcPts val="0"/>
              </a:spcBef>
              <a:spcAft>
                <a:spcPts val="0"/>
              </a:spcAft>
              <a:buClr>
                <a:schemeClr val="lt2"/>
              </a:buClr>
              <a:buSzPts val="9600"/>
              <a:buNone/>
              <a:defRPr sz="9600">
                <a:solidFill>
                  <a:schemeClr val="lt2"/>
                </a:solidFill>
              </a:defRPr>
            </a:lvl8pPr>
            <a:lvl9pPr lvl="8" algn="ctr" rtl="0">
              <a:spcBef>
                <a:spcPts val="0"/>
              </a:spcBef>
              <a:spcAft>
                <a:spcPts val="0"/>
              </a:spcAft>
              <a:buClr>
                <a:schemeClr val="lt2"/>
              </a:buClr>
              <a:buSzPts val="9600"/>
              <a:buNone/>
              <a:defRPr sz="9600">
                <a:solidFill>
                  <a:schemeClr val="lt2"/>
                </a:solidFill>
              </a:defRPr>
            </a:lvl9pPr>
          </a:lstStyle>
          <a:p>
            <a:r>
              <a:t>xx%</a:t>
            </a:r>
          </a:p>
        </p:txBody>
      </p:sp>
      <p:sp>
        <p:nvSpPr>
          <p:cNvPr id="316" name="Google Shape;316;p29"/>
          <p:cNvSpPr txBox="1">
            <a:spLocks noGrp="1"/>
          </p:cNvSpPr>
          <p:nvPr>
            <p:ph type="subTitle" idx="5"/>
          </p:nvPr>
        </p:nvSpPr>
        <p:spPr>
          <a:xfrm>
            <a:off x="2273853" y="2908336"/>
            <a:ext cx="4596300" cy="356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None/>
              <a:defRPr sz="1600">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17" name="Google Shape;317;p29"/>
          <p:cNvSpPr/>
          <p:nvPr/>
        </p:nvSpPr>
        <p:spPr>
          <a:xfrm rot="5400000">
            <a:off x="7669051" y="15030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
        <p:nvSpPr>
          <p:cNvPr id="318" name="Google Shape;318;p29"/>
          <p:cNvSpPr/>
          <p:nvPr/>
        </p:nvSpPr>
        <p:spPr>
          <a:xfrm rot="5400000">
            <a:off x="-1000112" y="21880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319"/>
        <p:cNvGrpSpPr/>
        <p:nvPr/>
      </p:nvGrpSpPr>
      <p:grpSpPr>
        <a:xfrm>
          <a:off x="0" y="0"/>
          <a:ext cx="0" cy="0"/>
          <a:chOff x="0" y="0"/>
          <a:chExt cx="0" cy="0"/>
        </a:xfrm>
      </p:grpSpPr>
      <p:grpSp>
        <p:nvGrpSpPr>
          <p:cNvPr id="320" name="Google Shape;320;p30"/>
          <p:cNvGrpSpPr/>
          <p:nvPr/>
        </p:nvGrpSpPr>
        <p:grpSpPr>
          <a:xfrm>
            <a:off x="337275" y="286675"/>
            <a:ext cx="8471700" cy="4572000"/>
            <a:chOff x="337275" y="286675"/>
            <a:chExt cx="8471700" cy="4572000"/>
          </a:xfrm>
        </p:grpSpPr>
        <p:sp>
          <p:nvSpPr>
            <p:cNvPr id="321" name="Google Shape;321;p30"/>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22" name="Google Shape;322;p30"/>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323" name="Google Shape;323;p30"/>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324" name="Google Shape;324;p30"/>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30"/>
          <p:cNvSpPr txBox="1">
            <a:spLocks noGrp="1"/>
          </p:cNvSpPr>
          <p:nvPr>
            <p:ph type="ctrTitle"/>
          </p:nvPr>
        </p:nvSpPr>
        <p:spPr>
          <a:xfrm>
            <a:off x="2080650" y="920500"/>
            <a:ext cx="4982700" cy="1112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26" name="Google Shape;326;p30"/>
          <p:cNvSpPr txBox="1">
            <a:spLocks noGrp="1"/>
          </p:cNvSpPr>
          <p:nvPr>
            <p:ph type="subTitle" idx="1"/>
          </p:nvPr>
        </p:nvSpPr>
        <p:spPr>
          <a:xfrm>
            <a:off x="2080650" y="1844650"/>
            <a:ext cx="4982700" cy="150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328" name="Google Shape;328;p30"/>
          <p:cNvSpPr/>
          <p:nvPr/>
        </p:nvSpPr>
        <p:spPr>
          <a:xfrm rot="-5400123">
            <a:off x="-259037" y="3614472"/>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CUSTOM_26">
    <p:spTree>
      <p:nvGrpSpPr>
        <p:cNvPr id="1" name="Shape 329"/>
        <p:cNvGrpSpPr/>
        <p:nvPr/>
      </p:nvGrpSpPr>
      <p:grpSpPr>
        <a:xfrm>
          <a:off x="0" y="0"/>
          <a:ext cx="0" cy="0"/>
          <a:chOff x="0" y="0"/>
          <a:chExt cx="0" cy="0"/>
        </a:xfrm>
      </p:grpSpPr>
      <p:grpSp>
        <p:nvGrpSpPr>
          <p:cNvPr id="330" name="Google Shape;330;p31"/>
          <p:cNvGrpSpPr/>
          <p:nvPr/>
        </p:nvGrpSpPr>
        <p:grpSpPr>
          <a:xfrm>
            <a:off x="337275" y="286675"/>
            <a:ext cx="8471700" cy="4572000"/>
            <a:chOff x="337275" y="286675"/>
            <a:chExt cx="8471700" cy="4572000"/>
          </a:xfrm>
        </p:grpSpPr>
        <p:sp>
          <p:nvSpPr>
            <p:cNvPr id="331" name="Google Shape;331;p31"/>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2" name="Google Shape;332;p31"/>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333" name="Google Shape;333;p31"/>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334" name="Google Shape;334;p31"/>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335;p31"/>
          <p:cNvSpPr/>
          <p:nvPr/>
        </p:nvSpPr>
        <p:spPr>
          <a:xfrm rot="-5400000" flipH="1">
            <a:off x="719141" y="3686739"/>
            <a:ext cx="791995"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1"/>
          <p:cNvSpPr/>
          <p:nvPr/>
        </p:nvSpPr>
        <p:spPr>
          <a:xfrm>
            <a:off x="8359500" y="25875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1"/>
          <p:cNvSpPr/>
          <p:nvPr/>
        </p:nvSpPr>
        <p:spPr>
          <a:xfrm>
            <a:off x="434700" y="106357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1"/>
          <p:cNvSpPr/>
          <p:nvPr/>
        </p:nvSpPr>
        <p:spPr>
          <a:xfrm>
            <a:off x="51816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grpSp>
        <p:nvGrpSpPr>
          <p:cNvPr id="37" name="Google Shape;37;p5"/>
          <p:cNvGrpSpPr/>
          <p:nvPr/>
        </p:nvGrpSpPr>
        <p:grpSpPr>
          <a:xfrm>
            <a:off x="337275" y="286675"/>
            <a:ext cx="8471700" cy="4572000"/>
            <a:chOff x="337275" y="286675"/>
            <a:chExt cx="8471700" cy="4572000"/>
          </a:xfrm>
        </p:grpSpPr>
        <p:sp>
          <p:nvSpPr>
            <p:cNvPr id="38" name="Google Shape;38;p5"/>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 name="Google Shape;39;p5"/>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40" name="Google Shape;40;p5"/>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41" name="Google Shape;41;p5"/>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5"/>
          <p:cNvSpPr txBox="1">
            <a:spLocks noGrp="1"/>
          </p:cNvSpPr>
          <p:nvPr>
            <p:ph type="subTitle" idx="1"/>
          </p:nvPr>
        </p:nvSpPr>
        <p:spPr>
          <a:xfrm>
            <a:off x="1533900" y="1909549"/>
            <a:ext cx="3852000" cy="498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43" name="Google Shape;43;p5"/>
          <p:cNvSpPr txBox="1">
            <a:spLocks noGrp="1"/>
          </p:cNvSpPr>
          <p:nvPr>
            <p:ph type="subTitle" idx="2"/>
          </p:nvPr>
        </p:nvSpPr>
        <p:spPr>
          <a:xfrm>
            <a:off x="1533900" y="2320974"/>
            <a:ext cx="3852000" cy="664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4" name="Google Shape;44;p5"/>
          <p:cNvSpPr txBox="1">
            <a:spLocks noGrp="1"/>
          </p:cNvSpPr>
          <p:nvPr>
            <p:ph type="subTitle" idx="3"/>
          </p:nvPr>
        </p:nvSpPr>
        <p:spPr>
          <a:xfrm>
            <a:off x="1533900" y="3205023"/>
            <a:ext cx="3852000" cy="498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Font typeface="Bebas Neue"/>
              <a:buNone/>
              <a:defRPr sz="2400" b="1">
                <a:latin typeface="Anybody"/>
                <a:ea typeface="Anybody"/>
                <a:cs typeface="Anybody"/>
                <a:sym typeface="Anybod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45" name="Google Shape;45;p5"/>
          <p:cNvSpPr txBox="1">
            <a:spLocks noGrp="1"/>
          </p:cNvSpPr>
          <p:nvPr>
            <p:ph type="subTitle" idx="4"/>
          </p:nvPr>
        </p:nvSpPr>
        <p:spPr>
          <a:xfrm>
            <a:off x="1533900" y="3616349"/>
            <a:ext cx="3852000" cy="667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46" name="Google Shape;46;p5"/>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7" name="Google Shape;47;p5"/>
          <p:cNvSpPr/>
          <p:nvPr/>
        </p:nvSpPr>
        <p:spPr>
          <a:xfrm>
            <a:off x="5343425" y="4169462"/>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CUSTOM_27">
    <p:spTree>
      <p:nvGrpSpPr>
        <p:cNvPr id="1" name="Shape 339"/>
        <p:cNvGrpSpPr/>
        <p:nvPr/>
      </p:nvGrpSpPr>
      <p:grpSpPr>
        <a:xfrm>
          <a:off x="0" y="0"/>
          <a:ext cx="0" cy="0"/>
          <a:chOff x="0" y="0"/>
          <a:chExt cx="0" cy="0"/>
        </a:xfrm>
      </p:grpSpPr>
      <p:grpSp>
        <p:nvGrpSpPr>
          <p:cNvPr id="340" name="Google Shape;340;p32"/>
          <p:cNvGrpSpPr/>
          <p:nvPr/>
        </p:nvGrpSpPr>
        <p:grpSpPr>
          <a:xfrm>
            <a:off x="337275" y="286675"/>
            <a:ext cx="8471700" cy="4572000"/>
            <a:chOff x="337275" y="286675"/>
            <a:chExt cx="8471700" cy="4572000"/>
          </a:xfrm>
        </p:grpSpPr>
        <p:sp>
          <p:nvSpPr>
            <p:cNvPr id="341" name="Google Shape;341;p32"/>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2" name="Google Shape;342;p32"/>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343" name="Google Shape;343;p32"/>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344" name="Google Shape;344;p32"/>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32"/>
          <p:cNvSpPr/>
          <p:nvPr/>
        </p:nvSpPr>
        <p:spPr>
          <a:xfrm rot="-5400000" flipH="1">
            <a:off x="7117225" y="1656046"/>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2"/>
          <p:cNvSpPr/>
          <p:nvPr/>
        </p:nvSpPr>
        <p:spPr>
          <a:xfrm rot="-5400000" flipH="1">
            <a:off x="448783" y="3843759"/>
            <a:ext cx="909377" cy="1127605"/>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2"/>
          <p:cNvSpPr/>
          <p:nvPr/>
        </p:nvSpPr>
        <p:spPr>
          <a:xfrm>
            <a:off x="453750" y="317812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2"/>
          <p:cNvSpPr/>
          <p:nvPr/>
        </p:nvSpPr>
        <p:spPr>
          <a:xfrm rot="5400000">
            <a:off x="7669051" y="36366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52"/>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53"/>
        <p:cNvGrpSpPr/>
        <p:nvPr/>
      </p:nvGrpSpPr>
      <p:grpSpPr>
        <a:xfrm>
          <a:off x="0" y="0"/>
          <a:ext cx="0" cy="0"/>
          <a:chOff x="0" y="0"/>
          <a:chExt cx="0" cy="0"/>
        </a:xfrm>
      </p:grpSpPr>
      <p:sp>
        <p:nvSpPr>
          <p:cNvPr id="354" name="Google Shape;354;p3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grpSp>
        <p:nvGrpSpPr>
          <p:cNvPr id="49" name="Google Shape;49;p6"/>
          <p:cNvGrpSpPr/>
          <p:nvPr/>
        </p:nvGrpSpPr>
        <p:grpSpPr>
          <a:xfrm>
            <a:off x="337275" y="286675"/>
            <a:ext cx="8471700" cy="4572000"/>
            <a:chOff x="337275" y="286675"/>
            <a:chExt cx="8471700" cy="4572000"/>
          </a:xfrm>
        </p:grpSpPr>
        <p:sp>
          <p:nvSpPr>
            <p:cNvPr id="50" name="Google Shape;50;p6"/>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 name="Google Shape;51;p6"/>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52" name="Google Shape;52;p6"/>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53" name="Google Shape;53;p6"/>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6"/>
          <p:cNvSpPr txBox="1">
            <a:spLocks noGrp="1"/>
          </p:cNvSpPr>
          <p:nvPr>
            <p:ph type="title"/>
          </p:nvPr>
        </p:nvSpPr>
        <p:spPr>
          <a:xfrm>
            <a:off x="720000" y="702750"/>
            <a:ext cx="7639500" cy="664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5" name="Google Shape;55;p6"/>
          <p:cNvSpPr/>
          <p:nvPr/>
        </p:nvSpPr>
        <p:spPr>
          <a:xfrm>
            <a:off x="8430771" y="15926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6"/>
        <p:cNvGrpSpPr/>
        <p:nvPr/>
      </p:nvGrpSpPr>
      <p:grpSpPr>
        <a:xfrm>
          <a:off x="0" y="0"/>
          <a:ext cx="0" cy="0"/>
          <a:chOff x="0" y="0"/>
          <a:chExt cx="0" cy="0"/>
        </a:xfrm>
      </p:grpSpPr>
      <p:grpSp>
        <p:nvGrpSpPr>
          <p:cNvPr id="57" name="Google Shape;57;p7"/>
          <p:cNvGrpSpPr/>
          <p:nvPr/>
        </p:nvGrpSpPr>
        <p:grpSpPr>
          <a:xfrm>
            <a:off x="337275" y="286675"/>
            <a:ext cx="8471700" cy="4572000"/>
            <a:chOff x="337275" y="286675"/>
            <a:chExt cx="8471700" cy="4572000"/>
          </a:xfrm>
        </p:grpSpPr>
        <p:sp>
          <p:nvSpPr>
            <p:cNvPr id="58" name="Google Shape;58;p7"/>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 name="Google Shape;59;p7"/>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60" name="Google Shape;60;p7"/>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61" name="Google Shape;61;p7"/>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7"/>
          <p:cNvSpPr txBox="1">
            <a:spLocks noGrp="1"/>
          </p:cNvSpPr>
          <p:nvPr>
            <p:ph type="title"/>
          </p:nvPr>
        </p:nvSpPr>
        <p:spPr>
          <a:xfrm>
            <a:off x="4200525" y="1088947"/>
            <a:ext cx="4230300" cy="84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3" name="Google Shape;63;p7"/>
          <p:cNvSpPr txBox="1">
            <a:spLocks noGrp="1"/>
          </p:cNvSpPr>
          <p:nvPr>
            <p:ph type="body" idx="1"/>
          </p:nvPr>
        </p:nvSpPr>
        <p:spPr>
          <a:xfrm>
            <a:off x="4200525" y="1788053"/>
            <a:ext cx="4230300" cy="2266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4"/>
        <p:cNvGrpSpPr/>
        <p:nvPr/>
      </p:nvGrpSpPr>
      <p:grpSpPr>
        <a:xfrm>
          <a:off x="0" y="0"/>
          <a:ext cx="0" cy="0"/>
          <a:chOff x="0" y="0"/>
          <a:chExt cx="0" cy="0"/>
        </a:xfrm>
      </p:grpSpPr>
      <p:grpSp>
        <p:nvGrpSpPr>
          <p:cNvPr id="65" name="Google Shape;65;p8"/>
          <p:cNvGrpSpPr/>
          <p:nvPr/>
        </p:nvGrpSpPr>
        <p:grpSpPr>
          <a:xfrm>
            <a:off x="337275" y="286675"/>
            <a:ext cx="8471700" cy="4572000"/>
            <a:chOff x="337275" y="286675"/>
            <a:chExt cx="8471700" cy="4572000"/>
          </a:xfrm>
        </p:grpSpPr>
        <p:sp>
          <p:nvSpPr>
            <p:cNvPr id="66" name="Google Shape;66;p8"/>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 name="Google Shape;67;p8"/>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68" name="Google Shape;68;p8"/>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69" name="Google Shape;69;p8"/>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8"/>
          <p:cNvSpPr txBox="1">
            <a:spLocks noGrp="1"/>
          </p:cNvSpPr>
          <p:nvPr>
            <p:ph type="title"/>
          </p:nvPr>
        </p:nvSpPr>
        <p:spPr>
          <a:xfrm>
            <a:off x="2314050" y="1578150"/>
            <a:ext cx="4515900" cy="2292000"/>
          </a:xfrm>
          <a:prstGeom prst="rect">
            <a:avLst/>
          </a:prstGeom>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71" name="Google Shape;71;p8"/>
          <p:cNvSpPr/>
          <p:nvPr/>
        </p:nvSpPr>
        <p:spPr>
          <a:xfrm rot="10800000">
            <a:off x="1947813" y="4312030"/>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2"/>
        <p:cNvGrpSpPr/>
        <p:nvPr/>
      </p:nvGrpSpPr>
      <p:grpSpPr>
        <a:xfrm>
          <a:off x="0" y="0"/>
          <a:ext cx="0" cy="0"/>
          <a:chOff x="0" y="0"/>
          <a:chExt cx="0" cy="0"/>
        </a:xfrm>
      </p:grpSpPr>
      <p:grpSp>
        <p:nvGrpSpPr>
          <p:cNvPr id="73" name="Google Shape;73;p9"/>
          <p:cNvGrpSpPr/>
          <p:nvPr/>
        </p:nvGrpSpPr>
        <p:grpSpPr>
          <a:xfrm>
            <a:off x="337275" y="286675"/>
            <a:ext cx="8471700" cy="4572000"/>
            <a:chOff x="337275" y="286675"/>
            <a:chExt cx="8471700" cy="4572000"/>
          </a:xfrm>
        </p:grpSpPr>
        <p:sp>
          <p:nvSpPr>
            <p:cNvPr id="74" name="Google Shape;74;p9"/>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 name="Google Shape;75;p9"/>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76" name="Google Shape;76;p9"/>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77" name="Google Shape;77;p9"/>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9"/>
          <p:cNvSpPr txBox="1">
            <a:spLocks noGrp="1"/>
          </p:cNvSpPr>
          <p:nvPr>
            <p:ph type="subTitle" idx="1"/>
          </p:nvPr>
        </p:nvSpPr>
        <p:spPr>
          <a:xfrm>
            <a:off x="2115450" y="2907775"/>
            <a:ext cx="4913100" cy="801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79" name="Google Shape;79;p9"/>
          <p:cNvSpPr txBox="1">
            <a:spLocks noGrp="1"/>
          </p:cNvSpPr>
          <p:nvPr>
            <p:ph type="title"/>
          </p:nvPr>
        </p:nvSpPr>
        <p:spPr>
          <a:xfrm>
            <a:off x="2115450" y="1498775"/>
            <a:ext cx="4913100" cy="1409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0" name="Google Shape;80;p9"/>
          <p:cNvSpPr/>
          <p:nvPr/>
        </p:nvSpPr>
        <p:spPr>
          <a:xfrm rot="5400000">
            <a:off x="7669051" y="36366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
        <p:nvSpPr>
          <p:cNvPr id="81" name="Google Shape;81;p9"/>
          <p:cNvSpPr/>
          <p:nvPr/>
        </p:nvSpPr>
        <p:spPr>
          <a:xfrm rot="5400000">
            <a:off x="-1000195" y="2113660"/>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2"/>
        <p:cNvGrpSpPr/>
        <p:nvPr/>
      </p:nvGrpSpPr>
      <p:grpSpPr>
        <a:xfrm>
          <a:off x="0" y="0"/>
          <a:ext cx="0" cy="0"/>
          <a:chOff x="0" y="0"/>
          <a:chExt cx="0" cy="0"/>
        </a:xfrm>
      </p:grpSpPr>
      <p:grpSp>
        <p:nvGrpSpPr>
          <p:cNvPr id="83" name="Google Shape;83;p10"/>
          <p:cNvGrpSpPr/>
          <p:nvPr/>
        </p:nvGrpSpPr>
        <p:grpSpPr>
          <a:xfrm>
            <a:off x="337275" y="286675"/>
            <a:ext cx="8471700" cy="4572000"/>
            <a:chOff x="337275" y="286675"/>
            <a:chExt cx="8471700" cy="4572000"/>
          </a:xfrm>
        </p:grpSpPr>
        <p:sp>
          <p:nvSpPr>
            <p:cNvPr id="84" name="Google Shape;84;p10"/>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 name="Google Shape;85;p10"/>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86" name="Google Shape;86;p10"/>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87" name="Google Shape;87;p10"/>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10"/>
          <p:cNvSpPr txBox="1">
            <a:spLocks noGrp="1"/>
          </p:cNvSpPr>
          <p:nvPr>
            <p:ph type="title"/>
          </p:nvPr>
        </p:nvSpPr>
        <p:spPr>
          <a:xfrm>
            <a:off x="1399650" y="3307925"/>
            <a:ext cx="6344700" cy="1291500"/>
          </a:xfrm>
          <a:prstGeom prst="rect">
            <a:avLst/>
          </a:prstGeom>
          <a:solidFill>
            <a:schemeClr val="lt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6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89" name="Google Shape;89;p10"/>
          <p:cNvSpPr/>
          <p:nvPr/>
        </p:nvSpPr>
        <p:spPr>
          <a:xfrm rot="5400000">
            <a:off x="-995427" y="21533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0"/>
        <p:cNvGrpSpPr/>
        <p:nvPr/>
      </p:nvGrpSpPr>
      <p:grpSpPr>
        <a:xfrm>
          <a:off x="0" y="0"/>
          <a:ext cx="0" cy="0"/>
          <a:chOff x="0" y="0"/>
          <a:chExt cx="0" cy="0"/>
        </a:xfrm>
      </p:grpSpPr>
      <p:grpSp>
        <p:nvGrpSpPr>
          <p:cNvPr id="91" name="Google Shape;91;p11"/>
          <p:cNvGrpSpPr/>
          <p:nvPr/>
        </p:nvGrpSpPr>
        <p:grpSpPr>
          <a:xfrm>
            <a:off x="337275" y="286675"/>
            <a:ext cx="8471700" cy="4572000"/>
            <a:chOff x="337275" y="286675"/>
            <a:chExt cx="8471700" cy="4572000"/>
          </a:xfrm>
        </p:grpSpPr>
        <p:sp>
          <p:nvSpPr>
            <p:cNvPr id="92" name="Google Shape;92;p11"/>
            <p:cNvSpPr/>
            <p:nvPr/>
          </p:nvSpPr>
          <p:spPr>
            <a:xfrm>
              <a:off x="337275" y="286675"/>
              <a:ext cx="8471700" cy="4572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 name="Google Shape;93;p11"/>
            <p:cNvCxnSpPr/>
            <p:nvPr/>
          </p:nvCxnSpPr>
          <p:spPr>
            <a:xfrm>
              <a:off x="337275" y="702036"/>
              <a:ext cx="8465700" cy="0"/>
            </a:xfrm>
            <a:prstGeom prst="straightConnector1">
              <a:avLst/>
            </a:prstGeom>
            <a:noFill/>
            <a:ln w="9525" cap="flat" cmpd="sng">
              <a:solidFill>
                <a:schemeClr val="dk1"/>
              </a:solidFill>
              <a:prstDash val="solid"/>
              <a:round/>
              <a:headEnd type="none" w="med" len="med"/>
              <a:tailEnd type="none" w="med" len="med"/>
            </a:ln>
          </p:spPr>
        </p:cxnSp>
        <p:cxnSp>
          <p:nvCxnSpPr>
            <p:cNvPr id="94" name="Google Shape;94;p11"/>
            <p:cNvCxnSpPr/>
            <p:nvPr/>
          </p:nvCxnSpPr>
          <p:spPr>
            <a:xfrm rot="10800000">
              <a:off x="8358893" y="292275"/>
              <a:ext cx="0" cy="410400"/>
            </a:xfrm>
            <a:prstGeom prst="straightConnector1">
              <a:avLst/>
            </a:prstGeom>
            <a:noFill/>
            <a:ln w="9525" cap="flat" cmpd="sng">
              <a:solidFill>
                <a:schemeClr val="dk1"/>
              </a:solidFill>
              <a:prstDash val="solid"/>
              <a:round/>
              <a:headEnd type="none" w="med" len="med"/>
              <a:tailEnd type="none" w="med" len="med"/>
            </a:ln>
          </p:spPr>
        </p:cxnSp>
        <p:sp>
          <p:nvSpPr>
            <p:cNvPr id="95" name="Google Shape;95;p11"/>
            <p:cNvSpPr/>
            <p:nvPr/>
          </p:nvSpPr>
          <p:spPr>
            <a:xfrm>
              <a:off x="8504729" y="409804"/>
              <a:ext cx="164100" cy="1641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11"/>
          <p:cNvSpPr txBox="1">
            <a:spLocks noGrp="1"/>
          </p:cNvSpPr>
          <p:nvPr>
            <p:ph type="title" hasCustomPrompt="1"/>
          </p:nvPr>
        </p:nvSpPr>
        <p:spPr>
          <a:xfrm>
            <a:off x="1961850" y="1561206"/>
            <a:ext cx="5220300" cy="16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96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97" name="Google Shape;97;p11"/>
          <p:cNvSpPr txBox="1">
            <a:spLocks noGrp="1"/>
          </p:cNvSpPr>
          <p:nvPr>
            <p:ph type="subTitle" idx="1"/>
          </p:nvPr>
        </p:nvSpPr>
        <p:spPr>
          <a:xfrm>
            <a:off x="1961850" y="3225594"/>
            <a:ext cx="5220300" cy="356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600"/>
              <a:buFont typeface="Amiko SemiBold"/>
              <a:buNone/>
              <a:defRPr sz="1600">
                <a:solidFill>
                  <a:schemeClr val="lt2"/>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98" name="Google Shape;98;p11"/>
          <p:cNvSpPr/>
          <p:nvPr/>
        </p:nvSpPr>
        <p:spPr>
          <a:xfrm rot="5400000">
            <a:off x="7669051" y="2417455"/>
            <a:ext cx="1734004" cy="555744"/>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000"/>
              <a:buFont typeface="Anybody"/>
              <a:buNone/>
              <a:defRPr sz="3000" b="1">
                <a:solidFill>
                  <a:schemeClr val="dk1"/>
                </a:solidFill>
                <a:latin typeface="Anybody"/>
                <a:ea typeface="Anybody"/>
                <a:cs typeface="Anybody"/>
                <a:sym typeface="Anybody"/>
              </a:defRPr>
            </a:lvl1pPr>
            <a:lvl2pPr lvl="1"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2pPr>
            <a:lvl3pPr lvl="2"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3pPr>
            <a:lvl4pPr lvl="3"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4pPr>
            <a:lvl5pPr lvl="4"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5pPr>
            <a:lvl6pPr lvl="5"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6pPr>
            <a:lvl7pPr lvl="6"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7pPr>
            <a:lvl8pPr lvl="7"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8pPr>
            <a:lvl9pPr lvl="8" rtl="0">
              <a:lnSpc>
                <a:spcPct val="115000"/>
              </a:lnSpc>
              <a:spcBef>
                <a:spcPts val="0"/>
              </a:spcBef>
              <a:spcAft>
                <a:spcPts val="0"/>
              </a:spcAft>
              <a:buClr>
                <a:schemeClr val="dk1"/>
              </a:buClr>
              <a:buSzPts val="3000"/>
              <a:buFont typeface="Anybody"/>
              <a:buNone/>
              <a:defRPr sz="3000">
                <a:solidFill>
                  <a:schemeClr val="dk1"/>
                </a:solidFill>
                <a:latin typeface="Anybody"/>
                <a:ea typeface="Anybody"/>
                <a:cs typeface="Anybody"/>
                <a:sym typeface="Anybody"/>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rtl="0">
              <a:lnSpc>
                <a:spcPct val="115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rtl="0">
              <a:lnSpc>
                <a:spcPct val="115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49"/>
        <p:cNvGrpSpPr/>
        <p:nvPr/>
      </p:nvGrpSpPr>
      <p:grpSpPr>
        <a:xfrm>
          <a:off x="0" y="0"/>
          <a:ext cx="0" cy="0"/>
          <a:chOff x="0" y="0"/>
          <a:chExt cx="0" cy="0"/>
        </a:xfrm>
      </p:grpSpPr>
      <p:sp>
        <p:nvSpPr>
          <p:cNvPr id="350" name="Google Shape;350;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51" name="Google Shape;351;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 id="214748368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2.xml"/><Relationship Id="rId1" Type="http://schemas.openxmlformats.org/officeDocument/2006/relationships/slideLayout" Target="../slideLayouts/slideLayout14.xml"/><Relationship Id="rId5" Type="http://schemas.openxmlformats.org/officeDocument/2006/relationships/image" Target="../media/image6.png"/><Relationship Id="rId4" Type="http://schemas.openxmlformats.org/officeDocument/2006/relationships/hyperlink" Target="https://docs.google.com/spreadsheets/d/12tINN4iCDyux4eE4Qy5dvPTbQMOnDnJegLP7xQaJHiY/copy#gid=0"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3.xml"/><Relationship Id="rId1" Type="http://schemas.openxmlformats.org/officeDocument/2006/relationships/slideLayout" Target="../slideLayouts/slideLayout21.xml"/><Relationship Id="rId4" Type="http://schemas.openxmlformats.org/officeDocument/2006/relationships/image" Target="../media/image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hand-drawn-abstract-organic-shapes-background_6671465.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Anybody"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hyperlink" Target="https://fonts.google.com/specimen/Lato"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1.xml"/><Relationship Id="rId1" Type="http://schemas.openxmlformats.org/officeDocument/2006/relationships/slideLayout" Target="../slideLayouts/slideLayout31.xml"/><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Shape 358"/>
        <p:cNvGrpSpPr/>
        <p:nvPr/>
      </p:nvGrpSpPr>
      <p:grpSpPr>
        <a:xfrm>
          <a:off x="0" y="0"/>
          <a:ext cx="0" cy="0"/>
          <a:chOff x="0" y="0"/>
          <a:chExt cx="0" cy="0"/>
        </a:xfrm>
      </p:grpSpPr>
      <p:sp>
        <p:nvSpPr>
          <p:cNvPr id="359" name="Google Shape;359;p36"/>
          <p:cNvSpPr txBox="1">
            <a:spLocks noGrp="1"/>
          </p:cNvSpPr>
          <p:nvPr>
            <p:ph type="subTitle" idx="1"/>
          </p:nvPr>
        </p:nvSpPr>
        <p:spPr>
          <a:xfrm>
            <a:off x="797550" y="3105591"/>
            <a:ext cx="4733700" cy="35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sp>
        <p:nvSpPr>
          <p:cNvPr id="360" name="Google Shape;360;p36"/>
          <p:cNvSpPr txBox="1">
            <a:spLocks noGrp="1"/>
          </p:cNvSpPr>
          <p:nvPr>
            <p:ph type="ctrTitle"/>
          </p:nvPr>
        </p:nvSpPr>
        <p:spPr>
          <a:xfrm>
            <a:off x="713225" y="1480900"/>
            <a:ext cx="6501600" cy="1538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100"/>
              <a:t>Geography Lesson for Middle School:</a:t>
            </a:r>
            <a:r>
              <a:rPr lang="en" sz="3400"/>
              <a:t> </a:t>
            </a:r>
            <a:r>
              <a:rPr lang="en" sz="6200"/>
              <a:t>Western Europe</a:t>
            </a:r>
            <a:endParaRPr sz="6200"/>
          </a:p>
        </p:txBody>
      </p:sp>
      <p:sp>
        <p:nvSpPr>
          <p:cNvPr id="361" name="Google Shape;361;p36"/>
          <p:cNvSpPr/>
          <p:nvPr/>
        </p:nvSpPr>
        <p:spPr>
          <a:xfrm>
            <a:off x="7286300" y="20617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6"/>
          <p:cNvSpPr/>
          <p:nvPr/>
        </p:nvSpPr>
        <p:spPr>
          <a:xfrm>
            <a:off x="6316200" y="1380370"/>
            <a:ext cx="352200" cy="3522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6"/>
          <p:cNvSpPr/>
          <p:nvPr/>
        </p:nvSpPr>
        <p:spPr>
          <a:xfrm>
            <a:off x="6316200" y="30229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6"/>
          <p:cNvSpPr/>
          <p:nvPr/>
        </p:nvSpPr>
        <p:spPr>
          <a:xfrm>
            <a:off x="7577871" y="320700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6"/>
          <p:cNvSpPr/>
          <p:nvPr/>
        </p:nvSpPr>
        <p:spPr>
          <a:xfrm rot="5400000">
            <a:off x="7416592" y="3465011"/>
            <a:ext cx="1247744"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6"/>
          <p:cNvSpPr/>
          <p:nvPr/>
        </p:nvSpPr>
        <p:spPr>
          <a:xfrm>
            <a:off x="8382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38"/>
        <p:cNvGrpSpPr/>
        <p:nvPr/>
      </p:nvGrpSpPr>
      <p:grpSpPr>
        <a:xfrm>
          <a:off x="0" y="0"/>
          <a:ext cx="0" cy="0"/>
          <a:chOff x="0" y="0"/>
          <a:chExt cx="0" cy="0"/>
        </a:xfrm>
      </p:grpSpPr>
      <p:sp>
        <p:nvSpPr>
          <p:cNvPr id="539" name="Google Shape;539;p46"/>
          <p:cNvSpPr txBox="1">
            <a:spLocks noGrp="1"/>
          </p:cNvSpPr>
          <p:nvPr>
            <p:ph type="subTitle" idx="4"/>
          </p:nvPr>
        </p:nvSpPr>
        <p:spPr>
          <a:xfrm>
            <a:off x="706825" y="297720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Netherlands</a:t>
            </a:r>
            <a:endParaRPr/>
          </a:p>
        </p:txBody>
      </p:sp>
      <p:sp>
        <p:nvSpPr>
          <p:cNvPr id="540" name="Google Shape;540;p46"/>
          <p:cNvSpPr txBox="1">
            <a:spLocks noGrp="1"/>
          </p:cNvSpPr>
          <p:nvPr>
            <p:ph type="subTitle" idx="14"/>
          </p:nvPr>
        </p:nvSpPr>
        <p:spPr>
          <a:xfrm>
            <a:off x="3342576" y="297720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Germany</a:t>
            </a:r>
            <a:endParaRPr/>
          </a:p>
        </p:txBody>
      </p:sp>
      <p:sp>
        <p:nvSpPr>
          <p:cNvPr id="541" name="Google Shape;541;p46"/>
          <p:cNvSpPr txBox="1">
            <a:spLocks noGrp="1"/>
          </p:cNvSpPr>
          <p:nvPr>
            <p:ph type="subTitle" idx="15"/>
          </p:nvPr>
        </p:nvSpPr>
        <p:spPr>
          <a:xfrm>
            <a:off x="5978328" y="297720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Spain</a:t>
            </a:r>
            <a:endParaRPr/>
          </a:p>
        </p:txBody>
      </p:sp>
      <p:sp>
        <p:nvSpPr>
          <p:cNvPr id="542" name="Google Shape;542;p46"/>
          <p:cNvSpPr txBox="1">
            <a:spLocks noGrp="1"/>
          </p:cNvSpPr>
          <p:nvPr>
            <p:ph type="subTitle" idx="1"/>
          </p:nvPr>
        </p:nvSpPr>
        <p:spPr>
          <a:xfrm>
            <a:off x="706825" y="171455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Belgium</a:t>
            </a:r>
            <a:endParaRPr/>
          </a:p>
        </p:txBody>
      </p:sp>
      <p:sp>
        <p:nvSpPr>
          <p:cNvPr id="543" name="Google Shape;543;p46"/>
          <p:cNvSpPr txBox="1">
            <a:spLocks noGrp="1"/>
          </p:cNvSpPr>
          <p:nvPr>
            <p:ph type="subTitle" idx="2"/>
          </p:nvPr>
        </p:nvSpPr>
        <p:spPr>
          <a:xfrm>
            <a:off x="3342576" y="171455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France</a:t>
            </a:r>
            <a:endParaRPr/>
          </a:p>
        </p:txBody>
      </p:sp>
      <p:sp>
        <p:nvSpPr>
          <p:cNvPr id="544" name="Google Shape;544;p46"/>
          <p:cNvSpPr txBox="1">
            <a:spLocks noGrp="1"/>
          </p:cNvSpPr>
          <p:nvPr>
            <p:ph type="subTitle" idx="3"/>
          </p:nvPr>
        </p:nvSpPr>
        <p:spPr>
          <a:xfrm>
            <a:off x="5978328" y="1714550"/>
            <a:ext cx="2452500" cy="449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Luxembourg</a:t>
            </a:r>
            <a:endParaRPr/>
          </a:p>
        </p:txBody>
      </p:sp>
      <p:sp>
        <p:nvSpPr>
          <p:cNvPr id="545" name="Google Shape;545;p46"/>
          <p:cNvSpPr txBox="1">
            <a:spLocks noGrp="1"/>
          </p:cNvSpPr>
          <p:nvPr>
            <p:ph type="subTitle" idx="7"/>
          </p:nvPr>
        </p:nvSpPr>
        <p:spPr>
          <a:xfrm>
            <a:off x="711186" y="3339081"/>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t>
            </a:r>
            <a:r>
              <a:rPr lang="en" b="1"/>
              <a:t>a gas giant</a:t>
            </a:r>
            <a:r>
              <a:rPr lang="en"/>
              <a:t> and has several rings</a:t>
            </a:r>
            <a:endParaRPr/>
          </a:p>
        </p:txBody>
      </p:sp>
      <p:sp>
        <p:nvSpPr>
          <p:cNvPr id="546" name="Google Shape;546;p46"/>
          <p:cNvSpPr txBox="1">
            <a:spLocks noGrp="1"/>
          </p:cNvSpPr>
          <p:nvPr>
            <p:ph type="subTitle" idx="5"/>
          </p:nvPr>
        </p:nvSpPr>
        <p:spPr>
          <a:xfrm>
            <a:off x="711186" y="2076438"/>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t>
            </a:r>
            <a:r>
              <a:rPr lang="en" b="1"/>
              <a:t>the closest planet </a:t>
            </a:r>
            <a:r>
              <a:rPr lang="en"/>
              <a:t>to the Sun</a:t>
            </a:r>
            <a:endParaRPr/>
          </a:p>
        </p:txBody>
      </p:sp>
      <p:sp>
        <p:nvSpPr>
          <p:cNvPr id="547" name="Google Shape;547;p46"/>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Western European Union</a:t>
            </a:r>
            <a:endParaRPr/>
          </a:p>
        </p:txBody>
      </p:sp>
      <p:sp>
        <p:nvSpPr>
          <p:cNvPr id="548" name="Google Shape;548;p46"/>
          <p:cNvSpPr txBox="1">
            <a:spLocks noGrp="1"/>
          </p:cNvSpPr>
          <p:nvPr>
            <p:ph type="subTitle" idx="6"/>
          </p:nvPr>
        </p:nvSpPr>
        <p:spPr>
          <a:xfrm>
            <a:off x="3344760" y="2076438"/>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a:t>
            </a:r>
            <a:r>
              <a:rPr lang="en" b="1"/>
              <a:t>has a beautiful name</a:t>
            </a:r>
            <a:r>
              <a:rPr lang="en"/>
              <a:t>, but also high temperatures</a:t>
            </a:r>
            <a:endParaRPr/>
          </a:p>
        </p:txBody>
      </p:sp>
      <p:sp>
        <p:nvSpPr>
          <p:cNvPr id="549" name="Google Shape;549;p46"/>
          <p:cNvSpPr txBox="1">
            <a:spLocks noGrp="1"/>
          </p:cNvSpPr>
          <p:nvPr>
            <p:ph type="subTitle" idx="8"/>
          </p:nvPr>
        </p:nvSpPr>
        <p:spPr>
          <a:xfrm>
            <a:off x="3344760" y="3339081"/>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a:t>
            </a:r>
            <a:r>
              <a:rPr lang="en" b="1"/>
              <a:t>the farthest planet</a:t>
            </a:r>
            <a:r>
              <a:rPr lang="en"/>
              <a:t> from the Sun</a:t>
            </a:r>
            <a:endParaRPr/>
          </a:p>
        </p:txBody>
      </p:sp>
      <p:sp>
        <p:nvSpPr>
          <p:cNvPr id="550" name="Google Shape;550;p46"/>
          <p:cNvSpPr txBox="1">
            <a:spLocks noGrp="1"/>
          </p:cNvSpPr>
          <p:nvPr>
            <p:ph type="subTitle" idx="9"/>
          </p:nvPr>
        </p:nvSpPr>
        <p:spPr>
          <a:xfrm>
            <a:off x="5978334" y="2076444"/>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a:t>
            </a:r>
            <a:r>
              <a:rPr lang="en" b="1"/>
              <a:t> a cold place</a:t>
            </a:r>
            <a:endParaRPr b="1"/>
          </a:p>
        </p:txBody>
      </p:sp>
      <p:sp>
        <p:nvSpPr>
          <p:cNvPr id="551" name="Google Shape;551;p46"/>
          <p:cNvSpPr txBox="1">
            <a:spLocks noGrp="1"/>
          </p:cNvSpPr>
          <p:nvPr>
            <p:ph type="subTitle" idx="13"/>
          </p:nvPr>
        </p:nvSpPr>
        <p:spPr>
          <a:xfrm>
            <a:off x="5978334" y="3339100"/>
            <a:ext cx="2452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t>
            </a:r>
            <a:r>
              <a:rPr lang="en" b="1"/>
              <a:t>a gas giant </a:t>
            </a:r>
            <a:r>
              <a:rPr lang="en"/>
              <a:t>and the biggest planet of them all</a:t>
            </a:r>
            <a:endParaRPr/>
          </a:p>
        </p:txBody>
      </p:sp>
      <p:sp>
        <p:nvSpPr>
          <p:cNvPr id="552" name="Google Shape;552;p46"/>
          <p:cNvSpPr/>
          <p:nvPr/>
        </p:nvSpPr>
        <p:spPr>
          <a:xfrm>
            <a:off x="2387300" y="41453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endParaRPr/>
          </a:p>
        </p:txBody>
      </p:sp>
      <p:sp>
        <p:nvSpPr>
          <p:cNvPr id="553" name="Google Shape;553;p46"/>
          <p:cNvSpPr/>
          <p:nvPr/>
        </p:nvSpPr>
        <p:spPr>
          <a:xfrm>
            <a:off x="8221196" y="15399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 name="Google Shape;554;p46"/>
          <p:cNvGrpSpPr/>
          <p:nvPr/>
        </p:nvGrpSpPr>
        <p:grpSpPr>
          <a:xfrm>
            <a:off x="337275" y="702750"/>
            <a:ext cx="8471700" cy="664500"/>
            <a:chOff x="337275" y="702750"/>
            <a:chExt cx="8471700" cy="664500"/>
          </a:xfrm>
        </p:grpSpPr>
        <p:sp>
          <p:nvSpPr>
            <p:cNvPr id="555" name="Google Shape;555;p46"/>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6"/>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60"/>
        <p:cNvGrpSpPr/>
        <p:nvPr/>
      </p:nvGrpSpPr>
      <p:grpSpPr>
        <a:xfrm>
          <a:off x="0" y="0"/>
          <a:ext cx="0" cy="0"/>
          <a:chOff x="0" y="0"/>
          <a:chExt cx="0" cy="0"/>
        </a:xfrm>
      </p:grpSpPr>
      <p:sp>
        <p:nvSpPr>
          <p:cNvPr id="561" name="Google Shape;561;p47"/>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flags of Western Europe</a:t>
            </a:r>
            <a:endParaRPr/>
          </a:p>
        </p:txBody>
      </p:sp>
      <p:sp>
        <p:nvSpPr>
          <p:cNvPr id="562" name="Google Shape;562;p47"/>
          <p:cNvSpPr/>
          <p:nvPr/>
        </p:nvSpPr>
        <p:spPr>
          <a:xfrm>
            <a:off x="713225" y="1367250"/>
            <a:ext cx="76395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Color the flags</a:t>
            </a:r>
            <a:r>
              <a:rPr lang="en">
                <a:solidFill>
                  <a:schemeClr val="dk1"/>
                </a:solidFill>
                <a:latin typeface="Lato"/>
                <a:ea typeface="Lato"/>
                <a:cs typeface="Lato"/>
                <a:sym typeface="Lato"/>
              </a:rPr>
              <a:t> using the fill color tool and write the name of the countries they belong to </a:t>
            </a:r>
            <a:endParaRPr>
              <a:solidFill>
                <a:schemeClr val="dk1"/>
              </a:solidFill>
              <a:latin typeface="Lato"/>
              <a:ea typeface="Lato"/>
              <a:cs typeface="Lato"/>
              <a:sym typeface="Lato"/>
            </a:endParaRPr>
          </a:p>
        </p:txBody>
      </p:sp>
      <p:graphicFrame>
        <p:nvGraphicFramePr>
          <p:cNvPr id="563" name="Google Shape;563;p47"/>
          <p:cNvGraphicFramePr/>
          <p:nvPr/>
        </p:nvGraphicFramePr>
        <p:xfrm>
          <a:off x="952500" y="1803975"/>
          <a:ext cx="7138950" cy="2309550"/>
        </p:xfrm>
        <a:graphic>
          <a:graphicData uri="http://schemas.openxmlformats.org/drawingml/2006/table">
            <a:tbl>
              <a:tblPr>
                <a:noFill/>
                <a:tableStyleId>{7EC6F207-B7E3-45E1-960B-AF141197CFD6}</a:tableStyleId>
              </a:tblPr>
              <a:tblGrid>
                <a:gridCol w="1189825">
                  <a:extLst>
                    <a:ext uri="{9D8B030D-6E8A-4147-A177-3AD203B41FA5}">
                      <a16:colId xmlns:a16="http://schemas.microsoft.com/office/drawing/2014/main" val="20000"/>
                    </a:ext>
                  </a:extLst>
                </a:gridCol>
                <a:gridCol w="1189825">
                  <a:extLst>
                    <a:ext uri="{9D8B030D-6E8A-4147-A177-3AD203B41FA5}">
                      <a16:colId xmlns:a16="http://schemas.microsoft.com/office/drawing/2014/main" val="20001"/>
                    </a:ext>
                  </a:extLst>
                </a:gridCol>
                <a:gridCol w="1189825">
                  <a:extLst>
                    <a:ext uri="{9D8B030D-6E8A-4147-A177-3AD203B41FA5}">
                      <a16:colId xmlns:a16="http://schemas.microsoft.com/office/drawing/2014/main" val="20002"/>
                    </a:ext>
                  </a:extLst>
                </a:gridCol>
                <a:gridCol w="1189825">
                  <a:extLst>
                    <a:ext uri="{9D8B030D-6E8A-4147-A177-3AD203B41FA5}">
                      <a16:colId xmlns:a16="http://schemas.microsoft.com/office/drawing/2014/main" val="20003"/>
                    </a:ext>
                  </a:extLst>
                </a:gridCol>
                <a:gridCol w="1189825">
                  <a:extLst>
                    <a:ext uri="{9D8B030D-6E8A-4147-A177-3AD203B41FA5}">
                      <a16:colId xmlns:a16="http://schemas.microsoft.com/office/drawing/2014/main" val="20004"/>
                    </a:ext>
                  </a:extLst>
                </a:gridCol>
                <a:gridCol w="1189825">
                  <a:extLst>
                    <a:ext uri="{9D8B030D-6E8A-4147-A177-3AD203B41FA5}">
                      <a16:colId xmlns:a16="http://schemas.microsoft.com/office/drawing/2014/main" val="20005"/>
                    </a:ext>
                  </a:extLst>
                </a:gridCol>
              </a:tblGrid>
              <a:tr h="1154775">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France</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1154775">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bl>
          </a:graphicData>
        </a:graphic>
      </p:graphicFrame>
      <p:sp>
        <p:nvSpPr>
          <p:cNvPr id="564" name="Google Shape;564;p47"/>
          <p:cNvSpPr/>
          <p:nvPr/>
        </p:nvSpPr>
        <p:spPr>
          <a:xfrm>
            <a:off x="1085850" y="2066925"/>
            <a:ext cx="311100" cy="619200"/>
          </a:xfrm>
          <a:prstGeom prst="rect">
            <a:avLst/>
          </a:prstGeom>
          <a:solidFill>
            <a:srgbClr val="1C458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7"/>
          <p:cNvSpPr/>
          <p:nvPr/>
        </p:nvSpPr>
        <p:spPr>
          <a:xfrm>
            <a:off x="1396800" y="2066925"/>
            <a:ext cx="311100" cy="619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7"/>
          <p:cNvSpPr/>
          <p:nvPr/>
        </p:nvSpPr>
        <p:spPr>
          <a:xfrm>
            <a:off x="1707900" y="2066925"/>
            <a:ext cx="311100" cy="619200"/>
          </a:xfrm>
          <a:prstGeom prst="rect">
            <a:avLst/>
          </a:prstGeom>
          <a:solidFill>
            <a:srgbClr val="CC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7"/>
          <p:cNvSpPr/>
          <p:nvPr/>
        </p:nvSpPr>
        <p:spPr>
          <a:xfrm>
            <a:off x="1085850" y="3238500"/>
            <a:ext cx="311100" cy="619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7"/>
          <p:cNvSpPr/>
          <p:nvPr/>
        </p:nvSpPr>
        <p:spPr>
          <a:xfrm>
            <a:off x="1396800" y="3238500"/>
            <a:ext cx="311100" cy="619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7"/>
          <p:cNvSpPr/>
          <p:nvPr/>
        </p:nvSpPr>
        <p:spPr>
          <a:xfrm>
            <a:off x="1707900" y="3238500"/>
            <a:ext cx="311100" cy="619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7"/>
          <p:cNvSpPr/>
          <p:nvPr/>
        </p:nvSpPr>
        <p:spPr>
          <a:xfrm>
            <a:off x="3467100" y="2066938"/>
            <a:ext cx="933000" cy="206400"/>
          </a:xfrm>
          <a:prstGeom prst="rect">
            <a:avLst/>
          </a:prstGeom>
          <a:solidFill>
            <a:srgbClr val="CC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7"/>
          <p:cNvSpPr/>
          <p:nvPr/>
        </p:nvSpPr>
        <p:spPr>
          <a:xfrm>
            <a:off x="3467100" y="2273286"/>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7"/>
          <p:cNvSpPr/>
          <p:nvPr/>
        </p:nvSpPr>
        <p:spPr>
          <a:xfrm>
            <a:off x="3467100" y="2479712"/>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7"/>
          <p:cNvSpPr/>
          <p:nvPr/>
        </p:nvSpPr>
        <p:spPr>
          <a:xfrm>
            <a:off x="3467100" y="3238513"/>
            <a:ext cx="933000" cy="206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7"/>
          <p:cNvSpPr/>
          <p:nvPr/>
        </p:nvSpPr>
        <p:spPr>
          <a:xfrm>
            <a:off x="3467100" y="3444861"/>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7"/>
          <p:cNvSpPr/>
          <p:nvPr/>
        </p:nvSpPr>
        <p:spPr>
          <a:xfrm>
            <a:off x="3467100" y="3651287"/>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7"/>
          <p:cNvSpPr/>
          <p:nvPr/>
        </p:nvSpPr>
        <p:spPr>
          <a:xfrm>
            <a:off x="5838675" y="2066875"/>
            <a:ext cx="933000" cy="6192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7"/>
          <p:cNvSpPr/>
          <p:nvPr/>
        </p:nvSpPr>
        <p:spPr>
          <a:xfrm>
            <a:off x="6120375" y="2191675"/>
            <a:ext cx="369600" cy="369600"/>
          </a:xfrm>
          <a:prstGeom prst="mathPlus">
            <a:avLst>
              <a:gd name="adj1" fmla="val 23520"/>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7"/>
          <p:cNvSpPr/>
          <p:nvPr/>
        </p:nvSpPr>
        <p:spPr>
          <a:xfrm>
            <a:off x="5848200" y="3238463"/>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7"/>
          <p:cNvSpPr/>
          <p:nvPr/>
        </p:nvSpPr>
        <p:spPr>
          <a:xfrm>
            <a:off x="5848200" y="3444811"/>
            <a:ext cx="933000" cy="206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7"/>
          <p:cNvSpPr/>
          <p:nvPr/>
        </p:nvSpPr>
        <p:spPr>
          <a:xfrm>
            <a:off x="5848200" y="3651237"/>
            <a:ext cx="933000" cy="206400"/>
          </a:xfrm>
          <a:prstGeom prst="rect">
            <a:avLst/>
          </a:prstGeom>
          <a:solidFill>
            <a:srgbClr val="1C4587"/>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47"/>
          <p:cNvGrpSpPr/>
          <p:nvPr/>
        </p:nvGrpSpPr>
        <p:grpSpPr>
          <a:xfrm>
            <a:off x="337275" y="702750"/>
            <a:ext cx="8471700" cy="664500"/>
            <a:chOff x="337275" y="702750"/>
            <a:chExt cx="8471700" cy="664500"/>
          </a:xfrm>
        </p:grpSpPr>
        <p:sp>
          <p:nvSpPr>
            <p:cNvPr id="582" name="Google Shape;582;p47"/>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7"/>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Google Shape;588;p48"/>
          <p:cNvSpPr txBox="1">
            <a:spLocks noGrp="1"/>
          </p:cNvSpPr>
          <p:nvPr>
            <p:ph type="title"/>
          </p:nvPr>
        </p:nvSpPr>
        <p:spPr>
          <a:xfrm>
            <a:off x="2314050" y="1578150"/>
            <a:ext cx="4515900" cy="229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589" name="Google Shape;589;p48"/>
          <p:cNvSpPr/>
          <p:nvPr/>
        </p:nvSpPr>
        <p:spPr>
          <a:xfrm>
            <a:off x="877625" y="28887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8"/>
          <p:cNvSpPr/>
          <p:nvPr/>
        </p:nvSpPr>
        <p:spPr>
          <a:xfrm>
            <a:off x="1849250" y="364832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8"/>
          <p:cNvSpPr/>
          <p:nvPr/>
        </p:nvSpPr>
        <p:spPr>
          <a:xfrm>
            <a:off x="6622646" y="41658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8"/>
          <p:cNvSpPr/>
          <p:nvPr/>
        </p:nvSpPr>
        <p:spPr>
          <a:xfrm rot="-5400000">
            <a:off x="107430" y="928844"/>
            <a:ext cx="1711176" cy="1250785"/>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8"/>
          <p:cNvSpPr/>
          <p:nvPr/>
        </p:nvSpPr>
        <p:spPr>
          <a:xfrm>
            <a:off x="7993296" y="133690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8"/>
          <p:cNvSpPr/>
          <p:nvPr/>
        </p:nvSpPr>
        <p:spPr>
          <a:xfrm>
            <a:off x="2917421" y="912263"/>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8"/>
          <p:cNvSpPr/>
          <p:nvPr/>
        </p:nvSpPr>
        <p:spPr>
          <a:xfrm rot="-5400000">
            <a:off x="7120450" y="2902725"/>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8"/>
          <p:cNvSpPr/>
          <p:nvPr/>
        </p:nvSpPr>
        <p:spPr>
          <a:xfrm rot="10800000">
            <a:off x="4640500" y="703060"/>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00"/>
        <p:cNvGrpSpPr/>
        <p:nvPr/>
      </p:nvGrpSpPr>
      <p:grpSpPr>
        <a:xfrm>
          <a:off x="0" y="0"/>
          <a:ext cx="0" cy="0"/>
          <a:chOff x="0" y="0"/>
          <a:chExt cx="0" cy="0"/>
        </a:xfrm>
      </p:grpSpPr>
      <p:graphicFrame>
        <p:nvGraphicFramePr>
          <p:cNvPr id="601" name="Google Shape;601;p49"/>
          <p:cNvGraphicFramePr/>
          <p:nvPr/>
        </p:nvGraphicFramePr>
        <p:xfrm>
          <a:off x="952500" y="1803975"/>
          <a:ext cx="7138950" cy="2795425"/>
        </p:xfrm>
        <a:graphic>
          <a:graphicData uri="http://schemas.openxmlformats.org/drawingml/2006/table">
            <a:tbl>
              <a:tblPr>
                <a:noFill/>
                <a:tableStyleId>{7EC6F207-B7E3-45E1-960B-AF141197CFD6}</a:tableStyleId>
              </a:tblPr>
              <a:tblGrid>
                <a:gridCol w="1189825">
                  <a:extLst>
                    <a:ext uri="{9D8B030D-6E8A-4147-A177-3AD203B41FA5}">
                      <a16:colId xmlns:a16="http://schemas.microsoft.com/office/drawing/2014/main" val="20000"/>
                    </a:ext>
                  </a:extLst>
                </a:gridCol>
                <a:gridCol w="1189825">
                  <a:extLst>
                    <a:ext uri="{9D8B030D-6E8A-4147-A177-3AD203B41FA5}">
                      <a16:colId xmlns:a16="http://schemas.microsoft.com/office/drawing/2014/main" val="20001"/>
                    </a:ext>
                  </a:extLst>
                </a:gridCol>
                <a:gridCol w="1189825">
                  <a:extLst>
                    <a:ext uri="{9D8B030D-6E8A-4147-A177-3AD203B41FA5}">
                      <a16:colId xmlns:a16="http://schemas.microsoft.com/office/drawing/2014/main" val="20002"/>
                    </a:ext>
                  </a:extLst>
                </a:gridCol>
                <a:gridCol w="1189825">
                  <a:extLst>
                    <a:ext uri="{9D8B030D-6E8A-4147-A177-3AD203B41FA5}">
                      <a16:colId xmlns:a16="http://schemas.microsoft.com/office/drawing/2014/main" val="20003"/>
                    </a:ext>
                  </a:extLst>
                </a:gridCol>
                <a:gridCol w="1189825">
                  <a:extLst>
                    <a:ext uri="{9D8B030D-6E8A-4147-A177-3AD203B41FA5}">
                      <a16:colId xmlns:a16="http://schemas.microsoft.com/office/drawing/2014/main" val="20004"/>
                    </a:ext>
                  </a:extLst>
                </a:gridCol>
                <a:gridCol w="1189825">
                  <a:extLst>
                    <a:ext uri="{9D8B030D-6E8A-4147-A177-3AD203B41FA5}">
                      <a16:colId xmlns:a16="http://schemas.microsoft.com/office/drawing/2014/main" val="20005"/>
                    </a:ext>
                  </a:extLst>
                </a:gridCol>
              </a:tblGrid>
              <a:tr h="485875">
                <a:tc>
                  <a:txBody>
                    <a:bodyPr/>
                    <a:lstStyle/>
                    <a:p>
                      <a:pPr marL="0" lvl="0" indent="0" algn="ctr" rtl="0">
                        <a:spcBef>
                          <a:spcPts val="0"/>
                        </a:spcBef>
                        <a:spcAft>
                          <a:spcPts val="0"/>
                        </a:spcAft>
                        <a:buNone/>
                      </a:pPr>
                      <a:endParaRPr b="1">
                        <a:solidFill>
                          <a:schemeClr val="dk1"/>
                        </a:solidFill>
                        <a:latin typeface="Anybody"/>
                        <a:ea typeface="Anybody"/>
                        <a:cs typeface="Anybody"/>
                        <a:sym typeface="Anybod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Anybody"/>
                          <a:ea typeface="Anybody"/>
                          <a:cs typeface="Anybody"/>
                          <a:sym typeface="Anybody"/>
                        </a:rPr>
                        <a:t>Country</a:t>
                      </a:r>
                      <a:endParaRPr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Anybody"/>
                          <a:ea typeface="Anybody"/>
                          <a:cs typeface="Anybody"/>
                          <a:sym typeface="Anybody"/>
                        </a:rPr>
                        <a:t>Capital</a:t>
                      </a:r>
                      <a:endParaRPr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Anybody"/>
                          <a:ea typeface="Anybody"/>
                          <a:cs typeface="Anybody"/>
                          <a:sym typeface="Anybody"/>
                        </a:rPr>
                        <a:t>Country</a:t>
                      </a:r>
                      <a:endParaRPr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Anybody"/>
                          <a:ea typeface="Anybody"/>
                          <a:cs typeface="Anybody"/>
                          <a:sym typeface="Anybody"/>
                        </a:rPr>
                        <a:t>Capital</a:t>
                      </a:r>
                      <a:endParaRPr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1154775">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France</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Paris</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1154775">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602" name="Google Shape;602;p49"/>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Learning with shapes</a:t>
            </a:r>
            <a:endParaRPr/>
          </a:p>
        </p:txBody>
      </p:sp>
      <p:sp>
        <p:nvSpPr>
          <p:cNvPr id="603" name="Google Shape;603;p49"/>
          <p:cNvSpPr/>
          <p:nvPr/>
        </p:nvSpPr>
        <p:spPr>
          <a:xfrm>
            <a:off x="713225" y="1367250"/>
            <a:ext cx="76395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Which country is it? </a:t>
            </a:r>
            <a:r>
              <a:rPr lang="en" b="1">
                <a:solidFill>
                  <a:schemeClr val="dk1"/>
                </a:solidFill>
                <a:latin typeface="Lato"/>
                <a:ea typeface="Lato"/>
                <a:cs typeface="Lato"/>
                <a:sym typeface="Lato"/>
              </a:rPr>
              <a:t>Write the country and its capital city </a:t>
            </a:r>
            <a:r>
              <a:rPr lang="en">
                <a:solidFill>
                  <a:schemeClr val="dk1"/>
                </a:solidFill>
                <a:latin typeface="Lato"/>
                <a:ea typeface="Lato"/>
                <a:cs typeface="Lato"/>
                <a:sym typeface="Lato"/>
              </a:rPr>
              <a:t>next to each silhouette</a:t>
            </a:r>
            <a:endParaRPr>
              <a:solidFill>
                <a:schemeClr val="dk1"/>
              </a:solidFill>
              <a:latin typeface="Lato"/>
              <a:ea typeface="Lato"/>
              <a:cs typeface="Lato"/>
              <a:sym typeface="Lato"/>
            </a:endParaRPr>
          </a:p>
        </p:txBody>
      </p:sp>
      <p:sp>
        <p:nvSpPr>
          <p:cNvPr id="604" name="Google Shape;604;p49"/>
          <p:cNvSpPr/>
          <p:nvPr/>
        </p:nvSpPr>
        <p:spPr>
          <a:xfrm>
            <a:off x="1106423" y="2412926"/>
            <a:ext cx="879756" cy="857472"/>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9"/>
          <p:cNvSpPr/>
          <p:nvPr/>
        </p:nvSpPr>
        <p:spPr>
          <a:xfrm>
            <a:off x="4626330" y="2643017"/>
            <a:ext cx="980713" cy="509333"/>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9"/>
          <p:cNvSpPr/>
          <p:nvPr/>
        </p:nvSpPr>
        <p:spPr>
          <a:xfrm>
            <a:off x="1214575" y="3590777"/>
            <a:ext cx="666610" cy="857485"/>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9"/>
          <p:cNvSpPr/>
          <p:nvPr/>
        </p:nvSpPr>
        <p:spPr>
          <a:xfrm>
            <a:off x="4685949" y="3626635"/>
            <a:ext cx="784806" cy="76454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 name="Google Shape;608;p49"/>
          <p:cNvGrpSpPr/>
          <p:nvPr/>
        </p:nvGrpSpPr>
        <p:grpSpPr>
          <a:xfrm>
            <a:off x="337275" y="702750"/>
            <a:ext cx="8471700" cy="664500"/>
            <a:chOff x="337275" y="702750"/>
            <a:chExt cx="8471700" cy="664500"/>
          </a:xfrm>
        </p:grpSpPr>
        <p:sp>
          <p:nvSpPr>
            <p:cNvPr id="609" name="Google Shape;609;p49"/>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9"/>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14"/>
        <p:cNvGrpSpPr/>
        <p:nvPr/>
      </p:nvGrpSpPr>
      <p:grpSpPr>
        <a:xfrm>
          <a:off x="0" y="0"/>
          <a:ext cx="0" cy="0"/>
          <a:chOff x="0" y="0"/>
          <a:chExt cx="0" cy="0"/>
        </a:xfrm>
      </p:grpSpPr>
      <p:sp>
        <p:nvSpPr>
          <p:cNvPr id="615" name="Google Shape;615;p50"/>
          <p:cNvSpPr txBox="1">
            <a:spLocks noGrp="1"/>
          </p:cNvSpPr>
          <p:nvPr>
            <p:ph type="subTitle" idx="1"/>
          </p:nvPr>
        </p:nvSpPr>
        <p:spPr>
          <a:xfrm>
            <a:off x="713225" y="1321338"/>
            <a:ext cx="4219500" cy="1928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a:t>
            </a:r>
            <a:r>
              <a:rPr lang="en" b="1"/>
              <a:t>someone important </a:t>
            </a:r>
            <a:r>
              <a:rPr lang="en"/>
              <a:t>said and can make the reader get inspired.”</a:t>
            </a:r>
            <a:endParaRPr/>
          </a:p>
        </p:txBody>
      </p:sp>
      <p:sp>
        <p:nvSpPr>
          <p:cNvPr id="616" name="Google Shape;616;p50"/>
          <p:cNvSpPr txBox="1">
            <a:spLocks noGrp="1"/>
          </p:cNvSpPr>
          <p:nvPr>
            <p:ph type="title"/>
          </p:nvPr>
        </p:nvSpPr>
        <p:spPr>
          <a:xfrm>
            <a:off x="713225" y="3249463"/>
            <a:ext cx="42195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617" name="Google Shape;617;p50"/>
          <p:cNvSpPr/>
          <p:nvPr/>
        </p:nvSpPr>
        <p:spPr>
          <a:xfrm rot="10800000">
            <a:off x="5825050" y="701000"/>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0"/>
          <p:cNvSpPr/>
          <p:nvPr/>
        </p:nvSpPr>
        <p:spPr>
          <a:xfrm>
            <a:off x="6783513" y="21952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0"/>
          <p:cNvSpPr/>
          <p:nvPr/>
        </p:nvSpPr>
        <p:spPr>
          <a:xfrm>
            <a:off x="5268725" y="26178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0"/>
          <p:cNvSpPr/>
          <p:nvPr/>
        </p:nvSpPr>
        <p:spPr>
          <a:xfrm>
            <a:off x="6117821" y="3490888"/>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1399650" y="3307925"/>
            <a:ext cx="6344700" cy="129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
        <p:nvSpPr>
          <p:cNvPr id="626" name="Google Shape;626;p51"/>
          <p:cNvSpPr/>
          <p:nvPr/>
        </p:nvSpPr>
        <p:spPr>
          <a:xfrm>
            <a:off x="877625" y="28887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1"/>
          <p:cNvSpPr/>
          <p:nvPr/>
        </p:nvSpPr>
        <p:spPr>
          <a:xfrm>
            <a:off x="7913275" y="25717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1"/>
          <p:cNvSpPr/>
          <p:nvPr/>
        </p:nvSpPr>
        <p:spPr>
          <a:xfrm>
            <a:off x="7095430" y="696944"/>
            <a:ext cx="1711176" cy="1250785"/>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1"/>
          <p:cNvSpPr/>
          <p:nvPr/>
        </p:nvSpPr>
        <p:spPr>
          <a:xfrm>
            <a:off x="1148846" y="969713"/>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Google Shape;634;p52"/>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Which country is it?</a:t>
            </a:r>
            <a:endParaRPr/>
          </a:p>
        </p:txBody>
      </p:sp>
      <p:sp>
        <p:nvSpPr>
          <p:cNvPr id="635" name="Google Shape;635;p52"/>
          <p:cNvSpPr/>
          <p:nvPr/>
        </p:nvSpPr>
        <p:spPr>
          <a:xfrm>
            <a:off x="713225" y="1367250"/>
            <a:ext cx="38589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Name the </a:t>
            </a:r>
            <a:r>
              <a:rPr lang="en" b="1">
                <a:solidFill>
                  <a:schemeClr val="dk1"/>
                </a:solidFill>
                <a:latin typeface="Lato"/>
                <a:ea typeface="Lato"/>
                <a:cs typeface="Lato"/>
                <a:sym typeface="Lato"/>
              </a:rPr>
              <a:t>countries</a:t>
            </a:r>
            <a:endParaRPr>
              <a:solidFill>
                <a:schemeClr val="dk1"/>
              </a:solidFill>
              <a:latin typeface="Lato"/>
              <a:ea typeface="Lato"/>
              <a:cs typeface="Lato"/>
              <a:sym typeface="Lato"/>
            </a:endParaRPr>
          </a:p>
        </p:txBody>
      </p:sp>
      <p:grpSp>
        <p:nvGrpSpPr>
          <p:cNvPr id="636" name="Google Shape;636;p52"/>
          <p:cNvGrpSpPr/>
          <p:nvPr/>
        </p:nvGrpSpPr>
        <p:grpSpPr>
          <a:xfrm>
            <a:off x="5426434" y="1489431"/>
            <a:ext cx="2933335" cy="3110158"/>
            <a:chOff x="4902891" y="2608969"/>
            <a:chExt cx="1355640" cy="1437359"/>
          </a:xfrm>
        </p:grpSpPr>
        <p:sp>
          <p:nvSpPr>
            <p:cNvPr id="637" name="Google Shape;637;p52"/>
            <p:cNvSpPr/>
            <p:nvPr/>
          </p:nvSpPr>
          <p:spPr>
            <a:xfrm>
              <a:off x="5685116" y="3400972"/>
              <a:ext cx="1424" cy="20268"/>
            </a:xfrm>
            <a:custGeom>
              <a:avLst/>
              <a:gdLst/>
              <a:ahLst/>
              <a:cxnLst/>
              <a:rect l="l" t="t" r="r" b="b"/>
              <a:pathLst>
                <a:path w="68" h="968" fill="none" extrusionOk="0">
                  <a:moveTo>
                    <a:pt x="67" y="667"/>
                  </a:moveTo>
                  <a:lnTo>
                    <a:pt x="34" y="300"/>
                  </a:lnTo>
                  <a:lnTo>
                    <a:pt x="0" y="0"/>
                  </a:lnTo>
                  <a:lnTo>
                    <a:pt x="0" y="0"/>
                  </a:lnTo>
                  <a:lnTo>
                    <a:pt x="34" y="334"/>
                  </a:lnTo>
                  <a:lnTo>
                    <a:pt x="67" y="667"/>
                  </a:lnTo>
                  <a:lnTo>
                    <a:pt x="67" y="968"/>
                  </a:lnTo>
                  <a:lnTo>
                    <a:pt x="67" y="9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2"/>
            <p:cNvSpPr/>
            <p:nvPr/>
          </p:nvSpPr>
          <p:spPr>
            <a:xfrm>
              <a:off x="5696297" y="3356270"/>
              <a:ext cx="3497" cy="35636"/>
            </a:xfrm>
            <a:custGeom>
              <a:avLst/>
              <a:gdLst/>
              <a:ahLst/>
              <a:cxnLst/>
              <a:rect l="l" t="t" r="r" b="b"/>
              <a:pathLst>
                <a:path w="167" h="1702" fill="none" extrusionOk="0">
                  <a:moveTo>
                    <a:pt x="134" y="1335"/>
                  </a:moveTo>
                  <a:lnTo>
                    <a:pt x="100" y="668"/>
                  </a:lnTo>
                  <a:lnTo>
                    <a:pt x="34" y="334"/>
                  </a:lnTo>
                  <a:lnTo>
                    <a:pt x="34" y="0"/>
                  </a:lnTo>
                  <a:lnTo>
                    <a:pt x="0" y="34"/>
                  </a:lnTo>
                  <a:lnTo>
                    <a:pt x="0" y="367"/>
                  </a:lnTo>
                  <a:lnTo>
                    <a:pt x="34" y="701"/>
                  </a:lnTo>
                  <a:lnTo>
                    <a:pt x="100" y="1368"/>
                  </a:lnTo>
                  <a:lnTo>
                    <a:pt x="100" y="1702"/>
                  </a:lnTo>
                  <a:lnTo>
                    <a:pt x="167" y="1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2"/>
            <p:cNvSpPr/>
            <p:nvPr/>
          </p:nvSpPr>
          <p:spPr>
            <a:xfrm>
              <a:off x="5680929" y="3435895"/>
              <a:ext cx="7705" cy="14677"/>
            </a:xfrm>
            <a:custGeom>
              <a:avLst/>
              <a:gdLst/>
              <a:ahLst/>
              <a:cxnLst/>
              <a:rect l="l" t="t" r="r" b="b"/>
              <a:pathLst>
                <a:path w="368" h="701" fill="none" extrusionOk="0">
                  <a:moveTo>
                    <a:pt x="367" y="334"/>
                  </a:moveTo>
                  <a:lnTo>
                    <a:pt x="334" y="0"/>
                  </a:lnTo>
                  <a:lnTo>
                    <a:pt x="0" y="33"/>
                  </a:lnTo>
                  <a:lnTo>
                    <a:pt x="0" y="33"/>
                  </a:lnTo>
                  <a:lnTo>
                    <a:pt x="334" y="33"/>
                  </a:lnTo>
                  <a:lnTo>
                    <a:pt x="367" y="367"/>
                  </a:lnTo>
                  <a:lnTo>
                    <a:pt x="367" y="701"/>
                  </a:lnTo>
                  <a:lnTo>
                    <a:pt x="367"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2"/>
            <p:cNvSpPr/>
            <p:nvPr/>
          </p:nvSpPr>
          <p:spPr>
            <a:xfrm>
              <a:off x="5681620" y="3451264"/>
              <a:ext cx="733" cy="6993"/>
            </a:xfrm>
            <a:custGeom>
              <a:avLst/>
              <a:gdLst/>
              <a:ahLst/>
              <a:cxnLst/>
              <a:rect l="l" t="t" r="r" b="b"/>
              <a:pathLst>
                <a:path w="35" h="334" fill="none" extrusionOk="0">
                  <a:moveTo>
                    <a:pt x="1" y="0"/>
                  </a:moveTo>
                  <a:lnTo>
                    <a:pt x="1" y="0"/>
                  </a:lnTo>
                  <a:lnTo>
                    <a:pt x="34" y="334"/>
                  </a:lnTo>
                  <a:lnTo>
                    <a:pt x="34"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2"/>
            <p:cNvSpPr/>
            <p:nvPr/>
          </p:nvSpPr>
          <p:spPr>
            <a:xfrm>
              <a:off x="5765433" y="3308072"/>
              <a:ext cx="8396" cy="34945"/>
            </a:xfrm>
            <a:custGeom>
              <a:avLst/>
              <a:gdLst/>
              <a:ahLst/>
              <a:cxnLst/>
              <a:rect l="l" t="t" r="r" b="b"/>
              <a:pathLst>
                <a:path w="401" h="1669" fill="none" extrusionOk="0">
                  <a:moveTo>
                    <a:pt x="401" y="635"/>
                  </a:moveTo>
                  <a:lnTo>
                    <a:pt x="367" y="301"/>
                  </a:lnTo>
                  <a:lnTo>
                    <a:pt x="34" y="1"/>
                  </a:lnTo>
                  <a:lnTo>
                    <a:pt x="1" y="67"/>
                  </a:lnTo>
                  <a:lnTo>
                    <a:pt x="334" y="401"/>
                  </a:lnTo>
                  <a:lnTo>
                    <a:pt x="367" y="701"/>
                  </a:lnTo>
                  <a:lnTo>
                    <a:pt x="134" y="1669"/>
                  </a:lnTo>
                  <a:lnTo>
                    <a:pt x="134" y="16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2"/>
            <p:cNvSpPr/>
            <p:nvPr/>
          </p:nvSpPr>
          <p:spPr>
            <a:xfrm>
              <a:off x="5640415" y="3367451"/>
              <a:ext cx="6302" cy="6993"/>
            </a:xfrm>
            <a:custGeom>
              <a:avLst/>
              <a:gdLst/>
              <a:ahLst/>
              <a:cxnLst/>
              <a:rect l="l" t="t" r="r" b="b"/>
              <a:pathLst>
                <a:path w="301" h="334" fill="none" extrusionOk="0">
                  <a:moveTo>
                    <a:pt x="1" y="334"/>
                  </a:moveTo>
                  <a:lnTo>
                    <a:pt x="1" y="334"/>
                  </a:lnTo>
                  <a:lnTo>
                    <a:pt x="301" y="0"/>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2"/>
            <p:cNvSpPr/>
            <p:nvPr/>
          </p:nvSpPr>
          <p:spPr>
            <a:xfrm>
              <a:off x="5627141" y="3498038"/>
              <a:ext cx="1424" cy="5611"/>
            </a:xfrm>
            <a:custGeom>
              <a:avLst/>
              <a:gdLst/>
              <a:ahLst/>
              <a:cxnLst/>
              <a:rect l="l" t="t" r="r" b="b"/>
              <a:pathLst>
                <a:path w="68" h="268" fill="none" extrusionOk="0">
                  <a:moveTo>
                    <a:pt x="1" y="1"/>
                  </a:moveTo>
                  <a:lnTo>
                    <a:pt x="1" y="268"/>
                  </a:lnTo>
                  <a:lnTo>
                    <a:pt x="68" y="268"/>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2"/>
            <p:cNvSpPr/>
            <p:nvPr/>
          </p:nvSpPr>
          <p:spPr>
            <a:xfrm>
              <a:off x="5769620" y="3272457"/>
              <a:ext cx="2827" cy="28663"/>
            </a:xfrm>
            <a:custGeom>
              <a:avLst/>
              <a:gdLst/>
              <a:ahLst/>
              <a:cxnLst/>
              <a:rect l="l" t="t" r="r" b="b"/>
              <a:pathLst>
                <a:path w="135" h="1369" fill="none" extrusionOk="0">
                  <a:moveTo>
                    <a:pt x="101" y="1001"/>
                  </a:moveTo>
                  <a:lnTo>
                    <a:pt x="34" y="334"/>
                  </a:lnTo>
                  <a:lnTo>
                    <a:pt x="34" y="1"/>
                  </a:lnTo>
                  <a:lnTo>
                    <a:pt x="1" y="1"/>
                  </a:lnTo>
                  <a:lnTo>
                    <a:pt x="1" y="367"/>
                  </a:lnTo>
                  <a:lnTo>
                    <a:pt x="34" y="1035"/>
                  </a:lnTo>
                  <a:lnTo>
                    <a:pt x="101" y="1368"/>
                  </a:lnTo>
                  <a:lnTo>
                    <a:pt x="134" y="1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2"/>
            <p:cNvSpPr/>
            <p:nvPr/>
          </p:nvSpPr>
          <p:spPr>
            <a:xfrm>
              <a:off x="5775901" y="3250117"/>
              <a:ext cx="1424" cy="20267"/>
            </a:xfrm>
            <a:custGeom>
              <a:avLst/>
              <a:gdLst/>
              <a:ahLst/>
              <a:cxnLst/>
              <a:rect l="l" t="t" r="r" b="b"/>
              <a:pathLst>
                <a:path w="68" h="968" fill="none" extrusionOk="0">
                  <a:moveTo>
                    <a:pt x="34" y="667"/>
                  </a:moveTo>
                  <a:lnTo>
                    <a:pt x="34" y="334"/>
                  </a:lnTo>
                  <a:lnTo>
                    <a:pt x="1" y="0"/>
                  </a:lnTo>
                  <a:lnTo>
                    <a:pt x="1" y="33"/>
                  </a:lnTo>
                  <a:lnTo>
                    <a:pt x="1" y="367"/>
                  </a:lnTo>
                  <a:lnTo>
                    <a:pt x="34" y="701"/>
                  </a:lnTo>
                  <a:lnTo>
                    <a:pt x="34" y="967"/>
                  </a:lnTo>
                  <a:lnTo>
                    <a:pt x="68" y="9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2"/>
            <p:cNvSpPr/>
            <p:nvPr/>
          </p:nvSpPr>
          <p:spPr>
            <a:xfrm>
              <a:off x="5740287" y="3669851"/>
              <a:ext cx="733" cy="7014"/>
            </a:xfrm>
            <a:custGeom>
              <a:avLst/>
              <a:gdLst/>
              <a:ahLst/>
              <a:cxnLst/>
              <a:rect l="l" t="t" r="r" b="b"/>
              <a:pathLst>
                <a:path w="35" h="335" fill="none" extrusionOk="0">
                  <a:moveTo>
                    <a:pt x="1" y="1"/>
                  </a:moveTo>
                  <a:lnTo>
                    <a:pt x="34"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2"/>
            <p:cNvSpPr/>
            <p:nvPr/>
          </p:nvSpPr>
          <p:spPr>
            <a:xfrm>
              <a:off x="6002885" y="3470107"/>
              <a:ext cx="13295" cy="8396"/>
            </a:xfrm>
            <a:custGeom>
              <a:avLst/>
              <a:gdLst/>
              <a:ahLst/>
              <a:cxnLst/>
              <a:rect l="l" t="t" r="r" b="b"/>
              <a:pathLst>
                <a:path w="635" h="401" fill="none" extrusionOk="0">
                  <a:moveTo>
                    <a:pt x="635" y="1"/>
                  </a:moveTo>
                  <a:lnTo>
                    <a:pt x="1"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2"/>
            <p:cNvSpPr/>
            <p:nvPr/>
          </p:nvSpPr>
          <p:spPr>
            <a:xfrm>
              <a:off x="5618766" y="3484073"/>
              <a:ext cx="712" cy="7014"/>
            </a:xfrm>
            <a:custGeom>
              <a:avLst/>
              <a:gdLst/>
              <a:ahLst/>
              <a:cxnLst/>
              <a:rect l="l" t="t" r="r" b="b"/>
              <a:pathLst>
                <a:path w="34" h="335" fill="none" extrusionOk="0">
                  <a:moveTo>
                    <a:pt x="1" y="1"/>
                  </a:moveTo>
                  <a:lnTo>
                    <a:pt x="34" y="334"/>
                  </a:lnTo>
                  <a:lnTo>
                    <a:pt x="34"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2"/>
            <p:cNvSpPr/>
            <p:nvPr/>
          </p:nvSpPr>
          <p:spPr>
            <a:xfrm>
              <a:off x="5887666" y="3702681"/>
              <a:ext cx="3497" cy="2115"/>
            </a:xfrm>
            <a:custGeom>
              <a:avLst/>
              <a:gdLst/>
              <a:ahLst/>
              <a:cxnLst/>
              <a:rect l="l" t="t" r="r" b="b"/>
              <a:pathLst>
                <a:path w="167" h="101" fill="none" extrusionOk="0">
                  <a:moveTo>
                    <a:pt x="0" y="1"/>
                  </a:moveTo>
                  <a:lnTo>
                    <a:pt x="0" y="1"/>
                  </a:lnTo>
                  <a:lnTo>
                    <a:pt x="167"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2"/>
            <p:cNvSpPr/>
            <p:nvPr/>
          </p:nvSpPr>
          <p:spPr>
            <a:xfrm>
              <a:off x="5683023" y="3478482"/>
              <a:ext cx="16080" cy="16792"/>
            </a:xfrm>
            <a:custGeom>
              <a:avLst/>
              <a:gdLst/>
              <a:ahLst/>
              <a:cxnLst/>
              <a:rect l="l" t="t" r="r" b="b"/>
              <a:pathLst>
                <a:path w="768" h="802" fill="none" extrusionOk="0">
                  <a:moveTo>
                    <a:pt x="401" y="368"/>
                  </a:moveTo>
                  <a:lnTo>
                    <a:pt x="768" y="701"/>
                  </a:lnTo>
                  <a:lnTo>
                    <a:pt x="768" y="802"/>
                  </a:lnTo>
                  <a:lnTo>
                    <a:pt x="768" y="668"/>
                  </a:lnTo>
                  <a:lnTo>
                    <a:pt x="401" y="335"/>
                  </a:lnTo>
                  <a:lnTo>
                    <a:pt x="0" y="1"/>
                  </a:lnTo>
                  <a:lnTo>
                    <a:pt x="0"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2"/>
            <p:cNvSpPr/>
            <p:nvPr/>
          </p:nvSpPr>
          <p:spPr>
            <a:xfrm>
              <a:off x="5699773" y="3501534"/>
              <a:ext cx="733" cy="11893"/>
            </a:xfrm>
            <a:custGeom>
              <a:avLst/>
              <a:gdLst/>
              <a:ahLst/>
              <a:cxnLst/>
              <a:rect l="l" t="t" r="r" b="b"/>
              <a:pathLst>
                <a:path w="35" h="568" fill="none" extrusionOk="0">
                  <a:moveTo>
                    <a:pt x="34" y="568"/>
                  </a:moveTo>
                  <a:lnTo>
                    <a:pt x="1" y="268"/>
                  </a:lnTo>
                  <a:lnTo>
                    <a:pt x="1" y="1"/>
                  </a:lnTo>
                  <a:lnTo>
                    <a:pt x="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2"/>
            <p:cNvSpPr/>
            <p:nvPr/>
          </p:nvSpPr>
          <p:spPr>
            <a:xfrm>
              <a:off x="5676030" y="3461041"/>
              <a:ext cx="7014" cy="17462"/>
            </a:xfrm>
            <a:custGeom>
              <a:avLst/>
              <a:gdLst/>
              <a:ahLst/>
              <a:cxnLst/>
              <a:rect l="l" t="t" r="r" b="b"/>
              <a:pathLst>
                <a:path w="335" h="834" fill="none" extrusionOk="0">
                  <a:moveTo>
                    <a:pt x="334" y="834"/>
                  </a:moveTo>
                  <a:lnTo>
                    <a:pt x="334" y="534"/>
                  </a:lnTo>
                  <a:lnTo>
                    <a:pt x="301" y="167"/>
                  </a:lnTo>
                  <a:lnTo>
                    <a:pt x="301" y="0"/>
                  </a:lnTo>
                  <a:lnTo>
                    <a:pt x="301" y="200"/>
                  </a:lnTo>
                  <a:lnTo>
                    <a:pt x="1" y="200"/>
                  </a:lnTo>
                  <a:lnTo>
                    <a:pt x="1" y="267"/>
                  </a:lnTo>
                  <a:lnTo>
                    <a:pt x="334" y="6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2"/>
            <p:cNvSpPr/>
            <p:nvPr/>
          </p:nvSpPr>
          <p:spPr>
            <a:xfrm>
              <a:off x="5695585" y="3523896"/>
              <a:ext cx="14698" cy="25146"/>
            </a:xfrm>
            <a:custGeom>
              <a:avLst/>
              <a:gdLst/>
              <a:ahLst/>
              <a:cxnLst/>
              <a:rect l="l" t="t" r="r" b="b"/>
              <a:pathLst>
                <a:path w="702" h="1201" fill="none" extrusionOk="0">
                  <a:moveTo>
                    <a:pt x="1" y="0"/>
                  </a:moveTo>
                  <a:lnTo>
                    <a:pt x="301" y="501"/>
                  </a:lnTo>
                  <a:lnTo>
                    <a:pt x="701" y="1168"/>
                  </a:lnTo>
                  <a:lnTo>
                    <a:pt x="701" y="1201"/>
                  </a:lnTo>
                  <a:lnTo>
                    <a:pt x="3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2"/>
            <p:cNvSpPr/>
            <p:nvPr/>
          </p:nvSpPr>
          <p:spPr>
            <a:xfrm>
              <a:off x="5740287" y="3572785"/>
              <a:ext cx="37038" cy="90115"/>
            </a:xfrm>
            <a:custGeom>
              <a:avLst/>
              <a:gdLst/>
              <a:ahLst/>
              <a:cxnLst/>
              <a:rect l="l" t="t" r="r" b="b"/>
              <a:pathLst>
                <a:path w="1769" h="4304" fill="none" extrusionOk="0">
                  <a:moveTo>
                    <a:pt x="268" y="3536"/>
                  </a:moveTo>
                  <a:lnTo>
                    <a:pt x="234" y="2869"/>
                  </a:lnTo>
                  <a:lnTo>
                    <a:pt x="201" y="2535"/>
                  </a:lnTo>
                  <a:lnTo>
                    <a:pt x="568" y="2168"/>
                  </a:lnTo>
                  <a:lnTo>
                    <a:pt x="534" y="1835"/>
                  </a:lnTo>
                  <a:lnTo>
                    <a:pt x="835" y="1134"/>
                  </a:lnTo>
                  <a:lnTo>
                    <a:pt x="1168" y="767"/>
                  </a:lnTo>
                  <a:lnTo>
                    <a:pt x="1769" y="34"/>
                  </a:lnTo>
                  <a:lnTo>
                    <a:pt x="1735" y="0"/>
                  </a:lnTo>
                  <a:lnTo>
                    <a:pt x="1101" y="701"/>
                  </a:lnTo>
                  <a:lnTo>
                    <a:pt x="768" y="1134"/>
                  </a:lnTo>
                  <a:lnTo>
                    <a:pt x="501" y="1801"/>
                  </a:lnTo>
                  <a:lnTo>
                    <a:pt x="534" y="2135"/>
                  </a:lnTo>
                  <a:lnTo>
                    <a:pt x="201" y="2502"/>
                  </a:lnTo>
                  <a:lnTo>
                    <a:pt x="201" y="2869"/>
                  </a:lnTo>
                  <a:lnTo>
                    <a:pt x="268" y="3536"/>
                  </a:lnTo>
                  <a:lnTo>
                    <a:pt x="268" y="3870"/>
                  </a:lnTo>
                  <a:lnTo>
                    <a:pt x="1" y="4203"/>
                  </a:lnTo>
                  <a:lnTo>
                    <a:pt x="1" y="4303"/>
                  </a:lnTo>
                  <a:lnTo>
                    <a:pt x="334" y="3936"/>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2"/>
            <p:cNvSpPr/>
            <p:nvPr/>
          </p:nvSpPr>
          <p:spPr>
            <a:xfrm>
              <a:off x="5686519" y="3942939"/>
              <a:ext cx="22361" cy="2806"/>
            </a:xfrm>
            <a:custGeom>
              <a:avLst/>
              <a:gdLst/>
              <a:ahLst/>
              <a:cxnLst/>
              <a:rect l="l" t="t" r="r" b="b"/>
              <a:pathLst>
                <a:path w="1068" h="134" fill="none" extrusionOk="0">
                  <a:moveTo>
                    <a:pt x="434" y="134"/>
                  </a:moveTo>
                  <a:lnTo>
                    <a:pt x="1068" y="101"/>
                  </a:lnTo>
                  <a:lnTo>
                    <a:pt x="968" y="0"/>
                  </a:lnTo>
                  <a:lnTo>
                    <a:pt x="300" y="34"/>
                  </a:lnTo>
                  <a:lnTo>
                    <a:pt x="0" y="101"/>
                  </a:lnTo>
                  <a:lnTo>
                    <a:pt x="67" y="1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2"/>
            <p:cNvSpPr/>
            <p:nvPr/>
          </p:nvSpPr>
          <p:spPr>
            <a:xfrm>
              <a:off x="6180288" y="3758563"/>
              <a:ext cx="5611" cy="21"/>
            </a:xfrm>
            <a:custGeom>
              <a:avLst/>
              <a:gdLst/>
              <a:ahLst/>
              <a:cxnLst/>
              <a:rect l="l" t="t" r="r" b="b"/>
              <a:pathLst>
                <a:path w="268" h="1" fill="none" extrusionOk="0">
                  <a:moveTo>
                    <a:pt x="268" y="0"/>
                  </a:moveTo>
                  <a:lnTo>
                    <a:pt x="268"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2"/>
            <p:cNvSpPr/>
            <p:nvPr/>
          </p:nvSpPr>
          <p:spPr>
            <a:xfrm>
              <a:off x="6014066" y="3764844"/>
              <a:ext cx="6302" cy="4208"/>
            </a:xfrm>
            <a:custGeom>
              <a:avLst/>
              <a:gdLst/>
              <a:ahLst/>
              <a:cxnLst/>
              <a:rect l="l" t="t" r="r" b="b"/>
              <a:pathLst>
                <a:path w="301" h="201" fill="none" extrusionOk="0">
                  <a:moveTo>
                    <a:pt x="301" y="201"/>
                  </a:moveTo>
                  <a:lnTo>
                    <a:pt x="301" y="201"/>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2"/>
            <p:cNvSpPr/>
            <p:nvPr/>
          </p:nvSpPr>
          <p:spPr>
            <a:xfrm>
              <a:off x="5581057" y="3443579"/>
              <a:ext cx="7705" cy="28643"/>
            </a:xfrm>
            <a:custGeom>
              <a:avLst/>
              <a:gdLst/>
              <a:ahLst/>
              <a:cxnLst/>
              <a:rect l="l" t="t" r="r" b="b"/>
              <a:pathLst>
                <a:path w="368" h="1368" fill="none" extrusionOk="0">
                  <a:moveTo>
                    <a:pt x="334" y="667"/>
                  </a:moveTo>
                  <a:lnTo>
                    <a:pt x="300" y="0"/>
                  </a:lnTo>
                  <a:lnTo>
                    <a:pt x="267" y="0"/>
                  </a:lnTo>
                  <a:lnTo>
                    <a:pt x="334" y="634"/>
                  </a:lnTo>
                  <a:lnTo>
                    <a:pt x="334" y="967"/>
                  </a:lnTo>
                  <a:lnTo>
                    <a:pt x="0" y="1334"/>
                  </a:lnTo>
                  <a:lnTo>
                    <a:pt x="34" y="1368"/>
                  </a:lnTo>
                  <a:lnTo>
                    <a:pt x="367" y="10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2"/>
            <p:cNvSpPr/>
            <p:nvPr/>
          </p:nvSpPr>
          <p:spPr>
            <a:xfrm>
              <a:off x="5665561" y="3873091"/>
              <a:ext cx="9108" cy="2115"/>
            </a:xfrm>
            <a:custGeom>
              <a:avLst/>
              <a:gdLst/>
              <a:ahLst/>
              <a:cxnLst/>
              <a:rect l="l" t="t" r="r" b="b"/>
              <a:pathLst>
                <a:path w="435" h="101" fill="none" extrusionOk="0">
                  <a:moveTo>
                    <a:pt x="434" y="101"/>
                  </a:moveTo>
                  <a:lnTo>
                    <a:pt x="334" y="1"/>
                  </a:lnTo>
                  <a:lnTo>
                    <a:pt x="0" y="34"/>
                  </a:lnTo>
                  <a:lnTo>
                    <a:pt x="10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2"/>
            <p:cNvSpPr/>
            <p:nvPr/>
          </p:nvSpPr>
          <p:spPr>
            <a:xfrm>
              <a:off x="5525887" y="3404468"/>
              <a:ext cx="1403" cy="5590"/>
            </a:xfrm>
            <a:custGeom>
              <a:avLst/>
              <a:gdLst/>
              <a:ahLst/>
              <a:cxnLst/>
              <a:rect l="l" t="t" r="r" b="b"/>
              <a:pathLst>
                <a:path w="67" h="267" fill="none" extrusionOk="0">
                  <a:moveTo>
                    <a:pt x="0" y="0"/>
                  </a:moveTo>
                  <a:lnTo>
                    <a:pt x="67" y="267"/>
                  </a:lnTo>
                  <a:lnTo>
                    <a:pt x="67" y="267"/>
                  </a:lnTo>
                  <a:lnTo>
                    <a:pt x="67"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2"/>
            <p:cNvSpPr/>
            <p:nvPr/>
          </p:nvSpPr>
          <p:spPr>
            <a:xfrm>
              <a:off x="5541234" y="3410038"/>
              <a:ext cx="1424" cy="13295"/>
            </a:xfrm>
            <a:custGeom>
              <a:avLst/>
              <a:gdLst/>
              <a:ahLst/>
              <a:cxnLst/>
              <a:rect l="l" t="t" r="r" b="b"/>
              <a:pathLst>
                <a:path w="68" h="635" fill="none" extrusionOk="0">
                  <a:moveTo>
                    <a:pt x="34" y="1"/>
                  </a:moveTo>
                  <a:lnTo>
                    <a:pt x="1" y="1"/>
                  </a:lnTo>
                  <a:lnTo>
                    <a:pt x="34" y="301"/>
                  </a:lnTo>
                  <a:lnTo>
                    <a:pt x="34" y="635"/>
                  </a:lnTo>
                  <a:lnTo>
                    <a:pt x="68" y="635"/>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2"/>
            <p:cNvSpPr/>
            <p:nvPr/>
          </p:nvSpPr>
          <p:spPr>
            <a:xfrm>
              <a:off x="5556602" y="3424715"/>
              <a:ext cx="733" cy="5611"/>
            </a:xfrm>
            <a:custGeom>
              <a:avLst/>
              <a:gdLst/>
              <a:ahLst/>
              <a:cxnLst/>
              <a:rect l="l" t="t" r="r" b="b"/>
              <a:pathLst>
                <a:path w="35" h="268" fill="none" extrusionOk="0">
                  <a:moveTo>
                    <a:pt x="1" y="0"/>
                  </a:moveTo>
                  <a:lnTo>
                    <a:pt x="1" y="234"/>
                  </a:lnTo>
                  <a:lnTo>
                    <a:pt x="34"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2"/>
            <p:cNvSpPr/>
            <p:nvPr/>
          </p:nvSpPr>
          <p:spPr>
            <a:xfrm>
              <a:off x="5675339" y="3518996"/>
              <a:ext cx="12583" cy="2115"/>
            </a:xfrm>
            <a:custGeom>
              <a:avLst/>
              <a:gdLst/>
              <a:ahLst/>
              <a:cxnLst/>
              <a:rect l="l" t="t" r="r" b="b"/>
              <a:pathLst>
                <a:path w="601" h="101" fill="none" extrusionOk="0">
                  <a:moveTo>
                    <a:pt x="167" y="101"/>
                  </a:moveTo>
                  <a:lnTo>
                    <a:pt x="601" y="10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2"/>
            <p:cNvSpPr/>
            <p:nvPr/>
          </p:nvSpPr>
          <p:spPr>
            <a:xfrm>
              <a:off x="5682332" y="3766938"/>
              <a:ext cx="2806" cy="21"/>
            </a:xfrm>
            <a:custGeom>
              <a:avLst/>
              <a:gdLst/>
              <a:ahLst/>
              <a:cxnLst/>
              <a:rect l="l" t="t" r="r" b="b"/>
              <a:pathLst>
                <a:path w="134" h="1" fill="none" extrusionOk="0">
                  <a:moveTo>
                    <a:pt x="0" y="0"/>
                  </a:moveTo>
                  <a:lnTo>
                    <a:pt x="0" y="0"/>
                  </a:lnTo>
                  <a:lnTo>
                    <a:pt x="13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2"/>
            <p:cNvSpPr/>
            <p:nvPr/>
          </p:nvSpPr>
          <p:spPr>
            <a:xfrm>
              <a:off x="5659280" y="3868904"/>
              <a:ext cx="2115" cy="1424"/>
            </a:xfrm>
            <a:custGeom>
              <a:avLst/>
              <a:gdLst/>
              <a:ahLst/>
              <a:cxnLst/>
              <a:rect l="l" t="t" r="r" b="b"/>
              <a:pathLst>
                <a:path w="101" h="68" fill="none" extrusionOk="0">
                  <a:moveTo>
                    <a:pt x="100" y="67"/>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2"/>
            <p:cNvSpPr/>
            <p:nvPr/>
          </p:nvSpPr>
          <p:spPr>
            <a:xfrm>
              <a:off x="5691398" y="3795581"/>
              <a:ext cx="4920" cy="4208"/>
            </a:xfrm>
            <a:custGeom>
              <a:avLst/>
              <a:gdLst/>
              <a:ahLst/>
              <a:cxnLst/>
              <a:rect l="l" t="t" r="r" b="b"/>
              <a:pathLst>
                <a:path w="235" h="201" fill="none" extrusionOk="0">
                  <a:moveTo>
                    <a:pt x="34" y="200"/>
                  </a:moveTo>
                  <a:lnTo>
                    <a:pt x="234" y="2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2"/>
            <p:cNvSpPr/>
            <p:nvPr/>
          </p:nvSpPr>
          <p:spPr>
            <a:xfrm>
              <a:off x="5769620" y="3566483"/>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2"/>
            <p:cNvSpPr/>
            <p:nvPr/>
          </p:nvSpPr>
          <p:spPr>
            <a:xfrm>
              <a:off x="6253632" y="3679629"/>
              <a:ext cx="21" cy="21"/>
            </a:xfrm>
            <a:custGeom>
              <a:avLst/>
              <a:gdLst/>
              <a:ahLst/>
              <a:cxnLst/>
              <a:rect l="l" t="t" r="r" b="b"/>
              <a:pathLst>
                <a:path w="1" h="1" fill="none"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2"/>
            <p:cNvSpPr/>
            <p:nvPr/>
          </p:nvSpPr>
          <p:spPr>
            <a:xfrm>
              <a:off x="6233365" y="3704084"/>
              <a:ext cx="7014" cy="1424"/>
            </a:xfrm>
            <a:custGeom>
              <a:avLst/>
              <a:gdLst/>
              <a:ahLst/>
              <a:cxnLst/>
              <a:rect l="l" t="t" r="r" b="b"/>
              <a:pathLst>
                <a:path w="335" h="68" fill="none" extrusionOk="0">
                  <a:moveTo>
                    <a:pt x="1" y="34"/>
                  </a:moveTo>
                  <a:lnTo>
                    <a:pt x="334" y="0"/>
                  </a:lnTo>
                  <a:lnTo>
                    <a:pt x="334" y="67"/>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2"/>
            <p:cNvSpPr/>
            <p:nvPr/>
          </p:nvSpPr>
          <p:spPr>
            <a:xfrm>
              <a:off x="6244546" y="3674750"/>
              <a:ext cx="712" cy="3518"/>
            </a:xfrm>
            <a:custGeom>
              <a:avLst/>
              <a:gdLst/>
              <a:ahLst/>
              <a:cxnLst/>
              <a:rect l="l" t="t" r="r" b="b"/>
              <a:pathLst>
                <a:path w="34" h="168" fill="none" extrusionOk="0">
                  <a:moveTo>
                    <a:pt x="34" y="0"/>
                  </a:moveTo>
                  <a:lnTo>
                    <a:pt x="1" y="134"/>
                  </a:lnTo>
                  <a:lnTo>
                    <a:pt x="34" y="1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2"/>
            <p:cNvSpPr/>
            <p:nvPr/>
          </p:nvSpPr>
          <p:spPr>
            <a:xfrm>
              <a:off x="6220802" y="3734108"/>
              <a:ext cx="6993" cy="1424"/>
            </a:xfrm>
            <a:custGeom>
              <a:avLst/>
              <a:gdLst/>
              <a:ahLst/>
              <a:cxnLst/>
              <a:rect l="l" t="t" r="r" b="b"/>
              <a:pathLst>
                <a:path w="334" h="68" fill="none" extrusionOk="0">
                  <a:moveTo>
                    <a:pt x="0" y="67"/>
                  </a:moveTo>
                  <a:lnTo>
                    <a:pt x="301" y="67"/>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2"/>
            <p:cNvSpPr/>
            <p:nvPr/>
          </p:nvSpPr>
          <p:spPr>
            <a:xfrm>
              <a:off x="6255014" y="3634927"/>
              <a:ext cx="733" cy="1424"/>
            </a:xfrm>
            <a:custGeom>
              <a:avLst/>
              <a:gdLst/>
              <a:ahLst/>
              <a:cxnLst/>
              <a:rect l="l" t="t" r="r" b="b"/>
              <a:pathLst>
                <a:path w="35" h="68" fill="none" extrusionOk="0">
                  <a:moveTo>
                    <a:pt x="34" y="68"/>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2"/>
            <p:cNvSpPr/>
            <p:nvPr/>
          </p:nvSpPr>
          <p:spPr>
            <a:xfrm>
              <a:off x="6044111" y="3709674"/>
              <a:ext cx="1403" cy="2115"/>
            </a:xfrm>
            <a:custGeom>
              <a:avLst/>
              <a:gdLst/>
              <a:ahLst/>
              <a:cxnLst/>
              <a:rect l="l" t="t" r="r" b="b"/>
              <a:pathLst>
                <a:path w="67" h="101" fill="none" extrusionOk="0">
                  <a:moveTo>
                    <a:pt x="67" y="67"/>
                  </a:moveTo>
                  <a:lnTo>
                    <a:pt x="0" y="0"/>
                  </a:lnTo>
                  <a:lnTo>
                    <a:pt x="67"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2"/>
            <p:cNvSpPr/>
            <p:nvPr/>
          </p:nvSpPr>
          <p:spPr>
            <a:xfrm>
              <a:off x="6037118" y="3691500"/>
              <a:ext cx="2115" cy="14007"/>
            </a:xfrm>
            <a:custGeom>
              <a:avLst/>
              <a:gdLst/>
              <a:ahLst/>
              <a:cxnLst/>
              <a:rect l="l" t="t" r="r" b="b"/>
              <a:pathLst>
                <a:path w="101" h="669" fill="none" extrusionOk="0">
                  <a:moveTo>
                    <a:pt x="34" y="635"/>
                  </a:moveTo>
                  <a:lnTo>
                    <a:pt x="101" y="668"/>
                  </a:lnTo>
                  <a:lnTo>
                    <a:pt x="67" y="334"/>
                  </a:lnTo>
                  <a:lnTo>
                    <a:pt x="67" y="1"/>
                  </a:lnTo>
                  <a:lnTo>
                    <a:pt x="0" y="1"/>
                  </a:lnTo>
                  <a:lnTo>
                    <a:pt x="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2"/>
            <p:cNvSpPr/>
            <p:nvPr/>
          </p:nvSpPr>
          <p:spPr>
            <a:xfrm>
              <a:off x="5928871" y="3691500"/>
              <a:ext cx="1403" cy="6323"/>
            </a:xfrm>
            <a:custGeom>
              <a:avLst/>
              <a:gdLst/>
              <a:ahLst/>
              <a:cxnLst/>
              <a:rect l="l" t="t" r="r" b="b"/>
              <a:pathLst>
                <a:path w="67" h="302" fill="none" extrusionOk="0">
                  <a:moveTo>
                    <a:pt x="67" y="301"/>
                  </a:moveTo>
                  <a:lnTo>
                    <a:pt x="67" y="34"/>
                  </a:lnTo>
                  <a:lnTo>
                    <a:pt x="0" y="1"/>
                  </a:lnTo>
                  <a:lnTo>
                    <a:pt x="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2"/>
            <p:cNvSpPr/>
            <p:nvPr/>
          </p:nvSpPr>
          <p:spPr>
            <a:xfrm>
              <a:off x="6045493" y="3683816"/>
              <a:ext cx="6302" cy="6323"/>
            </a:xfrm>
            <a:custGeom>
              <a:avLst/>
              <a:gdLst/>
              <a:ahLst/>
              <a:cxnLst/>
              <a:rect l="l" t="t" r="r" b="b"/>
              <a:pathLst>
                <a:path w="301" h="302" fill="none" extrusionOk="0">
                  <a:moveTo>
                    <a:pt x="1" y="1"/>
                  </a:moveTo>
                  <a:lnTo>
                    <a:pt x="301" y="301"/>
                  </a:lnTo>
                  <a:lnTo>
                    <a:pt x="301"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2"/>
            <p:cNvSpPr/>
            <p:nvPr/>
          </p:nvSpPr>
          <p:spPr>
            <a:xfrm>
              <a:off x="6250136" y="3639136"/>
              <a:ext cx="712" cy="21"/>
            </a:xfrm>
            <a:custGeom>
              <a:avLst/>
              <a:gdLst/>
              <a:ahLst/>
              <a:cxnLst/>
              <a:rect l="l" t="t" r="r" b="b"/>
              <a:pathLst>
                <a:path w="34" h="1" fill="none" extrusionOk="0">
                  <a:moveTo>
                    <a:pt x="34" y="0"/>
                  </a:moveTo>
                  <a:lnTo>
                    <a:pt x="34"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2"/>
            <p:cNvSpPr/>
            <p:nvPr/>
          </p:nvSpPr>
          <p:spPr>
            <a:xfrm>
              <a:off x="6175410" y="3588844"/>
              <a:ext cx="6993" cy="4208"/>
            </a:xfrm>
            <a:custGeom>
              <a:avLst/>
              <a:gdLst/>
              <a:ahLst/>
              <a:cxnLst/>
              <a:rect l="l" t="t" r="r" b="b"/>
              <a:pathLst>
                <a:path w="334" h="201" fill="none" extrusionOk="0">
                  <a:moveTo>
                    <a:pt x="334" y="201"/>
                  </a:moveTo>
                  <a:lnTo>
                    <a:pt x="67" y="0"/>
                  </a:lnTo>
                  <a:lnTo>
                    <a:pt x="0" y="0"/>
                  </a:lnTo>
                  <a:lnTo>
                    <a:pt x="300" y="2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2"/>
            <p:cNvSpPr/>
            <p:nvPr/>
          </p:nvSpPr>
          <p:spPr>
            <a:xfrm>
              <a:off x="6252230" y="3667757"/>
              <a:ext cx="6302" cy="7014"/>
            </a:xfrm>
            <a:custGeom>
              <a:avLst/>
              <a:gdLst/>
              <a:ahLst/>
              <a:cxnLst/>
              <a:rect l="l" t="t" r="r" b="b"/>
              <a:pathLst>
                <a:path w="301" h="335" fill="none" extrusionOk="0">
                  <a:moveTo>
                    <a:pt x="0" y="334"/>
                  </a:moveTo>
                  <a:lnTo>
                    <a:pt x="301" y="1"/>
                  </a:lnTo>
                  <a:lnTo>
                    <a:pt x="3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2"/>
            <p:cNvSpPr/>
            <p:nvPr/>
          </p:nvSpPr>
          <p:spPr>
            <a:xfrm>
              <a:off x="5877176" y="3700587"/>
              <a:ext cx="1424" cy="712"/>
            </a:xfrm>
            <a:custGeom>
              <a:avLst/>
              <a:gdLst/>
              <a:ahLst/>
              <a:cxnLst/>
              <a:rect l="l" t="t" r="r" b="b"/>
              <a:pathLst>
                <a:path w="68" h="34" fill="none" extrusionOk="0">
                  <a:moveTo>
                    <a:pt x="67" y="34"/>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2"/>
            <p:cNvSpPr/>
            <p:nvPr/>
          </p:nvSpPr>
          <p:spPr>
            <a:xfrm>
              <a:off x="6035715" y="3662879"/>
              <a:ext cx="7014" cy="4899"/>
            </a:xfrm>
            <a:custGeom>
              <a:avLst/>
              <a:gdLst/>
              <a:ahLst/>
              <a:cxnLst/>
              <a:rect l="l" t="t" r="r" b="b"/>
              <a:pathLst>
                <a:path w="335" h="234" fill="none" extrusionOk="0">
                  <a:moveTo>
                    <a:pt x="1" y="0"/>
                  </a:moveTo>
                  <a:lnTo>
                    <a:pt x="1" y="0"/>
                  </a:lnTo>
                  <a:lnTo>
                    <a:pt x="334" y="234"/>
                  </a:lnTo>
                  <a:lnTo>
                    <a:pt x="3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2"/>
            <p:cNvSpPr/>
            <p:nvPr/>
          </p:nvSpPr>
          <p:spPr>
            <a:xfrm>
              <a:off x="6230580" y="3676153"/>
              <a:ext cx="9108" cy="1403"/>
            </a:xfrm>
            <a:custGeom>
              <a:avLst/>
              <a:gdLst/>
              <a:ahLst/>
              <a:cxnLst/>
              <a:rect l="l" t="t" r="r" b="b"/>
              <a:pathLst>
                <a:path w="435" h="67" fill="none" extrusionOk="0">
                  <a:moveTo>
                    <a:pt x="0" y="33"/>
                  </a:moveTo>
                  <a:lnTo>
                    <a:pt x="34" y="67"/>
                  </a:lnTo>
                  <a:lnTo>
                    <a:pt x="334" y="33"/>
                  </a:lnTo>
                  <a:lnTo>
                    <a:pt x="434" y="0"/>
                  </a:lnTo>
                  <a:lnTo>
                    <a:pt x="3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2"/>
            <p:cNvSpPr/>
            <p:nvPr/>
          </p:nvSpPr>
          <p:spPr>
            <a:xfrm>
              <a:off x="6205434" y="3593722"/>
              <a:ext cx="712" cy="21"/>
            </a:xfrm>
            <a:custGeom>
              <a:avLst/>
              <a:gdLst/>
              <a:ahLst/>
              <a:cxnLst/>
              <a:rect l="l" t="t" r="r" b="b"/>
              <a:pathLst>
                <a:path w="34" h="1" fill="none" extrusionOk="0">
                  <a:moveTo>
                    <a:pt x="1" y="1"/>
                  </a:moveTo>
                  <a:lnTo>
                    <a:pt x="1" y="1"/>
                  </a:lnTo>
                  <a:lnTo>
                    <a:pt x="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2"/>
            <p:cNvSpPr/>
            <p:nvPr/>
          </p:nvSpPr>
          <p:spPr>
            <a:xfrm>
              <a:off x="6037809" y="3467323"/>
              <a:ext cx="14698" cy="8396"/>
            </a:xfrm>
            <a:custGeom>
              <a:avLst/>
              <a:gdLst/>
              <a:ahLst/>
              <a:cxnLst/>
              <a:rect l="l" t="t" r="r" b="b"/>
              <a:pathLst>
                <a:path w="702" h="401" fill="none" extrusionOk="0">
                  <a:moveTo>
                    <a:pt x="701" y="0"/>
                  </a:moveTo>
                  <a:lnTo>
                    <a:pt x="668" y="0"/>
                  </a:lnTo>
                  <a:lnTo>
                    <a:pt x="1" y="401"/>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2"/>
            <p:cNvSpPr/>
            <p:nvPr/>
          </p:nvSpPr>
          <p:spPr>
            <a:xfrm>
              <a:off x="6058767" y="3419815"/>
              <a:ext cx="62875" cy="47528"/>
            </a:xfrm>
            <a:custGeom>
              <a:avLst/>
              <a:gdLst/>
              <a:ahLst/>
              <a:cxnLst/>
              <a:rect l="l" t="t" r="r" b="b"/>
              <a:pathLst>
                <a:path w="3003" h="2270" fill="none" extrusionOk="0">
                  <a:moveTo>
                    <a:pt x="367" y="1902"/>
                  </a:moveTo>
                  <a:lnTo>
                    <a:pt x="668" y="1836"/>
                  </a:lnTo>
                  <a:lnTo>
                    <a:pt x="1702" y="1102"/>
                  </a:lnTo>
                  <a:lnTo>
                    <a:pt x="2002" y="768"/>
                  </a:lnTo>
                  <a:lnTo>
                    <a:pt x="2336" y="368"/>
                  </a:lnTo>
                  <a:lnTo>
                    <a:pt x="3003" y="1"/>
                  </a:lnTo>
                  <a:lnTo>
                    <a:pt x="2969" y="1"/>
                  </a:lnTo>
                  <a:lnTo>
                    <a:pt x="2302" y="368"/>
                  </a:lnTo>
                  <a:lnTo>
                    <a:pt x="1969" y="768"/>
                  </a:lnTo>
                  <a:lnTo>
                    <a:pt x="1668" y="1102"/>
                  </a:lnTo>
                  <a:lnTo>
                    <a:pt x="668" y="1836"/>
                  </a:lnTo>
                  <a:lnTo>
                    <a:pt x="334" y="1902"/>
                  </a:lnTo>
                  <a:lnTo>
                    <a:pt x="1" y="2269"/>
                  </a:lnTo>
                  <a:lnTo>
                    <a:pt x="1" y="22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2"/>
            <p:cNvSpPr/>
            <p:nvPr/>
          </p:nvSpPr>
          <p:spPr>
            <a:xfrm>
              <a:off x="6003597" y="3492469"/>
              <a:ext cx="63566" cy="90115"/>
            </a:xfrm>
            <a:custGeom>
              <a:avLst/>
              <a:gdLst/>
              <a:ahLst/>
              <a:cxnLst/>
              <a:rect l="l" t="t" r="r" b="b"/>
              <a:pathLst>
                <a:path w="3036" h="4304" fill="none" extrusionOk="0">
                  <a:moveTo>
                    <a:pt x="2702" y="4303"/>
                  </a:moveTo>
                  <a:lnTo>
                    <a:pt x="2369" y="3970"/>
                  </a:lnTo>
                  <a:lnTo>
                    <a:pt x="1968" y="3302"/>
                  </a:lnTo>
                  <a:lnTo>
                    <a:pt x="1601" y="2635"/>
                  </a:lnTo>
                  <a:lnTo>
                    <a:pt x="1168" y="2335"/>
                  </a:lnTo>
                  <a:lnTo>
                    <a:pt x="1168" y="2002"/>
                  </a:lnTo>
                  <a:lnTo>
                    <a:pt x="1101" y="1301"/>
                  </a:lnTo>
                  <a:lnTo>
                    <a:pt x="768" y="967"/>
                  </a:lnTo>
                  <a:lnTo>
                    <a:pt x="367" y="667"/>
                  </a:lnTo>
                  <a:lnTo>
                    <a:pt x="334" y="0"/>
                  </a:lnTo>
                  <a:lnTo>
                    <a:pt x="0" y="0"/>
                  </a:lnTo>
                  <a:lnTo>
                    <a:pt x="334" y="0"/>
                  </a:lnTo>
                  <a:lnTo>
                    <a:pt x="367" y="667"/>
                  </a:lnTo>
                  <a:lnTo>
                    <a:pt x="768" y="967"/>
                  </a:lnTo>
                  <a:lnTo>
                    <a:pt x="1101" y="1301"/>
                  </a:lnTo>
                  <a:lnTo>
                    <a:pt x="1134" y="2002"/>
                  </a:lnTo>
                  <a:lnTo>
                    <a:pt x="1168" y="2335"/>
                  </a:lnTo>
                  <a:lnTo>
                    <a:pt x="1535" y="2635"/>
                  </a:lnTo>
                  <a:lnTo>
                    <a:pt x="1935" y="3302"/>
                  </a:lnTo>
                  <a:lnTo>
                    <a:pt x="2335" y="3970"/>
                  </a:lnTo>
                  <a:lnTo>
                    <a:pt x="2669" y="4303"/>
                  </a:lnTo>
                  <a:lnTo>
                    <a:pt x="3002" y="4270"/>
                  </a:lnTo>
                  <a:lnTo>
                    <a:pt x="3036" y="4303"/>
                  </a:lnTo>
                  <a:lnTo>
                    <a:pt x="3036" y="427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2"/>
            <p:cNvSpPr/>
            <p:nvPr/>
          </p:nvSpPr>
          <p:spPr>
            <a:xfrm>
              <a:off x="5993819" y="3464517"/>
              <a:ext cx="9799" cy="27972"/>
            </a:xfrm>
            <a:custGeom>
              <a:avLst/>
              <a:gdLst/>
              <a:ahLst/>
              <a:cxnLst/>
              <a:rect l="l" t="t" r="r" b="b"/>
              <a:pathLst>
                <a:path w="468" h="1336" fill="none" extrusionOk="0">
                  <a:moveTo>
                    <a:pt x="0" y="1"/>
                  </a:moveTo>
                  <a:lnTo>
                    <a:pt x="0" y="1"/>
                  </a:lnTo>
                  <a:lnTo>
                    <a:pt x="67" y="668"/>
                  </a:lnTo>
                  <a:lnTo>
                    <a:pt x="467" y="1335"/>
                  </a:lnTo>
                  <a:lnTo>
                    <a:pt x="67" y="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2"/>
            <p:cNvSpPr/>
            <p:nvPr/>
          </p:nvSpPr>
          <p:spPr>
            <a:xfrm>
              <a:off x="6136299" y="3423312"/>
              <a:ext cx="6993" cy="9799"/>
            </a:xfrm>
            <a:custGeom>
              <a:avLst/>
              <a:gdLst/>
              <a:ahLst/>
              <a:cxnLst/>
              <a:rect l="l" t="t" r="r" b="b"/>
              <a:pathLst>
                <a:path w="334" h="468" fill="none" extrusionOk="0">
                  <a:moveTo>
                    <a:pt x="334" y="101"/>
                  </a:moveTo>
                  <a:lnTo>
                    <a:pt x="334" y="1"/>
                  </a:lnTo>
                  <a:lnTo>
                    <a:pt x="334" y="67"/>
                  </a:lnTo>
                  <a:lnTo>
                    <a:pt x="334" y="101"/>
                  </a:lnTo>
                  <a:lnTo>
                    <a:pt x="0" y="468"/>
                  </a:lnTo>
                  <a:lnTo>
                    <a:pt x="0" y="4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2"/>
            <p:cNvSpPr/>
            <p:nvPr/>
          </p:nvSpPr>
          <p:spPr>
            <a:xfrm>
              <a:off x="6097878" y="3608399"/>
              <a:ext cx="6302" cy="4899"/>
            </a:xfrm>
            <a:custGeom>
              <a:avLst/>
              <a:gdLst/>
              <a:ahLst/>
              <a:cxnLst/>
              <a:rect l="l" t="t" r="r" b="b"/>
              <a:pathLst>
                <a:path w="301" h="234" fill="none" extrusionOk="0">
                  <a:moveTo>
                    <a:pt x="301" y="234"/>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2"/>
            <p:cNvSpPr/>
            <p:nvPr/>
          </p:nvSpPr>
          <p:spPr>
            <a:xfrm>
              <a:off x="5365233" y="2999369"/>
              <a:ext cx="1424" cy="4920"/>
            </a:xfrm>
            <a:custGeom>
              <a:avLst/>
              <a:gdLst/>
              <a:ahLst/>
              <a:cxnLst/>
              <a:rect l="l" t="t" r="r" b="b"/>
              <a:pathLst>
                <a:path w="68" h="235" fill="none" extrusionOk="0">
                  <a:moveTo>
                    <a:pt x="1" y="1"/>
                  </a:moveTo>
                  <a:lnTo>
                    <a:pt x="34" y="1"/>
                  </a:lnTo>
                  <a:lnTo>
                    <a:pt x="68" y="234"/>
                  </a:lnTo>
                  <a:lnTo>
                    <a:pt x="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2"/>
            <p:cNvSpPr/>
            <p:nvPr/>
          </p:nvSpPr>
          <p:spPr>
            <a:xfrm>
              <a:off x="5109628" y="3031509"/>
              <a:ext cx="6993" cy="7705"/>
            </a:xfrm>
            <a:custGeom>
              <a:avLst/>
              <a:gdLst/>
              <a:ahLst/>
              <a:cxnLst/>
              <a:rect l="l" t="t" r="r" b="b"/>
              <a:pathLst>
                <a:path w="334" h="368" fill="none" extrusionOk="0">
                  <a:moveTo>
                    <a:pt x="334" y="0"/>
                  </a:moveTo>
                  <a:lnTo>
                    <a:pt x="300" y="0"/>
                  </a:lnTo>
                  <a:lnTo>
                    <a:pt x="0" y="334"/>
                  </a:lnTo>
                  <a:lnTo>
                    <a:pt x="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2"/>
            <p:cNvSpPr/>
            <p:nvPr/>
          </p:nvSpPr>
          <p:spPr>
            <a:xfrm>
              <a:off x="5379220" y="2990994"/>
              <a:ext cx="8396" cy="6302"/>
            </a:xfrm>
            <a:custGeom>
              <a:avLst/>
              <a:gdLst/>
              <a:ahLst/>
              <a:cxnLst/>
              <a:rect l="l" t="t" r="r" b="b"/>
              <a:pathLst>
                <a:path w="401" h="301" fill="none" extrusionOk="0">
                  <a:moveTo>
                    <a:pt x="300" y="301"/>
                  </a:moveTo>
                  <a:lnTo>
                    <a:pt x="400" y="234"/>
                  </a:lnTo>
                  <a:lnTo>
                    <a:pt x="133" y="1"/>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2"/>
            <p:cNvSpPr/>
            <p:nvPr/>
          </p:nvSpPr>
          <p:spPr>
            <a:xfrm>
              <a:off x="5085173" y="2996585"/>
              <a:ext cx="13986" cy="7014"/>
            </a:xfrm>
            <a:custGeom>
              <a:avLst/>
              <a:gdLst/>
              <a:ahLst/>
              <a:cxnLst/>
              <a:rect l="l" t="t" r="r" b="b"/>
              <a:pathLst>
                <a:path w="668" h="335" fill="none" extrusionOk="0">
                  <a:moveTo>
                    <a:pt x="1" y="34"/>
                  </a:moveTo>
                  <a:lnTo>
                    <a:pt x="1" y="101"/>
                  </a:lnTo>
                  <a:lnTo>
                    <a:pt x="268" y="34"/>
                  </a:lnTo>
                  <a:lnTo>
                    <a:pt x="634" y="334"/>
                  </a:lnTo>
                  <a:lnTo>
                    <a:pt x="668" y="301"/>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2"/>
            <p:cNvSpPr/>
            <p:nvPr/>
          </p:nvSpPr>
          <p:spPr>
            <a:xfrm>
              <a:off x="5270952" y="3255686"/>
              <a:ext cx="5611" cy="2136"/>
            </a:xfrm>
            <a:custGeom>
              <a:avLst/>
              <a:gdLst/>
              <a:ahLst/>
              <a:cxnLst/>
              <a:rect l="l" t="t" r="r" b="b"/>
              <a:pathLst>
                <a:path w="268" h="102" fill="none" extrusionOk="0">
                  <a:moveTo>
                    <a:pt x="1" y="34"/>
                  </a:moveTo>
                  <a:lnTo>
                    <a:pt x="268" y="1"/>
                  </a:lnTo>
                  <a:lnTo>
                    <a:pt x="268" y="101"/>
                  </a:lnTo>
                  <a:lnTo>
                    <a:pt x="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2"/>
            <p:cNvSpPr/>
            <p:nvPr/>
          </p:nvSpPr>
          <p:spPr>
            <a:xfrm>
              <a:off x="4949687" y="3114609"/>
              <a:ext cx="44011" cy="13986"/>
            </a:xfrm>
            <a:custGeom>
              <a:avLst/>
              <a:gdLst/>
              <a:ahLst/>
              <a:cxnLst/>
              <a:rect l="l" t="t" r="r" b="b"/>
              <a:pathLst>
                <a:path w="2102" h="668" fill="none" extrusionOk="0">
                  <a:moveTo>
                    <a:pt x="1401" y="234"/>
                  </a:moveTo>
                  <a:lnTo>
                    <a:pt x="1001" y="301"/>
                  </a:lnTo>
                  <a:lnTo>
                    <a:pt x="668" y="1"/>
                  </a:lnTo>
                  <a:lnTo>
                    <a:pt x="0" y="368"/>
                  </a:lnTo>
                  <a:lnTo>
                    <a:pt x="301" y="334"/>
                  </a:lnTo>
                  <a:lnTo>
                    <a:pt x="668" y="301"/>
                  </a:lnTo>
                  <a:lnTo>
                    <a:pt x="1068" y="668"/>
                  </a:lnTo>
                  <a:lnTo>
                    <a:pt x="1735" y="635"/>
                  </a:lnTo>
                  <a:lnTo>
                    <a:pt x="2102" y="568"/>
                  </a:lnTo>
                  <a:lnTo>
                    <a:pt x="1735"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2"/>
            <p:cNvSpPr/>
            <p:nvPr/>
          </p:nvSpPr>
          <p:spPr>
            <a:xfrm>
              <a:off x="5359664" y="3007054"/>
              <a:ext cx="21" cy="733"/>
            </a:xfrm>
            <a:custGeom>
              <a:avLst/>
              <a:gdLst/>
              <a:ahLst/>
              <a:cxnLst/>
              <a:rect l="l" t="t" r="r" b="b"/>
              <a:pathLst>
                <a:path w="1" h="35" fill="none" extrusionOk="0">
                  <a:moveTo>
                    <a:pt x="0" y="34"/>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2"/>
            <p:cNvSpPr/>
            <p:nvPr/>
          </p:nvSpPr>
          <p:spPr>
            <a:xfrm>
              <a:off x="5148028" y="3065029"/>
              <a:ext cx="7705" cy="7014"/>
            </a:xfrm>
            <a:custGeom>
              <a:avLst/>
              <a:gdLst/>
              <a:ahLst/>
              <a:cxnLst/>
              <a:rect l="l" t="t" r="r" b="b"/>
              <a:pathLst>
                <a:path w="368" h="335" fill="none" extrusionOk="0">
                  <a:moveTo>
                    <a:pt x="1" y="0"/>
                  </a:moveTo>
                  <a:lnTo>
                    <a:pt x="368" y="3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2"/>
            <p:cNvSpPr/>
            <p:nvPr/>
          </p:nvSpPr>
          <p:spPr>
            <a:xfrm>
              <a:off x="5869492" y="3114609"/>
              <a:ext cx="7705" cy="6323"/>
            </a:xfrm>
            <a:custGeom>
              <a:avLst/>
              <a:gdLst/>
              <a:ahLst/>
              <a:cxnLst/>
              <a:rect l="l" t="t" r="r" b="b"/>
              <a:pathLst>
                <a:path w="368" h="302" fill="none" extrusionOk="0">
                  <a:moveTo>
                    <a:pt x="1" y="1"/>
                  </a:moveTo>
                  <a:lnTo>
                    <a:pt x="334" y="301"/>
                  </a:lnTo>
                  <a:lnTo>
                    <a:pt x="368"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2"/>
            <p:cNvSpPr/>
            <p:nvPr/>
          </p:nvSpPr>
          <p:spPr>
            <a:xfrm>
              <a:off x="5890451" y="3119509"/>
              <a:ext cx="4899" cy="4899"/>
            </a:xfrm>
            <a:custGeom>
              <a:avLst/>
              <a:gdLst/>
              <a:ahLst/>
              <a:cxnLst/>
              <a:rect l="l" t="t" r="r" b="b"/>
              <a:pathLst>
                <a:path w="234" h="234" fill="none" extrusionOk="0">
                  <a:moveTo>
                    <a:pt x="0" y="0"/>
                  </a:moveTo>
                  <a:lnTo>
                    <a:pt x="201" y="234"/>
                  </a:lnTo>
                  <a:lnTo>
                    <a:pt x="234" y="167"/>
                  </a:lnTo>
                  <a:lnTo>
                    <a:pt x="1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2"/>
            <p:cNvSpPr/>
            <p:nvPr/>
          </p:nvSpPr>
          <p:spPr>
            <a:xfrm>
              <a:off x="5248611" y="3983453"/>
              <a:ext cx="21" cy="712"/>
            </a:xfrm>
            <a:custGeom>
              <a:avLst/>
              <a:gdLst/>
              <a:ahLst/>
              <a:cxnLst/>
              <a:rect l="l" t="t" r="r" b="b"/>
              <a:pathLst>
                <a:path w="1" h="34" fill="none" extrusionOk="0">
                  <a:moveTo>
                    <a:pt x="0" y="34"/>
                  </a:move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2"/>
            <p:cNvSpPr/>
            <p:nvPr/>
          </p:nvSpPr>
          <p:spPr>
            <a:xfrm>
              <a:off x="5873680" y="3199134"/>
              <a:ext cx="15389" cy="20958"/>
            </a:xfrm>
            <a:custGeom>
              <a:avLst/>
              <a:gdLst/>
              <a:ahLst/>
              <a:cxnLst/>
              <a:rect l="l" t="t" r="r" b="b"/>
              <a:pathLst>
                <a:path w="735" h="1001" fill="none" extrusionOk="0">
                  <a:moveTo>
                    <a:pt x="735" y="1001"/>
                  </a:moveTo>
                  <a:lnTo>
                    <a:pt x="701" y="300"/>
                  </a:lnTo>
                  <a:lnTo>
                    <a:pt x="1" y="0"/>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2"/>
            <p:cNvSpPr/>
            <p:nvPr/>
          </p:nvSpPr>
          <p:spPr>
            <a:xfrm>
              <a:off x="5189233" y="3946435"/>
              <a:ext cx="14007" cy="11181"/>
            </a:xfrm>
            <a:custGeom>
              <a:avLst/>
              <a:gdLst/>
              <a:ahLst/>
              <a:cxnLst/>
              <a:rect l="l" t="t" r="r" b="b"/>
              <a:pathLst>
                <a:path w="669" h="534" fill="none" extrusionOk="0">
                  <a:moveTo>
                    <a:pt x="668" y="534"/>
                  </a:moveTo>
                  <a:lnTo>
                    <a:pt x="668" y="534"/>
                  </a:lnTo>
                  <a:lnTo>
                    <a:pt x="1" y="0"/>
                  </a:lnTo>
                  <a:lnTo>
                    <a:pt x="301"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2"/>
            <p:cNvSpPr/>
            <p:nvPr/>
          </p:nvSpPr>
          <p:spPr>
            <a:xfrm>
              <a:off x="6150264" y="3760657"/>
              <a:ext cx="6302" cy="21"/>
            </a:xfrm>
            <a:custGeom>
              <a:avLst/>
              <a:gdLst/>
              <a:ahLst/>
              <a:cxnLst/>
              <a:rect l="l" t="t" r="r" b="b"/>
              <a:pathLst>
                <a:path w="301" h="1" fill="none" extrusionOk="0">
                  <a:moveTo>
                    <a:pt x="0" y="0"/>
                  </a:move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2"/>
            <p:cNvSpPr/>
            <p:nvPr/>
          </p:nvSpPr>
          <p:spPr>
            <a:xfrm>
              <a:off x="6103469" y="3778810"/>
              <a:ext cx="4899" cy="21"/>
            </a:xfrm>
            <a:custGeom>
              <a:avLst/>
              <a:gdLst/>
              <a:ahLst/>
              <a:cxnLst/>
              <a:rect l="l" t="t" r="r" b="b"/>
              <a:pathLst>
                <a:path w="234" h="1" fill="none" extrusionOk="0">
                  <a:moveTo>
                    <a:pt x="0" y="1"/>
                  </a:moveTo>
                  <a:lnTo>
                    <a:pt x="201" y="1"/>
                  </a:lnTo>
                  <a:lnTo>
                    <a:pt x="234" y="1"/>
                  </a:lnTo>
                  <a:lnTo>
                    <a:pt x="2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2"/>
            <p:cNvSpPr/>
            <p:nvPr/>
          </p:nvSpPr>
          <p:spPr>
            <a:xfrm>
              <a:off x="6166323" y="3758563"/>
              <a:ext cx="12583" cy="1403"/>
            </a:xfrm>
            <a:custGeom>
              <a:avLst/>
              <a:gdLst/>
              <a:ahLst/>
              <a:cxnLst/>
              <a:rect l="l" t="t" r="r" b="b"/>
              <a:pathLst>
                <a:path w="601" h="67" fill="none" extrusionOk="0">
                  <a:moveTo>
                    <a:pt x="1" y="67"/>
                  </a:moveTo>
                  <a:lnTo>
                    <a:pt x="568" y="0"/>
                  </a:lnTo>
                  <a:lnTo>
                    <a:pt x="601" y="0"/>
                  </a:lnTo>
                  <a:lnTo>
                    <a:pt x="267"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2"/>
            <p:cNvSpPr/>
            <p:nvPr/>
          </p:nvSpPr>
          <p:spPr>
            <a:xfrm>
              <a:off x="6003597" y="3749476"/>
              <a:ext cx="9799" cy="14698"/>
            </a:xfrm>
            <a:custGeom>
              <a:avLst/>
              <a:gdLst/>
              <a:ahLst/>
              <a:cxnLst/>
              <a:rect l="l" t="t" r="r" b="b"/>
              <a:pathLst>
                <a:path w="468" h="702" fill="none" extrusionOk="0">
                  <a:moveTo>
                    <a:pt x="100" y="34"/>
                  </a:moveTo>
                  <a:lnTo>
                    <a:pt x="0" y="1"/>
                  </a:lnTo>
                  <a:lnTo>
                    <a:pt x="34" y="334"/>
                  </a:lnTo>
                  <a:lnTo>
                    <a:pt x="434" y="668"/>
                  </a:lnTo>
                  <a:lnTo>
                    <a:pt x="467" y="701"/>
                  </a:lnTo>
                  <a:lnTo>
                    <a:pt x="10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2"/>
            <p:cNvSpPr/>
            <p:nvPr/>
          </p:nvSpPr>
          <p:spPr>
            <a:xfrm>
              <a:off x="6056673" y="3767629"/>
              <a:ext cx="3518" cy="3518"/>
            </a:xfrm>
            <a:custGeom>
              <a:avLst/>
              <a:gdLst/>
              <a:ahLst/>
              <a:cxnLst/>
              <a:rect l="l" t="t" r="r" b="b"/>
              <a:pathLst>
                <a:path w="168" h="168" fill="none" extrusionOk="0">
                  <a:moveTo>
                    <a:pt x="0" y="1"/>
                  </a:moveTo>
                  <a:lnTo>
                    <a:pt x="167"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2"/>
            <p:cNvSpPr/>
            <p:nvPr/>
          </p:nvSpPr>
          <p:spPr>
            <a:xfrm>
              <a:off x="6070639" y="3774622"/>
              <a:ext cx="2115" cy="712"/>
            </a:xfrm>
            <a:custGeom>
              <a:avLst/>
              <a:gdLst/>
              <a:ahLst/>
              <a:cxnLst/>
              <a:rect l="l" t="t" r="r" b="b"/>
              <a:pathLst>
                <a:path w="101" h="34" fill="none" extrusionOk="0">
                  <a:moveTo>
                    <a:pt x="1" y="0"/>
                  </a:moveTo>
                  <a:lnTo>
                    <a:pt x="1" y="34"/>
                  </a:lnTo>
                  <a:lnTo>
                    <a:pt x="101"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2"/>
            <p:cNvSpPr/>
            <p:nvPr/>
          </p:nvSpPr>
          <p:spPr>
            <a:xfrm>
              <a:off x="5909315" y="3735511"/>
              <a:ext cx="2115" cy="12583"/>
            </a:xfrm>
            <a:custGeom>
              <a:avLst/>
              <a:gdLst/>
              <a:ahLst/>
              <a:cxnLst/>
              <a:rect l="l" t="t" r="r" b="b"/>
              <a:pathLst>
                <a:path w="101" h="601" fill="none" extrusionOk="0">
                  <a:moveTo>
                    <a:pt x="33" y="0"/>
                  </a:moveTo>
                  <a:lnTo>
                    <a:pt x="0" y="0"/>
                  </a:lnTo>
                  <a:lnTo>
                    <a:pt x="0" y="267"/>
                  </a:lnTo>
                  <a:lnTo>
                    <a:pt x="33" y="601"/>
                  </a:lnTo>
                  <a:lnTo>
                    <a:pt x="100" y="601"/>
                  </a:lnTo>
                  <a:lnTo>
                    <a:pt x="33"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2"/>
            <p:cNvSpPr/>
            <p:nvPr/>
          </p:nvSpPr>
          <p:spPr>
            <a:xfrm>
              <a:off x="5861117" y="3726424"/>
              <a:ext cx="33542" cy="12604"/>
            </a:xfrm>
            <a:custGeom>
              <a:avLst/>
              <a:gdLst/>
              <a:ahLst/>
              <a:cxnLst/>
              <a:rect l="l" t="t" r="r" b="b"/>
              <a:pathLst>
                <a:path w="1602" h="602" fill="none" extrusionOk="0">
                  <a:moveTo>
                    <a:pt x="267" y="201"/>
                  </a:moveTo>
                  <a:lnTo>
                    <a:pt x="0" y="1"/>
                  </a:lnTo>
                  <a:lnTo>
                    <a:pt x="0" y="1"/>
                  </a:lnTo>
                  <a:lnTo>
                    <a:pt x="0" y="1"/>
                  </a:lnTo>
                  <a:lnTo>
                    <a:pt x="267" y="268"/>
                  </a:lnTo>
                  <a:lnTo>
                    <a:pt x="634" y="601"/>
                  </a:lnTo>
                  <a:lnTo>
                    <a:pt x="1602" y="501"/>
                  </a:lnTo>
                  <a:lnTo>
                    <a:pt x="1602" y="468"/>
                  </a:lnTo>
                  <a:lnTo>
                    <a:pt x="6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2"/>
            <p:cNvSpPr/>
            <p:nvPr/>
          </p:nvSpPr>
          <p:spPr>
            <a:xfrm>
              <a:off x="5733315" y="3676844"/>
              <a:ext cx="6993" cy="6302"/>
            </a:xfrm>
            <a:custGeom>
              <a:avLst/>
              <a:gdLst/>
              <a:ahLst/>
              <a:cxnLst/>
              <a:rect l="l" t="t" r="r" b="b"/>
              <a:pathLst>
                <a:path w="334" h="301" fill="none" extrusionOk="0">
                  <a:moveTo>
                    <a:pt x="334" y="234"/>
                  </a:moveTo>
                  <a:lnTo>
                    <a:pt x="33" y="0"/>
                  </a:lnTo>
                  <a:lnTo>
                    <a:pt x="0" y="0"/>
                  </a:lnTo>
                  <a:lnTo>
                    <a:pt x="3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2"/>
            <p:cNvSpPr/>
            <p:nvPr/>
          </p:nvSpPr>
          <p:spPr>
            <a:xfrm>
              <a:off x="5710953" y="3677535"/>
              <a:ext cx="16080" cy="13986"/>
            </a:xfrm>
            <a:custGeom>
              <a:avLst/>
              <a:gdLst/>
              <a:ahLst/>
              <a:cxnLst/>
              <a:rect l="l" t="t" r="r" b="b"/>
              <a:pathLst>
                <a:path w="768" h="668" fill="none" extrusionOk="0">
                  <a:moveTo>
                    <a:pt x="768" y="668"/>
                  </a:moveTo>
                  <a:lnTo>
                    <a:pt x="768" y="635"/>
                  </a:lnTo>
                  <a:lnTo>
                    <a:pt x="434" y="334"/>
                  </a:lnTo>
                  <a:lnTo>
                    <a:pt x="34" y="1"/>
                  </a:lnTo>
                  <a:lnTo>
                    <a:pt x="1" y="34"/>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2"/>
            <p:cNvSpPr/>
            <p:nvPr/>
          </p:nvSpPr>
          <p:spPr>
            <a:xfrm>
              <a:off x="5740999" y="3676844"/>
              <a:ext cx="6302" cy="6302"/>
            </a:xfrm>
            <a:custGeom>
              <a:avLst/>
              <a:gdLst/>
              <a:ahLst/>
              <a:cxnLst/>
              <a:rect l="l" t="t" r="r" b="b"/>
              <a:pathLst>
                <a:path w="301" h="301" fill="none" extrusionOk="0">
                  <a:moveTo>
                    <a:pt x="300" y="234"/>
                  </a:moveTo>
                  <a:lnTo>
                    <a:pt x="0" y="0"/>
                  </a:lnTo>
                  <a:lnTo>
                    <a:pt x="0" y="0"/>
                  </a:lnTo>
                  <a:lnTo>
                    <a:pt x="30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2"/>
            <p:cNvSpPr/>
            <p:nvPr/>
          </p:nvSpPr>
          <p:spPr>
            <a:xfrm>
              <a:off x="5834568" y="3684528"/>
              <a:ext cx="7705" cy="9799"/>
            </a:xfrm>
            <a:custGeom>
              <a:avLst/>
              <a:gdLst/>
              <a:ahLst/>
              <a:cxnLst/>
              <a:rect l="l" t="t" r="r" b="b"/>
              <a:pathLst>
                <a:path w="368" h="468" fill="none" extrusionOk="0">
                  <a:moveTo>
                    <a:pt x="368" y="467"/>
                  </a:moveTo>
                  <a:lnTo>
                    <a:pt x="68" y="334"/>
                  </a:lnTo>
                  <a:lnTo>
                    <a:pt x="68" y="0"/>
                  </a:lnTo>
                  <a:lnTo>
                    <a:pt x="1" y="0"/>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2"/>
            <p:cNvSpPr/>
            <p:nvPr/>
          </p:nvSpPr>
          <p:spPr>
            <a:xfrm>
              <a:off x="5819912" y="3678247"/>
              <a:ext cx="2115" cy="6993"/>
            </a:xfrm>
            <a:custGeom>
              <a:avLst/>
              <a:gdLst/>
              <a:ahLst/>
              <a:cxnLst/>
              <a:rect l="l" t="t" r="r" b="b"/>
              <a:pathLst>
                <a:path w="101" h="334" fill="none" extrusionOk="0">
                  <a:moveTo>
                    <a:pt x="0" y="0"/>
                  </a:moveTo>
                  <a:lnTo>
                    <a:pt x="100" y="0"/>
                  </a:lnTo>
                  <a:lnTo>
                    <a:pt x="100"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2"/>
            <p:cNvSpPr/>
            <p:nvPr/>
          </p:nvSpPr>
          <p:spPr>
            <a:xfrm>
              <a:off x="5653689" y="3752973"/>
              <a:ext cx="20979" cy="22361"/>
            </a:xfrm>
            <a:custGeom>
              <a:avLst/>
              <a:gdLst/>
              <a:ahLst/>
              <a:cxnLst/>
              <a:rect l="l" t="t" r="r" b="b"/>
              <a:pathLst>
                <a:path w="1002" h="1068" fill="none" extrusionOk="0">
                  <a:moveTo>
                    <a:pt x="634" y="701"/>
                  </a:moveTo>
                  <a:lnTo>
                    <a:pt x="0" y="1068"/>
                  </a:lnTo>
                  <a:lnTo>
                    <a:pt x="0" y="1068"/>
                  </a:lnTo>
                  <a:lnTo>
                    <a:pt x="701" y="701"/>
                  </a:lnTo>
                  <a:lnTo>
                    <a:pt x="968" y="0"/>
                  </a:lnTo>
                  <a:lnTo>
                    <a:pt x="1001" y="0"/>
                  </a:lnTo>
                  <a:lnTo>
                    <a:pt x="9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2"/>
            <p:cNvSpPr/>
            <p:nvPr/>
          </p:nvSpPr>
          <p:spPr>
            <a:xfrm>
              <a:off x="5839468" y="3768341"/>
              <a:ext cx="2115" cy="6993"/>
            </a:xfrm>
            <a:custGeom>
              <a:avLst/>
              <a:gdLst/>
              <a:ahLst/>
              <a:cxnLst/>
              <a:rect l="l" t="t" r="r" b="b"/>
              <a:pathLst>
                <a:path w="101" h="334" fill="none" extrusionOk="0">
                  <a:moveTo>
                    <a:pt x="0" y="0"/>
                  </a:moveTo>
                  <a:lnTo>
                    <a:pt x="0" y="334"/>
                  </a:lnTo>
                  <a:lnTo>
                    <a:pt x="100"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2"/>
            <p:cNvSpPr/>
            <p:nvPr/>
          </p:nvSpPr>
          <p:spPr>
            <a:xfrm>
              <a:off x="5782204" y="3772529"/>
              <a:ext cx="2115" cy="15389"/>
            </a:xfrm>
            <a:custGeom>
              <a:avLst/>
              <a:gdLst/>
              <a:ahLst/>
              <a:cxnLst/>
              <a:rect l="l" t="t" r="r" b="b"/>
              <a:pathLst>
                <a:path w="101" h="735" fill="none" extrusionOk="0">
                  <a:moveTo>
                    <a:pt x="67" y="67"/>
                  </a:moveTo>
                  <a:lnTo>
                    <a:pt x="0" y="0"/>
                  </a:lnTo>
                  <a:lnTo>
                    <a:pt x="0" y="334"/>
                  </a:lnTo>
                  <a:lnTo>
                    <a:pt x="33" y="667"/>
                  </a:lnTo>
                  <a:lnTo>
                    <a:pt x="100" y="734"/>
                  </a:lnTo>
                  <a:lnTo>
                    <a:pt x="67"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2"/>
            <p:cNvSpPr/>
            <p:nvPr/>
          </p:nvSpPr>
          <p:spPr>
            <a:xfrm>
              <a:off x="5869492" y="3767629"/>
              <a:ext cx="7014" cy="4920"/>
            </a:xfrm>
            <a:custGeom>
              <a:avLst/>
              <a:gdLst/>
              <a:ahLst/>
              <a:cxnLst/>
              <a:rect l="l" t="t" r="r" b="b"/>
              <a:pathLst>
                <a:path w="335" h="235" fill="none" extrusionOk="0">
                  <a:moveTo>
                    <a:pt x="268" y="234"/>
                  </a:moveTo>
                  <a:lnTo>
                    <a:pt x="334" y="234"/>
                  </a:lnTo>
                  <a:lnTo>
                    <a:pt x="1" y="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2"/>
            <p:cNvSpPr/>
            <p:nvPr/>
          </p:nvSpPr>
          <p:spPr>
            <a:xfrm>
              <a:off x="5683023" y="3744598"/>
              <a:ext cx="3518" cy="21"/>
            </a:xfrm>
            <a:custGeom>
              <a:avLst/>
              <a:gdLst/>
              <a:ahLst/>
              <a:cxnLst/>
              <a:rect l="l" t="t" r="r" b="b"/>
              <a:pathLst>
                <a:path w="168" h="1" fill="none" extrusionOk="0">
                  <a:moveTo>
                    <a:pt x="0" y="0"/>
                  </a:moveTo>
                  <a:lnTo>
                    <a:pt x="167" y="0"/>
                  </a:lnTo>
                  <a:lnTo>
                    <a:pt x="1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2"/>
            <p:cNvSpPr/>
            <p:nvPr/>
          </p:nvSpPr>
          <p:spPr>
            <a:xfrm>
              <a:off x="5680217" y="3744598"/>
              <a:ext cx="1424" cy="6993"/>
            </a:xfrm>
            <a:custGeom>
              <a:avLst/>
              <a:gdLst/>
              <a:ahLst/>
              <a:cxnLst/>
              <a:rect l="l" t="t" r="r" b="b"/>
              <a:pathLst>
                <a:path w="68" h="334" fill="none" extrusionOk="0">
                  <a:moveTo>
                    <a:pt x="1" y="0"/>
                  </a:moveTo>
                  <a:lnTo>
                    <a:pt x="34" y="0"/>
                  </a:lnTo>
                  <a:lnTo>
                    <a:pt x="68"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2"/>
            <p:cNvSpPr/>
            <p:nvPr/>
          </p:nvSpPr>
          <p:spPr>
            <a:xfrm>
              <a:off x="5688613" y="3765535"/>
              <a:ext cx="6993" cy="1424"/>
            </a:xfrm>
            <a:custGeom>
              <a:avLst/>
              <a:gdLst/>
              <a:ahLst/>
              <a:cxnLst/>
              <a:rect l="l" t="t" r="r" b="b"/>
              <a:pathLst>
                <a:path w="334" h="68" fill="none" extrusionOk="0">
                  <a:moveTo>
                    <a:pt x="334" y="1"/>
                  </a:moveTo>
                  <a:lnTo>
                    <a:pt x="34" y="67"/>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2"/>
            <p:cNvSpPr/>
            <p:nvPr/>
          </p:nvSpPr>
          <p:spPr>
            <a:xfrm>
              <a:off x="5185757" y="3477100"/>
              <a:ext cx="5590" cy="7705"/>
            </a:xfrm>
            <a:custGeom>
              <a:avLst/>
              <a:gdLst/>
              <a:ahLst/>
              <a:cxnLst/>
              <a:rect l="l" t="t" r="r" b="b"/>
              <a:pathLst>
                <a:path w="267" h="368" fill="none" extrusionOk="0">
                  <a:moveTo>
                    <a:pt x="267" y="0"/>
                  </a:moveTo>
                  <a:lnTo>
                    <a:pt x="0" y="367"/>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2"/>
            <p:cNvSpPr/>
            <p:nvPr/>
          </p:nvSpPr>
          <p:spPr>
            <a:xfrm>
              <a:off x="5698391" y="3975057"/>
              <a:ext cx="4208" cy="6323"/>
            </a:xfrm>
            <a:custGeom>
              <a:avLst/>
              <a:gdLst/>
              <a:ahLst/>
              <a:cxnLst/>
              <a:rect l="l" t="t" r="r" b="b"/>
              <a:pathLst>
                <a:path w="201" h="302" fill="none" extrusionOk="0">
                  <a:moveTo>
                    <a:pt x="200" y="1"/>
                  </a:moveTo>
                  <a:lnTo>
                    <a:pt x="0" y="30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2"/>
            <p:cNvSpPr/>
            <p:nvPr/>
          </p:nvSpPr>
          <p:spPr>
            <a:xfrm>
              <a:off x="5087267" y="3374423"/>
              <a:ext cx="689367" cy="671905"/>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2"/>
            <p:cNvSpPr/>
            <p:nvPr/>
          </p:nvSpPr>
          <p:spPr>
            <a:xfrm>
              <a:off x="4902891" y="2940703"/>
              <a:ext cx="259122" cy="268921"/>
            </a:xfrm>
            <a:custGeom>
              <a:avLst/>
              <a:gdLst/>
              <a:ahLst/>
              <a:cxnLst/>
              <a:rect l="l" t="t" r="r" b="b"/>
              <a:pathLst>
                <a:path w="12376" h="12844" extrusionOk="0">
                  <a:moveTo>
                    <a:pt x="2869" y="8340"/>
                  </a:moveTo>
                  <a:lnTo>
                    <a:pt x="3203" y="8640"/>
                  </a:lnTo>
                  <a:lnTo>
                    <a:pt x="3570" y="8607"/>
                  </a:lnTo>
                  <a:lnTo>
                    <a:pt x="3903" y="8540"/>
                  </a:lnTo>
                  <a:lnTo>
                    <a:pt x="4304" y="8874"/>
                  </a:lnTo>
                  <a:lnTo>
                    <a:pt x="3970" y="8941"/>
                  </a:lnTo>
                  <a:lnTo>
                    <a:pt x="3236" y="8974"/>
                  </a:lnTo>
                  <a:lnTo>
                    <a:pt x="2903" y="8640"/>
                  </a:lnTo>
                  <a:lnTo>
                    <a:pt x="2536" y="8674"/>
                  </a:lnTo>
                  <a:lnTo>
                    <a:pt x="2202" y="8707"/>
                  </a:lnTo>
                  <a:lnTo>
                    <a:pt x="2202" y="8707"/>
                  </a:lnTo>
                  <a:lnTo>
                    <a:pt x="2869" y="8340"/>
                  </a:lnTo>
                  <a:close/>
                  <a:moveTo>
                    <a:pt x="11242" y="1"/>
                  </a:moveTo>
                  <a:lnTo>
                    <a:pt x="11309" y="368"/>
                  </a:lnTo>
                  <a:lnTo>
                    <a:pt x="10975" y="401"/>
                  </a:lnTo>
                  <a:lnTo>
                    <a:pt x="10641" y="468"/>
                  </a:lnTo>
                  <a:lnTo>
                    <a:pt x="10308" y="501"/>
                  </a:lnTo>
                  <a:lnTo>
                    <a:pt x="9574" y="168"/>
                  </a:lnTo>
                  <a:lnTo>
                    <a:pt x="9307" y="535"/>
                  </a:lnTo>
                  <a:lnTo>
                    <a:pt x="8573" y="568"/>
                  </a:lnTo>
                  <a:lnTo>
                    <a:pt x="8240" y="902"/>
                  </a:lnTo>
                  <a:lnTo>
                    <a:pt x="7973" y="1302"/>
                  </a:lnTo>
                  <a:lnTo>
                    <a:pt x="6939" y="1669"/>
                  </a:lnTo>
                  <a:lnTo>
                    <a:pt x="7339" y="2002"/>
                  </a:lnTo>
                  <a:lnTo>
                    <a:pt x="8040" y="2336"/>
                  </a:lnTo>
                  <a:lnTo>
                    <a:pt x="8340" y="2303"/>
                  </a:lnTo>
                  <a:lnTo>
                    <a:pt x="8040" y="2636"/>
                  </a:lnTo>
                  <a:lnTo>
                    <a:pt x="7339" y="2669"/>
                  </a:lnTo>
                  <a:lnTo>
                    <a:pt x="7372" y="3003"/>
                  </a:lnTo>
                  <a:lnTo>
                    <a:pt x="7406" y="3337"/>
                  </a:lnTo>
                  <a:lnTo>
                    <a:pt x="6705" y="3704"/>
                  </a:lnTo>
                  <a:lnTo>
                    <a:pt x="6372" y="3403"/>
                  </a:lnTo>
                  <a:lnTo>
                    <a:pt x="5671" y="3136"/>
                  </a:lnTo>
                  <a:lnTo>
                    <a:pt x="5604" y="2803"/>
                  </a:lnTo>
                  <a:lnTo>
                    <a:pt x="5238" y="2503"/>
                  </a:lnTo>
                  <a:lnTo>
                    <a:pt x="4904" y="2169"/>
                  </a:lnTo>
                  <a:lnTo>
                    <a:pt x="4203" y="2202"/>
                  </a:lnTo>
                  <a:lnTo>
                    <a:pt x="3903" y="2903"/>
                  </a:lnTo>
                  <a:lnTo>
                    <a:pt x="3570" y="2970"/>
                  </a:lnTo>
                  <a:lnTo>
                    <a:pt x="3937" y="3303"/>
                  </a:lnTo>
                  <a:lnTo>
                    <a:pt x="4003" y="3637"/>
                  </a:lnTo>
                  <a:lnTo>
                    <a:pt x="4037" y="3970"/>
                  </a:lnTo>
                  <a:lnTo>
                    <a:pt x="3703" y="4337"/>
                  </a:lnTo>
                  <a:lnTo>
                    <a:pt x="3403" y="4704"/>
                  </a:lnTo>
                  <a:lnTo>
                    <a:pt x="3036" y="4771"/>
                  </a:lnTo>
                  <a:lnTo>
                    <a:pt x="2736" y="5138"/>
                  </a:lnTo>
                  <a:lnTo>
                    <a:pt x="3103" y="5805"/>
                  </a:lnTo>
                  <a:lnTo>
                    <a:pt x="3169" y="6139"/>
                  </a:lnTo>
                  <a:lnTo>
                    <a:pt x="3536" y="6105"/>
                  </a:lnTo>
                  <a:lnTo>
                    <a:pt x="3570" y="6772"/>
                  </a:lnTo>
                  <a:lnTo>
                    <a:pt x="3870" y="6439"/>
                  </a:lnTo>
                  <a:lnTo>
                    <a:pt x="4570" y="6372"/>
                  </a:lnTo>
                  <a:lnTo>
                    <a:pt x="4904" y="6339"/>
                  </a:lnTo>
                  <a:lnTo>
                    <a:pt x="4937" y="6672"/>
                  </a:lnTo>
                  <a:lnTo>
                    <a:pt x="4670" y="7039"/>
                  </a:lnTo>
                  <a:lnTo>
                    <a:pt x="4337" y="7073"/>
                  </a:lnTo>
                  <a:lnTo>
                    <a:pt x="3336" y="7506"/>
                  </a:lnTo>
                  <a:lnTo>
                    <a:pt x="2702" y="8240"/>
                  </a:lnTo>
                  <a:lnTo>
                    <a:pt x="2002" y="8307"/>
                  </a:lnTo>
                  <a:lnTo>
                    <a:pt x="2369" y="8607"/>
                  </a:lnTo>
                  <a:lnTo>
                    <a:pt x="2002" y="8640"/>
                  </a:lnTo>
                  <a:lnTo>
                    <a:pt x="2035" y="9007"/>
                  </a:lnTo>
                  <a:lnTo>
                    <a:pt x="1035" y="9074"/>
                  </a:lnTo>
                  <a:lnTo>
                    <a:pt x="701" y="9141"/>
                  </a:lnTo>
                  <a:lnTo>
                    <a:pt x="367" y="9474"/>
                  </a:lnTo>
                  <a:lnTo>
                    <a:pt x="401" y="9808"/>
                  </a:lnTo>
                  <a:lnTo>
                    <a:pt x="768" y="9775"/>
                  </a:lnTo>
                  <a:lnTo>
                    <a:pt x="1502" y="9708"/>
                  </a:lnTo>
                  <a:lnTo>
                    <a:pt x="1868" y="10041"/>
                  </a:lnTo>
                  <a:lnTo>
                    <a:pt x="1535" y="10108"/>
                  </a:lnTo>
                  <a:lnTo>
                    <a:pt x="1168" y="10141"/>
                  </a:lnTo>
                  <a:lnTo>
                    <a:pt x="634" y="10175"/>
                  </a:lnTo>
                  <a:lnTo>
                    <a:pt x="301" y="10542"/>
                  </a:lnTo>
                  <a:lnTo>
                    <a:pt x="0" y="10909"/>
                  </a:lnTo>
                  <a:lnTo>
                    <a:pt x="334" y="11209"/>
                  </a:lnTo>
                  <a:lnTo>
                    <a:pt x="668" y="10875"/>
                  </a:lnTo>
                  <a:lnTo>
                    <a:pt x="1001" y="11176"/>
                  </a:lnTo>
                  <a:lnTo>
                    <a:pt x="701" y="11542"/>
                  </a:lnTo>
                  <a:lnTo>
                    <a:pt x="734" y="11876"/>
                  </a:lnTo>
                  <a:lnTo>
                    <a:pt x="1068" y="11843"/>
                  </a:lnTo>
                  <a:lnTo>
                    <a:pt x="1468" y="11843"/>
                  </a:lnTo>
                  <a:lnTo>
                    <a:pt x="801" y="12276"/>
                  </a:lnTo>
                  <a:lnTo>
                    <a:pt x="801" y="12276"/>
                  </a:lnTo>
                  <a:lnTo>
                    <a:pt x="1835" y="12176"/>
                  </a:lnTo>
                  <a:lnTo>
                    <a:pt x="1868" y="12510"/>
                  </a:lnTo>
                  <a:lnTo>
                    <a:pt x="1902" y="12843"/>
                  </a:lnTo>
                  <a:lnTo>
                    <a:pt x="2569" y="12476"/>
                  </a:lnTo>
                  <a:lnTo>
                    <a:pt x="2903" y="12443"/>
                  </a:lnTo>
                  <a:lnTo>
                    <a:pt x="3336" y="12777"/>
                  </a:lnTo>
                  <a:lnTo>
                    <a:pt x="4037" y="12710"/>
                  </a:lnTo>
                  <a:lnTo>
                    <a:pt x="4337" y="12343"/>
                  </a:lnTo>
                  <a:lnTo>
                    <a:pt x="4704" y="12677"/>
                  </a:lnTo>
                  <a:lnTo>
                    <a:pt x="5371" y="12643"/>
                  </a:lnTo>
                  <a:lnTo>
                    <a:pt x="5338" y="12310"/>
                  </a:lnTo>
                  <a:lnTo>
                    <a:pt x="5705" y="12276"/>
                  </a:lnTo>
                  <a:lnTo>
                    <a:pt x="6005" y="11943"/>
                  </a:lnTo>
                  <a:lnTo>
                    <a:pt x="6038" y="12276"/>
                  </a:lnTo>
                  <a:lnTo>
                    <a:pt x="6405" y="12210"/>
                  </a:lnTo>
                  <a:lnTo>
                    <a:pt x="6705" y="11876"/>
                  </a:lnTo>
                  <a:lnTo>
                    <a:pt x="7039" y="11843"/>
                  </a:lnTo>
                  <a:lnTo>
                    <a:pt x="7739" y="11809"/>
                  </a:lnTo>
                  <a:lnTo>
                    <a:pt x="8473" y="11743"/>
                  </a:lnTo>
                  <a:lnTo>
                    <a:pt x="9140" y="11709"/>
                  </a:lnTo>
                  <a:lnTo>
                    <a:pt x="9507" y="12009"/>
                  </a:lnTo>
                  <a:lnTo>
                    <a:pt x="10174" y="11643"/>
                  </a:lnTo>
                  <a:lnTo>
                    <a:pt x="10475" y="11242"/>
                  </a:lnTo>
                  <a:lnTo>
                    <a:pt x="10408" y="10909"/>
                  </a:lnTo>
                  <a:lnTo>
                    <a:pt x="10808" y="10875"/>
                  </a:lnTo>
                  <a:lnTo>
                    <a:pt x="11075" y="10508"/>
                  </a:lnTo>
                  <a:lnTo>
                    <a:pt x="11042" y="10175"/>
                  </a:lnTo>
                  <a:lnTo>
                    <a:pt x="11375" y="10141"/>
                  </a:lnTo>
                  <a:lnTo>
                    <a:pt x="11342" y="9808"/>
                  </a:lnTo>
                  <a:lnTo>
                    <a:pt x="11309" y="9474"/>
                  </a:lnTo>
                  <a:lnTo>
                    <a:pt x="11242" y="9141"/>
                  </a:lnTo>
                  <a:lnTo>
                    <a:pt x="11575" y="8740"/>
                  </a:lnTo>
                  <a:lnTo>
                    <a:pt x="11542" y="8407"/>
                  </a:lnTo>
                  <a:lnTo>
                    <a:pt x="11509" y="8040"/>
                  </a:lnTo>
                  <a:lnTo>
                    <a:pt x="11809" y="7706"/>
                  </a:lnTo>
                  <a:lnTo>
                    <a:pt x="11742" y="7006"/>
                  </a:lnTo>
                  <a:lnTo>
                    <a:pt x="11709" y="6672"/>
                  </a:lnTo>
                  <a:lnTo>
                    <a:pt x="12042" y="6305"/>
                  </a:lnTo>
                  <a:lnTo>
                    <a:pt x="11675" y="6005"/>
                  </a:lnTo>
                  <a:lnTo>
                    <a:pt x="12042" y="5972"/>
                  </a:lnTo>
                  <a:lnTo>
                    <a:pt x="12076" y="6305"/>
                  </a:lnTo>
                  <a:lnTo>
                    <a:pt x="12376" y="5972"/>
                  </a:lnTo>
                  <a:lnTo>
                    <a:pt x="12376" y="5905"/>
                  </a:lnTo>
                  <a:lnTo>
                    <a:pt x="12343" y="5972"/>
                  </a:lnTo>
                  <a:lnTo>
                    <a:pt x="11909" y="5271"/>
                  </a:lnTo>
                  <a:lnTo>
                    <a:pt x="11542" y="4971"/>
                  </a:lnTo>
                  <a:lnTo>
                    <a:pt x="11509" y="4638"/>
                  </a:lnTo>
                  <a:lnTo>
                    <a:pt x="10808" y="4337"/>
                  </a:lnTo>
                  <a:lnTo>
                    <a:pt x="10408" y="4371"/>
                  </a:lnTo>
                  <a:lnTo>
                    <a:pt x="10174" y="4371"/>
                  </a:lnTo>
                  <a:lnTo>
                    <a:pt x="9841" y="4704"/>
                  </a:lnTo>
                  <a:lnTo>
                    <a:pt x="9807" y="4671"/>
                  </a:lnTo>
                  <a:lnTo>
                    <a:pt x="9741" y="4704"/>
                  </a:lnTo>
                  <a:lnTo>
                    <a:pt x="9374" y="4371"/>
                  </a:lnTo>
                  <a:lnTo>
                    <a:pt x="9007" y="4037"/>
                  </a:lnTo>
                  <a:lnTo>
                    <a:pt x="8607" y="3704"/>
                  </a:lnTo>
                  <a:lnTo>
                    <a:pt x="8240" y="3437"/>
                  </a:lnTo>
                  <a:lnTo>
                    <a:pt x="8573" y="3003"/>
                  </a:lnTo>
                  <a:lnTo>
                    <a:pt x="8540" y="2669"/>
                  </a:lnTo>
                  <a:lnTo>
                    <a:pt x="8607" y="2669"/>
                  </a:lnTo>
                  <a:lnTo>
                    <a:pt x="8607" y="2636"/>
                  </a:lnTo>
                  <a:lnTo>
                    <a:pt x="8940" y="2569"/>
                  </a:lnTo>
                  <a:lnTo>
                    <a:pt x="9274" y="2870"/>
                  </a:lnTo>
                  <a:lnTo>
                    <a:pt x="9574" y="2569"/>
                  </a:lnTo>
                  <a:lnTo>
                    <a:pt x="9541" y="2236"/>
                  </a:lnTo>
                  <a:lnTo>
                    <a:pt x="9874" y="1869"/>
                  </a:lnTo>
                  <a:lnTo>
                    <a:pt x="10174" y="1502"/>
                  </a:lnTo>
                  <a:lnTo>
                    <a:pt x="10241" y="1502"/>
                  </a:lnTo>
                  <a:lnTo>
                    <a:pt x="10274" y="1469"/>
                  </a:lnTo>
                  <a:lnTo>
                    <a:pt x="11008" y="1402"/>
                  </a:lnTo>
                  <a:lnTo>
                    <a:pt x="11342" y="1369"/>
                  </a:lnTo>
                  <a:lnTo>
                    <a:pt x="11008" y="1068"/>
                  </a:lnTo>
                  <a:lnTo>
                    <a:pt x="11342" y="1035"/>
                  </a:lnTo>
                  <a:lnTo>
                    <a:pt x="11709" y="1002"/>
                  </a:lnTo>
                  <a:lnTo>
                    <a:pt x="12009" y="635"/>
                  </a:lnTo>
                  <a:lnTo>
                    <a:pt x="11675" y="334"/>
                  </a:lnTo>
                  <a:lnTo>
                    <a:pt x="1124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2"/>
            <p:cNvSpPr/>
            <p:nvPr/>
          </p:nvSpPr>
          <p:spPr>
            <a:xfrm>
              <a:off x="4919662" y="3194926"/>
              <a:ext cx="20958" cy="8417"/>
            </a:xfrm>
            <a:custGeom>
              <a:avLst/>
              <a:gdLst/>
              <a:ahLst/>
              <a:cxnLst/>
              <a:rect l="l" t="t" r="r" b="b"/>
              <a:pathLst>
                <a:path w="1001" h="402" extrusionOk="0">
                  <a:moveTo>
                    <a:pt x="1001" y="1"/>
                  </a:moveTo>
                  <a:lnTo>
                    <a:pt x="0" y="401"/>
                  </a:lnTo>
                  <a:lnTo>
                    <a:pt x="334" y="368"/>
                  </a:lnTo>
                  <a:lnTo>
                    <a:pt x="10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2"/>
            <p:cNvSpPr/>
            <p:nvPr/>
          </p:nvSpPr>
          <p:spPr>
            <a:xfrm>
              <a:off x="5077489" y="2964467"/>
              <a:ext cx="125039" cy="100584"/>
            </a:xfrm>
            <a:custGeom>
              <a:avLst/>
              <a:gdLst/>
              <a:ahLst/>
              <a:cxnLst/>
              <a:rect l="l" t="t" r="r" b="b"/>
              <a:pathLst>
                <a:path w="5972" h="4804" extrusionOk="0">
                  <a:moveTo>
                    <a:pt x="3637" y="0"/>
                  </a:moveTo>
                  <a:lnTo>
                    <a:pt x="3336" y="367"/>
                  </a:lnTo>
                  <a:lnTo>
                    <a:pt x="2970" y="367"/>
                  </a:lnTo>
                  <a:lnTo>
                    <a:pt x="2636" y="400"/>
                  </a:lnTo>
                  <a:lnTo>
                    <a:pt x="2002" y="434"/>
                  </a:lnTo>
                  <a:lnTo>
                    <a:pt x="1902" y="434"/>
                  </a:lnTo>
                  <a:lnTo>
                    <a:pt x="1669" y="834"/>
                  </a:lnTo>
                  <a:lnTo>
                    <a:pt x="1335" y="1201"/>
                  </a:lnTo>
                  <a:lnTo>
                    <a:pt x="1335" y="1534"/>
                  </a:lnTo>
                  <a:lnTo>
                    <a:pt x="1035" y="1835"/>
                  </a:lnTo>
                  <a:lnTo>
                    <a:pt x="1001" y="1868"/>
                  </a:lnTo>
                  <a:lnTo>
                    <a:pt x="635" y="1568"/>
                  </a:lnTo>
                  <a:lnTo>
                    <a:pt x="368" y="1635"/>
                  </a:lnTo>
                  <a:lnTo>
                    <a:pt x="301" y="1635"/>
                  </a:lnTo>
                  <a:lnTo>
                    <a:pt x="334" y="1901"/>
                  </a:lnTo>
                  <a:lnTo>
                    <a:pt x="1" y="2335"/>
                  </a:lnTo>
                  <a:lnTo>
                    <a:pt x="368" y="2635"/>
                  </a:lnTo>
                  <a:lnTo>
                    <a:pt x="735" y="2935"/>
                  </a:lnTo>
                  <a:lnTo>
                    <a:pt x="1135" y="3302"/>
                  </a:lnTo>
                  <a:lnTo>
                    <a:pt x="1502" y="3569"/>
                  </a:lnTo>
                  <a:lnTo>
                    <a:pt x="1535" y="3536"/>
                  </a:lnTo>
                  <a:lnTo>
                    <a:pt x="1835" y="3202"/>
                  </a:lnTo>
                  <a:lnTo>
                    <a:pt x="2136" y="3202"/>
                  </a:lnTo>
                  <a:lnTo>
                    <a:pt x="2503" y="3169"/>
                  </a:lnTo>
                  <a:lnTo>
                    <a:pt x="3203" y="3469"/>
                  </a:lnTo>
                  <a:lnTo>
                    <a:pt x="3203" y="3836"/>
                  </a:lnTo>
                  <a:lnTo>
                    <a:pt x="3570" y="4136"/>
                  </a:lnTo>
                  <a:lnTo>
                    <a:pt x="4004" y="4803"/>
                  </a:lnTo>
                  <a:lnTo>
                    <a:pt x="4037" y="4737"/>
                  </a:lnTo>
                  <a:lnTo>
                    <a:pt x="4304" y="4403"/>
                  </a:lnTo>
                  <a:lnTo>
                    <a:pt x="4571" y="4036"/>
                  </a:lnTo>
                  <a:lnTo>
                    <a:pt x="4971" y="4036"/>
                  </a:lnTo>
                  <a:lnTo>
                    <a:pt x="5305" y="4003"/>
                  </a:lnTo>
                  <a:lnTo>
                    <a:pt x="5238" y="3336"/>
                  </a:lnTo>
                  <a:lnTo>
                    <a:pt x="5571" y="2935"/>
                  </a:lnTo>
                  <a:lnTo>
                    <a:pt x="5638" y="3302"/>
                  </a:lnTo>
                  <a:lnTo>
                    <a:pt x="5638" y="3669"/>
                  </a:lnTo>
                  <a:lnTo>
                    <a:pt x="5972" y="3636"/>
                  </a:lnTo>
                  <a:lnTo>
                    <a:pt x="5972" y="3302"/>
                  </a:lnTo>
                  <a:lnTo>
                    <a:pt x="5905" y="2902"/>
                  </a:lnTo>
                  <a:lnTo>
                    <a:pt x="5571" y="2635"/>
                  </a:lnTo>
                  <a:lnTo>
                    <a:pt x="5204" y="3002"/>
                  </a:lnTo>
                  <a:lnTo>
                    <a:pt x="4871" y="2669"/>
                  </a:lnTo>
                  <a:lnTo>
                    <a:pt x="5171" y="2302"/>
                  </a:lnTo>
                  <a:lnTo>
                    <a:pt x="5538" y="2235"/>
                  </a:lnTo>
                  <a:lnTo>
                    <a:pt x="5538" y="1968"/>
                  </a:lnTo>
                  <a:lnTo>
                    <a:pt x="5505" y="1568"/>
                  </a:lnTo>
                  <a:lnTo>
                    <a:pt x="5071" y="901"/>
                  </a:lnTo>
                  <a:lnTo>
                    <a:pt x="5038" y="567"/>
                  </a:lnTo>
                  <a:lnTo>
                    <a:pt x="5038" y="234"/>
                  </a:lnTo>
                  <a:lnTo>
                    <a:pt x="4704" y="234"/>
                  </a:lnTo>
                  <a:lnTo>
                    <a:pt x="4337" y="300"/>
                  </a:lnTo>
                  <a:lnTo>
                    <a:pt x="4004" y="300"/>
                  </a:lnTo>
                  <a:lnTo>
                    <a:pt x="400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2"/>
            <p:cNvSpPr/>
            <p:nvPr/>
          </p:nvSpPr>
          <p:spPr>
            <a:xfrm>
              <a:off x="5217875" y="3125790"/>
              <a:ext cx="21670" cy="14698"/>
            </a:xfrm>
            <a:custGeom>
              <a:avLst/>
              <a:gdLst/>
              <a:ahLst/>
              <a:cxnLst/>
              <a:rect l="l" t="t" r="r" b="b"/>
              <a:pathLst>
                <a:path w="1035" h="702" extrusionOk="0">
                  <a:moveTo>
                    <a:pt x="634" y="1"/>
                  </a:moveTo>
                  <a:lnTo>
                    <a:pt x="334" y="34"/>
                  </a:lnTo>
                  <a:lnTo>
                    <a:pt x="1" y="34"/>
                  </a:lnTo>
                  <a:lnTo>
                    <a:pt x="34" y="701"/>
                  </a:lnTo>
                  <a:lnTo>
                    <a:pt x="367" y="701"/>
                  </a:lnTo>
                  <a:lnTo>
                    <a:pt x="668" y="668"/>
                  </a:lnTo>
                  <a:lnTo>
                    <a:pt x="1035" y="334"/>
                  </a:lnTo>
                  <a:lnTo>
                    <a:pt x="6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2"/>
            <p:cNvSpPr/>
            <p:nvPr/>
          </p:nvSpPr>
          <p:spPr>
            <a:xfrm>
              <a:off x="5310775" y="3363242"/>
              <a:ext cx="22361" cy="9108"/>
            </a:xfrm>
            <a:custGeom>
              <a:avLst/>
              <a:gdLst/>
              <a:ahLst/>
              <a:cxnLst/>
              <a:rect l="l" t="t" r="r" b="b"/>
              <a:pathLst>
                <a:path w="1068" h="435" extrusionOk="0">
                  <a:moveTo>
                    <a:pt x="1034" y="1"/>
                  </a:moveTo>
                  <a:lnTo>
                    <a:pt x="701" y="34"/>
                  </a:lnTo>
                  <a:lnTo>
                    <a:pt x="0" y="101"/>
                  </a:lnTo>
                  <a:lnTo>
                    <a:pt x="367" y="435"/>
                  </a:lnTo>
                  <a:lnTo>
                    <a:pt x="701" y="368"/>
                  </a:lnTo>
                  <a:lnTo>
                    <a:pt x="1067" y="368"/>
                  </a:lnTo>
                  <a:lnTo>
                    <a:pt x="10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2"/>
            <p:cNvSpPr/>
            <p:nvPr/>
          </p:nvSpPr>
          <p:spPr>
            <a:xfrm>
              <a:off x="5398063" y="2702559"/>
              <a:ext cx="15389" cy="21670"/>
            </a:xfrm>
            <a:custGeom>
              <a:avLst/>
              <a:gdLst/>
              <a:ahLst/>
              <a:cxnLst/>
              <a:rect l="l" t="t" r="r" b="b"/>
              <a:pathLst>
                <a:path w="735" h="1035" extrusionOk="0">
                  <a:moveTo>
                    <a:pt x="668" y="0"/>
                  </a:moveTo>
                  <a:lnTo>
                    <a:pt x="334" y="367"/>
                  </a:lnTo>
                  <a:lnTo>
                    <a:pt x="1" y="400"/>
                  </a:lnTo>
                  <a:lnTo>
                    <a:pt x="368" y="701"/>
                  </a:lnTo>
                  <a:lnTo>
                    <a:pt x="735" y="1034"/>
                  </a:lnTo>
                  <a:lnTo>
                    <a:pt x="735" y="701"/>
                  </a:lnTo>
                  <a:lnTo>
                    <a:pt x="701" y="367"/>
                  </a:lnTo>
                  <a:lnTo>
                    <a:pt x="6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2"/>
            <p:cNvSpPr/>
            <p:nvPr/>
          </p:nvSpPr>
          <p:spPr>
            <a:xfrm>
              <a:off x="5493748" y="2608969"/>
              <a:ext cx="23073" cy="58688"/>
            </a:xfrm>
            <a:custGeom>
              <a:avLst/>
              <a:gdLst/>
              <a:ahLst/>
              <a:cxnLst/>
              <a:rect l="l" t="t" r="r" b="b"/>
              <a:pathLst>
                <a:path w="1102" h="2803" extrusionOk="0">
                  <a:moveTo>
                    <a:pt x="968" y="0"/>
                  </a:moveTo>
                  <a:lnTo>
                    <a:pt x="668" y="1034"/>
                  </a:lnTo>
                  <a:lnTo>
                    <a:pt x="701" y="1368"/>
                  </a:lnTo>
                  <a:lnTo>
                    <a:pt x="1" y="1468"/>
                  </a:lnTo>
                  <a:lnTo>
                    <a:pt x="34" y="1801"/>
                  </a:lnTo>
                  <a:lnTo>
                    <a:pt x="401" y="2135"/>
                  </a:lnTo>
                  <a:lnTo>
                    <a:pt x="401" y="2435"/>
                  </a:lnTo>
                  <a:lnTo>
                    <a:pt x="101" y="2802"/>
                  </a:lnTo>
                  <a:lnTo>
                    <a:pt x="101" y="2802"/>
                  </a:lnTo>
                  <a:lnTo>
                    <a:pt x="768" y="2435"/>
                  </a:lnTo>
                  <a:lnTo>
                    <a:pt x="768" y="2102"/>
                  </a:lnTo>
                  <a:lnTo>
                    <a:pt x="1101" y="1701"/>
                  </a:lnTo>
                  <a:lnTo>
                    <a:pt x="1035" y="1368"/>
                  </a:lnTo>
                  <a:lnTo>
                    <a:pt x="1001" y="1001"/>
                  </a:lnTo>
                  <a:lnTo>
                    <a:pt x="1001" y="667"/>
                  </a:lnTo>
                  <a:lnTo>
                    <a:pt x="9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2"/>
            <p:cNvSpPr/>
            <p:nvPr/>
          </p:nvSpPr>
          <p:spPr>
            <a:xfrm>
              <a:off x="5219969" y="2720000"/>
              <a:ext cx="48910" cy="53118"/>
            </a:xfrm>
            <a:custGeom>
              <a:avLst/>
              <a:gdLst/>
              <a:ahLst/>
              <a:cxnLst/>
              <a:rect l="l" t="t" r="r" b="b"/>
              <a:pathLst>
                <a:path w="2336" h="2537" extrusionOk="0">
                  <a:moveTo>
                    <a:pt x="2269" y="1"/>
                  </a:moveTo>
                  <a:lnTo>
                    <a:pt x="2002" y="368"/>
                  </a:lnTo>
                  <a:lnTo>
                    <a:pt x="1668" y="368"/>
                  </a:lnTo>
                  <a:lnTo>
                    <a:pt x="1001" y="468"/>
                  </a:lnTo>
                  <a:lnTo>
                    <a:pt x="1035" y="1135"/>
                  </a:lnTo>
                  <a:lnTo>
                    <a:pt x="668" y="802"/>
                  </a:lnTo>
                  <a:lnTo>
                    <a:pt x="601" y="468"/>
                  </a:lnTo>
                  <a:lnTo>
                    <a:pt x="334" y="835"/>
                  </a:lnTo>
                  <a:lnTo>
                    <a:pt x="334" y="1168"/>
                  </a:lnTo>
                  <a:lnTo>
                    <a:pt x="1" y="1869"/>
                  </a:lnTo>
                  <a:lnTo>
                    <a:pt x="34" y="2236"/>
                  </a:lnTo>
                  <a:lnTo>
                    <a:pt x="34" y="2536"/>
                  </a:lnTo>
                  <a:lnTo>
                    <a:pt x="368" y="1836"/>
                  </a:lnTo>
                  <a:lnTo>
                    <a:pt x="701" y="1502"/>
                  </a:lnTo>
                  <a:lnTo>
                    <a:pt x="1068" y="1802"/>
                  </a:lnTo>
                  <a:lnTo>
                    <a:pt x="1101" y="2169"/>
                  </a:lnTo>
                  <a:lnTo>
                    <a:pt x="1402" y="1802"/>
                  </a:lnTo>
                  <a:lnTo>
                    <a:pt x="1368" y="1469"/>
                  </a:lnTo>
                  <a:lnTo>
                    <a:pt x="1702" y="1035"/>
                  </a:lnTo>
                  <a:lnTo>
                    <a:pt x="2035" y="1035"/>
                  </a:lnTo>
                  <a:lnTo>
                    <a:pt x="2035" y="701"/>
                  </a:lnTo>
                  <a:lnTo>
                    <a:pt x="2336" y="335"/>
                  </a:lnTo>
                  <a:lnTo>
                    <a:pt x="22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2"/>
            <p:cNvSpPr/>
            <p:nvPr/>
          </p:nvSpPr>
          <p:spPr>
            <a:xfrm>
              <a:off x="5235337" y="3052467"/>
              <a:ext cx="21670" cy="21670"/>
            </a:xfrm>
            <a:custGeom>
              <a:avLst/>
              <a:gdLst/>
              <a:ahLst/>
              <a:cxnLst/>
              <a:rect l="l" t="t" r="r" b="b"/>
              <a:pathLst>
                <a:path w="1035" h="1035" extrusionOk="0">
                  <a:moveTo>
                    <a:pt x="634" y="0"/>
                  </a:moveTo>
                  <a:lnTo>
                    <a:pt x="301" y="367"/>
                  </a:lnTo>
                  <a:lnTo>
                    <a:pt x="0" y="767"/>
                  </a:lnTo>
                  <a:lnTo>
                    <a:pt x="334" y="1034"/>
                  </a:lnTo>
                  <a:lnTo>
                    <a:pt x="1035" y="667"/>
                  </a:lnTo>
                  <a:lnTo>
                    <a:pt x="1001" y="300"/>
                  </a:lnTo>
                  <a:lnTo>
                    <a:pt x="6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2"/>
            <p:cNvSpPr/>
            <p:nvPr/>
          </p:nvSpPr>
          <p:spPr>
            <a:xfrm>
              <a:off x="5230438" y="2787754"/>
              <a:ext cx="14698" cy="23073"/>
            </a:xfrm>
            <a:custGeom>
              <a:avLst/>
              <a:gdLst/>
              <a:ahLst/>
              <a:cxnLst/>
              <a:rect l="l" t="t" r="r" b="b"/>
              <a:pathLst>
                <a:path w="702" h="1102" extrusionOk="0">
                  <a:moveTo>
                    <a:pt x="668" y="1"/>
                  </a:moveTo>
                  <a:lnTo>
                    <a:pt x="1" y="401"/>
                  </a:lnTo>
                  <a:lnTo>
                    <a:pt x="1" y="735"/>
                  </a:lnTo>
                  <a:lnTo>
                    <a:pt x="34" y="1101"/>
                  </a:lnTo>
                  <a:lnTo>
                    <a:pt x="701" y="668"/>
                  </a:lnTo>
                  <a:lnTo>
                    <a:pt x="668"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2"/>
            <p:cNvSpPr/>
            <p:nvPr/>
          </p:nvSpPr>
          <p:spPr>
            <a:xfrm>
              <a:off x="5238834" y="2787063"/>
              <a:ext cx="20268" cy="44011"/>
            </a:xfrm>
            <a:custGeom>
              <a:avLst/>
              <a:gdLst/>
              <a:ahLst/>
              <a:cxnLst/>
              <a:rect l="l" t="t" r="r" b="b"/>
              <a:pathLst>
                <a:path w="968" h="2102" extrusionOk="0">
                  <a:moveTo>
                    <a:pt x="934" y="0"/>
                  </a:moveTo>
                  <a:lnTo>
                    <a:pt x="634" y="334"/>
                  </a:lnTo>
                  <a:lnTo>
                    <a:pt x="300" y="701"/>
                  </a:lnTo>
                  <a:lnTo>
                    <a:pt x="0" y="1435"/>
                  </a:lnTo>
                  <a:lnTo>
                    <a:pt x="367" y="1768"/>
                  </a:lnTo>
                  <a:lnTo>
                    <a:pt x="367" y="2102"/>
                  </a:lnTo>
                  <a:lnTo>
                    <a:pt x="701" y="1368"/>
                  </a:lnTo>
                  <a:lnTo>
                    <a:pt x="667" y="1034"/>
                  </a:lnTo>
                  <a:lnTo>
                    <a:pt x="667" y="667"/>
                  </a:lnTo>
                  <a:lnTo>
                    <a:pt x="968" y="334"/>
                  </a:lnTo>
                  <a:lnTo>
                    <a:pt x="9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2"/>
            <p:cNvSpPr/>
            <p:nvPr/>
          </p:nvSpPr>
          <p:spPr>
            <a:xfrm>
              <a:off x="5236028" y="2882036"/>
              <a:ext cx="21" cy="7014"/>
            </a:xfrm>
            <a:custGeom>
              <a:avLst/>
              <a:gdLst/>
              <a:ahLst/>
              <a:cxnLst/>
              <a:rect l="l" t="t" r="r" b="b"/>
              <a:pathLst>
                <a:path w="1" h="335" fill="none" extrusionOk="0">
                  <a:moveTo>
                    <a:pt x="1"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2"/>
            <p:cNvSpPr/>
            <p:nvPr/>
          </p:nvSpPr>
          <p:spPr>
            <a:xfrm>
              <a:off x="5227653" y="2867379"/>
              <a:ext cx="7705" cy="3517"/>
            </a:xfrm>
            <a:custGeom>
              <a:avLst/>
              <a:gdLst/>
              <a:ahLst/>
              <a:cxnLst/>
              <a:rect l="l" t="t" r="r" b="b"/>
              <a:pathLst>
                <a:path w="368" h="168" extrusionOk="0">
                  <a:moveTo>
                    <a:pt x="1" y="0"/>
                  </a:moveTo>
                  <a:lnTo>
                    <a:pt x="367" y="167"/>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2"/>
            <p:cNvSpPr/>
            <p:nvPr/>
          </p:nvSpPr>
          <p:spPr>
            <a:xfrm>
              <a:off x="5228344" y="2870876"/>
              <a:ext cx="16101" cy="12583"/>
            </a:xfrm>
            <a:custGeom>
              <a:avLst/>
              <a:gdLst/>
              <a:ahLst/>
              <a:cxnLst/>
              <a:rect l="l" t="t" r="r" b="b"/>
              <a:pathLst>
                <a:path w="769" h="601" extrusionOk="0">
                  <a:moveTo>
                    <a:pt x="334" y="0"/>
                  </a:moveTo>
                  <a:lnTo>
                    <a:pt x="334" y="167"/>
                  </a:lnTo>
                  <a:lnTo>
                    <a:pt x="1" y="601"/>
                  </a:lnTo>
                  <a:lnTo>
                    <a:pt x="1" y="601"/>
                  </a:lnTo>
                  <a:lnTo>
                    <a:pt x="368" y="534"/>
                  </a:lnTo>
                  <a:lnTo>
                    <a:pt x="768" y="501"/>
                  </a:lnTo>
                  <a:lnTo>
                    <a:pt x="701" y="167"/>
                  </a:lnTo>
                  <a:lnTo>
                    <a:pt x="701" y="1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2"/>
            <p:cNvSpPr/>
            <p:nvPr/>
          </p:nvSpPr>
          <p:spPr>
            <a:xfrm>
              <a:off x="5094951" y="3353464"/>
              <a:ext cx="13986" cy="1424"/>
            </a:xfrm>
            <a:custGeom>
              <a:avLst/>
              <a:gdLst/>
              <a:ahLst/>
              <a:cxnLst/>
              <a:rect l="l" t="t" r="r" b="b"/>
              <a:pathLst>
                <a:path w="668" h="68" extrusionOk="0">
                  <a:moveTo>
                    <a:pt x="668" y="1"/>
                  </a:moveTo>
                  <a:lnTo>
                    <a:pt x="1" y="68"/>
                  </a:lnTo>
                  <a:lnTo>
                    <a:pt x="334" y="68"/>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2"/>
            <p:cNvSpPr/>
            <p:nvPr/>
          </p:nvSpPr>
          <p:spPr>
            <a:xfrm>
              <a:off x="5300285" y="3087370"/>
              <a:ext cx="7014" cy="7705"/>
            </a:xfrm>
            <a:custGeom>
              <a:avLst/>
              <a:gdLst/>
              <a:ahLst/>
              <a:cxnLst/>
              <a:rect l="l" t="t" r="r" b="b"/>
              <a:pathLst>
                <a:path w="335" h="368" extrusionOk="0">
                  <a:moveTo>
                    <a:pt x="1" y="368"/>
                  </a:moveTo>
                  <a:lnTo>
                    <a:pt x="334" y="1"/>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2"/>
            <p:cNvSpPr/>
            <p:nvPr/>
          </p:nvSpPr>
          <p:spPr>
            <a:xfrm>
              <a:off x="5108916" y="2973533"/>
              <a:ext cx="398127" cy="401623"/>
            </a:xfrm>
            <a:custGeom>
              <a:avLst/>
              <a:gdLst/>
              <a:ahLst/>
              <a:cxnLst/>
              <a:rect l="l" t="t" r="r" b="b"/>
              <a:pathLst>
                <a:path w="19015" h="19182" extrusionOk="0">
                  <a:moveTo>
                    <a:pt x="13544" y="1"/>
                  </a:moveTo>
                  <a:lnTo>
                    <a:pt x="13544" y="67"/>
                  </a:lnTo>
                  <a:lnTo>
                    <a:pt x="13577" y="134"/>
                  </a:lnTo>
                  <a:lnTo>
                    <a:pt x="13244" y="835"/>
                  </a:lnTo>
                  <a:lnTo>
                    <a:pt x="13043" y="835"/>
                  </a:lnTo>
                  <a:lnTo>
                    <a:pt x="13310" y="1068"/>
                  </a:lnTo>
                  <a:lnTo>
                    <a:pt x="13210" y="1135"/>
                  </a:lnTo>
                  <a:lnTo>
                    <a:pt x="13244" y="1202"/>
                  </a:lnTo>
                  <a:lnTo>
                    <a:pt x="12977" y="1568"/>
                  </a:lnTo>
                  <a:lnTo>
                    <a:pt x="12576" y="1235"/>
                  </a:lnTo>
                  <a:lnTo>
                    <a:pt x="12243" y="1235"/>
                  </a:lnTo>
                  <a:lnTo>
                    <a:pt x="12243" y="1468"/>
                  </a:lnTo>
                  <a:lnTo>
                    <a:pt x="12243" y="1602"/>
                  </a:lnTo>
                  <a:lnTo>
                    <a:pt x="11976" y="1602"/>
                  </a:lnTo>
                  <a:lnTo>
                    <a:pt x="11976" y="1635"/>
                  </a:lnTo>
                  <a:lnTo>
                    <a:pt x="11976" y="1969"/>
                  </a:lnTo>
                  <a:lnTo>
                    <a:pt x="11642" y="1969"/>
                  </a:lnTo>
                  <a:lnTo>
                    <a:pt x="11309" y="2369"/>
                  </a:lnTo>
                  <a:lnTo>
                    <a:pt x="10975" y="2736"/>
                  </a:lnTo>
                  <a:lnTo>
                    <a:pt x="10642" y="2769"/>
                  </a:lnTo>
                  <a:lnTo>
                    <a:pt x="10575" y="2402"/>
                  </a:lnTo>
                  <a:lnTo>
                    <a:pt x="10575" y="2302"/>
                  </a:lnTo>
                  <a:lnTo>
                    <a:pt x="10308" y="2636"/>
                  </a:lnTo>
                  <a:lnTo>
                    <a:pt x="9908" y="2703"/>
                  </a:lnTo>
                  <a:lnTo>
                    <a:pt x="9975" y="3036"/>
                  </a:lnTo>
                  <a:lnTo>
                    <a:pt x="9641" y="2736"/>
                  </a:lnTo>
                  <a:lnTo>
                    <a:pt x="9307" y="3070"/>
                  </a:lnTo>
                  <a:lnTo>
                    <a:pt x="8974" y="3436"/>
                  </a:lnTo>
                  <a:lnTo>
                    <a:pt x="9007" y="3770"/>
                  </a:lnTo>
                  <a:lnTo>
                    <a:pt x="9041" y="4471"/>
                  </a:lnTo>
                  <a:lnTo>
                    <a:pt x="9041" y="4804"/>
                  </a:lnTo>
                  <a:lnTo>
                    <a:pt x="9474" y="5104"/>
                  </a:lnTo>
                  <a:lnTo>
                    <a:pt x="9808" y="5104"/>
                  </a:lnTo>
                  <a:lnTo>
                    <a:pt x="9474" y="5438"/>
                  </a:lnTo>
                  <a:lnTo>
                    <a:pt x="9474" y="5438"/>
                  </a:lnTo>
                  <a:lnTo>
                    <a:pt x="9808" y="5405"/>
                  </a:lnTo>
                  <a:lnTo>
                    <a:pt x="10508" y="5738"/>
                  </a:lnTo>
                  <a:lnTo>
                    <a:pt x="10542" y="6072"/>
                  </a:lnTo>
                  <a:lnTo>
                    <a:pt x="9875" y="6105"/>
                  </a:lnTo>
                  <a:lnTo>
                    <a:pt x="9875" y="6439"/>
                  </a:lnTo>
                  <a:lnTo>
                    <a:pt x="9541" y="6472"/>
                  </a:lnTo>
                  <a:lnTo>
                    <a:pt x="9541" y="6806"/>
                  </a:lnTo>
                  <a:lnTo>
                    <a:pt x="9574" y="7206"/>
                  </a:lnTo>
                  <a:lnTo>
                    <a:pt x="9241" y="7206"/>
                  </a:lnTo>
                  <a:lnTo>
                    <a:pt x="8907" y="7573"/>
                  </a:lnTo>
                  <a:lnTo>
                    <a:pt x="8907" y="7906"/>
                  </a:lnTo>
                  <a:lnTo>
                    <a:pt x="9307" y="7873"/>
                  </a:lnTo>
                  <a:lnTo>
                    <a:pt x="9307" y="8240"/>
                  </a:lnTo>
                  <a:lnTo>
                    <a:pt x="9341" y="8573"/>
                  </a:lnTo>
                  <a:lnTo>
                    <a:pt x="9674" y="8540"/>
                  </a:lnTo>
                  <a:lnTo>
                    <a:pt x="9341" y="8907"/>
                  </a:lnTo>
                  <a:lnTo>
                    <a:pt x="9007" y="8940"/>
                  </a:lnTo>
                  <a:lnTo>
                    <a:pt x="9007" y="8573"/>
                  </a:lnTo>
                  <a:lnTo>
                    <a:pt x="8707" y="8907"/>
                  </a:lnTo>
                  <a:lnTo>
                    <a:pt x="8807" y="8974"/>
                  </a:lnTo>
                  <a:lnTo>
                    <a:pt x="8840" y="9374"/>
                  </a:lnTo>
                  <a:lnTo>
                    <a:pt x="9174" y="9641"/>
                  </a:lnTo>
                  <a:lnTo>
                    <a:pt x="9207" y="9974"/>
                  </a:lnTo>
                  <a:lnTo>
                    <a:pt x="8907" y="10375"/>
                  </a:lnTo>
                  <a:lnTo>
                    <a:pt x="8540" y="10742"/>
                  </a:lnTo>
                  <a:lnTo>
                    <a:pt x="8574" y="11075"/>
                  </a:lnTo>
                  <a:lnTo>
                    <a:pt x="8574" y="11409"/>
                  </a:lnTo>
                  <a:lnTo>
                    <a:pt x="8307" y="11809"/>
                  </a:lnTo>
                  <a:lnTo>
                    <a:pt x="8007" y="12476"/>
                  </a:lnTo>
                  <a:lnTo>
                    <a:pt x="7673" y="12877"/>
                  </a:lnTo>
                  <a:lnTo>
                    <a:pt x="7706" y="13210"/>
                  </a:lnTo>
                  <a:lnTo>
                    <a:pt x="7740" y="13477"/>
                  </a:lnTo>
                  <a:lnTo>
                    <a:pt x="7973" y="13477"/>
                  </a:lnTo>
                  <a:lnTo>
                    <a:pt x="7973" y="13544"/>
                  </a:lnTo>
                  <a:lnTo>
                    <a:pt x="8073" y="13544"/>
                  </a:lnTo>
                  <a:lnTo>
                    <a:pt x="8140" y="14244"/>
                  </a:lnTo>
                  <a:lnTo>
                    <a:pt x="7806" y="14244"/>
                  </a:lnTo>
                  <a:lnTo>
                    <a:pt x="7806" y="14478"/>
                  </a:lnTo>
                  <a:lnTo>
                    <a:pt x="8373" y="14478"/>
                  </a:lnTo>
                  <a:lnTo>
                    <a:pt x="8707" y="14444"/>
                  </a:lnTo>
                  <a:lnTo>
                    <a:pt x="8407" y="14811"/>
                  </a:lnTo>
                  <a:lnTo>
                    <a:pt x="8073" y="15212"/>
                  </a:lnTo>
                  <a:lnTo>
                    <a:pt x="7740" y="15212"/>
                  </a:lnTo>
                  <a:lnTo>
                    <a:pt x="7373" y="15245"/>
                  </a:lnTo>
                  <a:lnTo>
                    <a:pt x="7073" y="15578"/>
                  </a:lnTo>
                  <a:lnTo>
                    <a:pt x="7073" y="15945"/>
                  </a:lnTo>
                  <a:lnTo>
                    <a:pt x="6739" y="15945"/>
                  </a:lnTo>
                  <a:lnTo>
                    <a:pt x="6072" y="15979"/>
                  </a:lnTo>
                  <a:lnTo>
                    <a:pt x="5705" y="16045"/>
                  </a:lnTo>
                  <a:lnTo>
                    <a:pt x="5371" y="16079"/>
                  </a:lnTo>
                  <a:lnTo>
                    <a:pt x="5004" y="15745"/>
                  </a:lnTo>
                  <a:lnTo>
                    <a:pt x="4671" y="15745"/>
                  </a:lnTo>
                  <a:lnTo>
                    <a:pt x="4637" y="15445"/>
                  </a:lnTo>
                  <a:lnTo>
                    <a:pt x="4304" y="15445"/>
                  </a:lnTo>
                  <a:lnTo>
                    <a:pt x="3970" y="15478"/>
                  </a:lnTo>
                  <a:lnTo>
                    <a:pt x="3637" y="15478"/>
                  </a:lnTo>
                  <a:lnTo>
                    <a:pt x="4004" y="15812"/>
                  </a:lnTo>
                  <a:lnTo>
                    <a:pt x="3670" y="16146"/>
                  </a:lnTo>
                  <a:lnTo>
                    <a:pt x="3303" y="15845"/>
                  </a:lnTo>
                  <a:lnTo>
                    <a:pt x="2970" y="15845"/>
                  </a:lnTo>
                  <a:lnTo>
                    <a:pt x="2970" y="16246"/>
                  </a:lnTo>
                  <a:lnTo>
                    <a:pt x="2669" y="16913"/>
                  </a:lnTo>
                  <a:lnTo>
                    <a:pt x="1969" y="16979"/>
                  </a:lnTo>
                  <a:lnTo>
                    <a:pt x="1002" y="17413"/>
                  </a:lnTo>
                  <a:lnTo>
                    <a:pt x="1002" y="17747"/>
                  </a:lnTo>
                  <a:lnTo>
                    <a:pt x="668" y="17747"/>
                  </a:lnTo>
                  <a:lnTo>
                    <a:pt x="1" y="18147"/>
                  </a:lnTo>
                  <a:lnTo>
                    <a:pt x="34" y="18881"/>
                  </a:lnTo>
                  <a:lnTo>
                    <a:pt x="368" y="18814"/>
                  </a:lnTo>
                  <a:lnTo>
                    <a:pt x="735" y="18781"/>
                  </a:lnTo>
                  <a:lnTo>
                    <a:pt x="701" y="18447"/>
                  </a:lnTo>
                  <a:lnTo>
                    <a:pt x="1035" y="18447"/>
                  </a:lnTo>
                  <a:lnTo>
                    <a:pt x="1068" y="18781"/>
                  </a:lnTo>
                  <a:lnTo>
                    <a:pt x="1402" y="18414"/>
                  </a:lnTo>
                  <a:lnTo>
                    <a:pt x="2036" y="17980"/>
                  </a:lnTo>
                  <a:lnTo>
                    <a:pt x="2736" y="18314"/>
                  </a:lnTo>
                  <a:lnTo>
                    <a:pt x="3470" y="18247"/>
                  </a:lnTo>
                  <a:lnTo>
                    <a:pt x="3503" y="18614"/>
                  </a:lnTo>
                  <a:lnTo>
                    <a:pt x="3870" y="18914"/>
                  </a:lnTo>
                  <a:lnTo>
                    <a:pt x="4537" y="18881"/>
                  </a:lnTo>
                  <a:lnTo>
                    <a:pt x="4838" y="18481"/>
                  </a:lnTo>
                  <a:lnTo>
                    <a:pt x="4838" y="18147"/>
                  </a:lnTo>
                  <a:lnTo>
                    <a:pt x="4804" y="17813"/>
                  </a:lnTo>
                  <a:lnTo>
                    <a:pt x="5138" y="17446"/>
                  </a:lnTo>
                  <a:lnTo>
                    <a:pt x="5505" y="17780"/>
                  </a:lnTo>
                  <a:lnTo>
                    <a:pt x="5838" y="17747"/>
                  </a:lnTo>
                  <a:lnTo>
                    <a:pt x="6205" y="17713"/>
                  </a:lnTo>
                  <a:lnTo>
                    <a:pt x="6505" y="17713"/>
                  </a:lnTo>
                  <a:lnTo>
                    <a:pt x="6872" y="17647"/>
                  </a:lnTo>
                  <a:lnTo>
                    <a:pt x="7239" y="17980"/>
                  </a:lnTo>
                  <a:lnTo>
                    <a:pt x="7640" y="18314"/>
                  </a:lnTo>
                  <a:lnTo>
                    <a:pt x="7640" y="18647"/>
                  </a:lnTo>
                  <a:lnTo>
                    <a:pt x="7973" y="18647"/>
                  </a:lnTo>
                  <a:lnTo>
                    <a:pt x="8307" y="18280"/>
                  </a:lnTo>
                  <a:lnTo>
                    <a:pt x="8974" y="18214"/>
                  </a:lnTo>
                  <a:lnTo>
                    <a:pt x="9341" y="18547"/>
                  </a:lnTo>
                  <a:lnTo>
                    <a:pt x="10041" y="18481"/>
                  </a:lnTo>
                  <a:lnTo>
                    <a:pt x="10008" y="18147"/>
                  </a:lnTo>
                  <a:lnTo>
                    <a:pt x="10342" y="17780"/>
                  </a:lnTo>
                  <a:lnTo>
                    <a:pt x="10708" y="18114"/>
                  </a:lnTo>
                  <a:lnTo>
                    <a:pt x="11042" y="18414"/>
                  </a:lnTo>
                  <a:lnTo>
                    <a:pt x="11376" y="18414"/>
                  </a:lnTo>
                  <a:lnTo>
                    <a:pt x="11743" y="18347"/>
                  </a:lnTo>
                  <a:lnTo>
                    <a:pt x="11743" y="18714"/>
                  </a:lnTo>
                  <a:lnTo>
                    <a:pt x="12476" y="18647"/>
                  </a:lnTo>
                  <a:lnTo>
                    <a:pt x="12810" y="18614"/>
                  </a:lnTo>
                  <a:lnTo>
                    <a:pt x="13177" y="18581"/>
                  </a:lnTo>
                  <a:lnTo>
                    <a:pt x="13477" y="18581"/>
                  </a:lnTo>
                  <a:lnTo>
                    <a:pt x="13844" y="18914"/>
                  </a:lnTo>
                  <a:lnTo>
                    <a:pt x="14211" y="18881"/>
                  </a:lnTo>
                  <a:lnTo>
                    <a:pt x="14578" y="19181"/>
                  </a:lnTo>
                  <a:lnTo>
                    <a:pt x="15245" y="18781"/>
                  </a:lnTo>
                  <a:lnTo>
                    <a:pt x="15579" y="18781"/>
                  </a:lnTo>
                  <a:lnTo>
                    <a:pt x="15912" y="19081"/>
                  </a:lnTo>
                  <a:lnTo>
                    <a:pt x="16246" y="18747"/>
                  </a:lnTo>
                  <a:lnTo>
                    <a:pt x="16579" y="18347"/>
                  </a:lnTo>
                  <a:lnTo>
                    <a:pt x="16980" y="18314"/>
                  </a:lnTo>
                  <a:lnTo>
                    <a:pt x="17246" y="17980"/>
                  </a:lnTo>
                  <a:lnTo>
                    <a:pt x="17580" y="17613"/>
                  </a:lnTo>
                  <a:lnTo>
                    <a:pt x="17213" y="17280"/>
                  </a:lnTo>
                  <a:lnTo>
                    <a:pt x="16880" y="17313"/>
                  </a:lnTo>
                  <a:lnTo>
                    <a:pt x="16546" y="17713"/>
                  </a:lnTo>
                  <a:lnTo>
                    <a:pt x="16179" y="17380"/>
                  </a:lnTo>
                  <a:lnTo>
                    <a:pt x="15812" y="17413"/>
                  </a:lnTo>
                  <a:lnTo>
                    <a:pt x="15445" y="17080"/>
                  </a:lnTo>
                  <a:lnTo>
                    <a:pt x="15078" y="16746"/>
                  </a:lnTo>
                  <a:lnTo>
                    <a:pt x="15078" y="16412"/>
                  </a:lnTo>
                  <a:lnTo>
                    <a:pt x="15412" y="16412"/>
                  </a:lnTo>
                  <a:lnTo>
                    <a:pt x="15745" y="16379"/>
                  </a:lnTo>
                  <a:lnTo>
                    <a:pt x="16079" y="16646"/>
                  </a:lnTo>
                  <a:lnTo>
                    <a:pt x="16413" y="16312"/>
                  </a:lnTo>
                  <a:lnTo>
                    <a:pt x="16413" y="15945"/>
                  </a:lnTo>
                  <a:lnTo>
                    <a:pt x="16046" y="15979"/>
                  </a:lnTo>
                  <a:lnTo>
                    <a:pt x="16379" y="15645"/>
                  </a:lnTo>
                  <a:lnTo>
                    <a:pt x="16746" y="15612"/>
                  </a:lnTo>
                  <a:lnTo>
                    <a:pt x="17080" y="15612"/>
                  </a:lnTo>
                  <a:lnTo>
                    <a:pt x="17413" y="15578"/>
                  </a:lnTo>
                  <a:lnTo>
                    <a:pt x="17413" y="15212"/>
                  </a:lnTo>
                  <a:lnTo>
                    <a:pt x="17747" y="15212"/>
                  </a:lnTo>
                  <a:lnTo>
                    <a:pt x="18080" y="15145"/>
                  </a:lnTo>
                  <a:lnTo>
                    <a:pt x="18381" y="14778"/>
                  </a:lnTo>
                  <a:lnTo>
                    <a:pt x="18714" y="14444"/>
                  </a:lnTo>
                  <a:lnTo>
                    <a:pt x="18681" y="14077"/>
                  </a:lnTo>
                  <a:lnTo>
                    <a:pt x="19014" y="13410"/>
                  </a:lnTo>
                  <a:lnTo>
                    <a:pt x="19014" y="13043"/>
                  </a:lnTo>
                  <a:lnTo>
                    <a:pt x="18981" y="12376"/>
                  </a:lnTo>
                  <a:lnTo>
                    <a:pt x="18547" y="12043"/>
                  </a:lnTo>
                  <a:lnTo>
                    <a:pt x="17847" y="11742"/>
                  </a:lnTo>
                  <a:lnTo>
                    <a:pt x="17180" y="11776"/>
                  </a:lnTo>
                  <a:lnTo>
                    <a:pt x="16813" y="11476"/>
                  </a:lnTo>
                  <a:lnTo>
                    <a:pt x="16513" y="11809"/>
                  </a:lnTo>
                  <a:lnTo>
                    <a:pt x="16146" y="11876"/>
                  </a:lnTo>
                  <a:lnTo>
                    <a:pt x="15812" y="12243"/>
                  </a:lnTo>
                  <a:lnTo>
                    <a:pt x="15412" y="11909"/>
                  </a:lnTo>
                  <a:lnTo>
                    <a:pt x="15378" y="11576"/>
                  </a:lnTo>
                  <a:lnTo>
                    <a:pt x="15378" y="11242"/>
                  </a:lnTo>
                  <a:lnTo>
                    <a:pt x="15712" y="11209"/>
                  </a:lnTo>
                  <a:lnTo>
                    <a:pt x="16046" y="10808"/>
                  </a:lnTo>
                  <a:lnTo>
                    <a:pt x="16379" y="10441"/>
                  </a:lnTo>
                  <a:lnTo>
                    <a:pt x="16379" y="10141"/>
                  </a:lnTo>
                  <a:lnTo>
                    <a:pt x="16346" y="9774"/>
                  </a:lnTo>
                  <a:lnTo>
                    <a:pt x="16346" y="9441"/>
                  </a:lnTo>
                  <a:lnTo>
                    <a:pt x="15912" y="9107"/>
                  </a:lnTo>
                  <a:lnTo>
                    <a:pt x="15879" y="8774"/>
                  </a:lnTo>
                  <a:lnTo>
                    <a:pt x="15178" y="8473"/>
                  </a:lnTo>
                  <a:lnTo>
                    <a:pt x="14878" y="8540"/>
                  </a:lnTo>
                  <a:lnTo>
                    <a:pt x="14845" y="8140"/>
                  </a:lnTo>
                  <a:lnTo>
                    <a:pt x="15178" y="8140"/>
                  </a:lnTo>
                  <a:lnTo>
                    <a:pt x="15512" y="8106"/>
                  </a:lnTo>
                  <a:lnTo>
                    <a:pt x="15879" y="8440"/>
                  </a:lnTo>
                  <a:lnTo>
                    <a:pt x="15745" y="6739"/>
                  </a:lnTo>
                  <a:lnTo>
                    <a:pt x="15712" y="6405"/>
                  </a:lnTo>
                  <a:lnTo>
                    <a:pt x="15712" y="6072"/>
                  </a:lnTo>
                  <a:lnTo>
                    <a:pt x="15679" y="5705"/>
                  </a:lnTo>
                  <a:lnTo>
                    <a:pt x="15312" y="5371"/>
                  </a:lnTo>
                  <a:lnTo>
                    <a:pt x="15312" y="5004"/>
                  </a:lnTo>
                  <a:lnTo>
                    <a:pt x="14911" y="5071"/>
                  </a:lnTo>
                  <a:lnTo>
                    <a:pt x="14578" y="4771"/>
                  </a:lnTo>
                  <a:lnTo>
                    <a:pt x="14244" y="4771"/>
                  </a:lnTo>
                  <a:lnTo>
                    <a:pt x="14211" y="4437"/>
                  </a:lnTo>
                  <a:lnTo>
                    <a:pt x="14178" y="3737"/>
                  </a:lnTo>
                  <a:lnTo>
                    <a:pt x="14144" y="3403"/>
                  </a:lnTo>
                  <a:lnTo>
                    <a:pt x="14478" y="3036"/>
                  </a:lnTo>
                  <a:lnTo>
                    <a:pt x="14478" y="2703"/>
                  </a:lnTo>
                  <a:lnTo>
                    <a:pt x="14078" y="2402"/>
                  </a:lnTo>
                  <a:lnTo>
                    <a:pt x="14044" y="2035"/>
                  </a:lnTo>
                  <a:lnTo>
                    <a:pt x="14044" y="1669"/>
                  </a:lnTo>
                  <a:lnTo>
                    <a:pt x="14344" y="968"/>
                  </a:lnTo>
                  <a:lnTo>
                    <a:pt x="13977" y="701"/>
                  </a:lnTo>
                  <a:lnTo>
                    <a:pt x="1354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2"/>
            <p:cNvSpPr/>
            <p:nvPr/>
          </p:nvSpPr>
          <p:spPr>
            <a:xfrm>
              <a:off x="5154330" y="3142561"/>
              <a:ext cx="147379" cy="145285"/>
            </a:xfrm>
            <a:custGeom>
              <a:avLst/>
              <a:gdLst/>
              <a:ahLst/>
              <a:cxnLst/>
              <a:rect l="l" t="t" r="r" b="b"/>
              <a:pathLst>
                <a:path w="7039" h="6939" extrusionOk="0">
                  <a:moveTo>
                    <a:pt x="5537" y="0"/>
                  </a:moveTo>
                  <a:lnTo>
                    <a:pt x="4503" y="367"/>
                  </a:lnTo>
                  <a:lnTo>
                    <a:pt x="4170" y="400"/>
                  </a:lnTo>
                  <a:lnTo>
                    <a:pt x="3836" y="801"/>
                  </a:lnTo>
                  <a:lnTo>
                    <a:pt x="3169" y="834"/>
                  </a:lnTo>
                  <a:lnTo>
                    <a:pt x="2835" y="1201"/>
                  </a:lnTo>
                  <a:lnTo>
                    <a:pt x="2502" y="1201"/>
                  </a:lnTo>
                  <a:lnTo>
                    <a:pt x="2535" y="1568"/>
                  </a:lnTo>
                  <a:lnTo>
                    <a:pt x="2869" y="1535"/>
                  </a:lnTo>
                  <a:lnTo>
                    <a:pt x="3202" y="1168"/>
                  </a:lnTo>
                  <a:lnTo>
                    <a:pt x="3569" y="1501"/>
                  </a:lnTo>
                  <a:lnTo>
                    <a:pt x="3869" y="1101"/>
                  </a:lnTo>
                  <a:lnTo>
                    <a:pt x="4203" y="1068"/>
                  </a:lnTo>
                  <a:lnTo>
                    <a:pt x="4236" y="1468"/>
                  </a:lnTo>
                  <a:lnTo>
                    <a:pt x="3903" y="1801"/>
                  </a:lnTo>
                  <a:lnTo>
                    <a:pt x="3903" y="2168"/>
                  </a:lnTo>
                  <a:lnTo>
                    <a:pt x="3970" y="2502"/>
                  </a:lnTo>
                  <a:lnTo>
                    <a:pt x="3669" y="2502"/>
                  </a:lnTo>
                  <a:lnTo>
                    <a:pt x="4003" y="2835"/>
                  </a:lnTo>
                  <a:lnTo>
                    <a:pt x="3703" y="3202"/>
                  </a:lnTo>
                  <a:lnTo>
                    <a:pt x="3336" y="3236"/>
                  </a:lnTo>
                  <a:lnTo>
                    <a:pt x="3002" y="3569"/>
                  </a:lnTo>
                  <a:lnTo>
                    <a:pt x="2702" y="3970"/>
                  </a:lnTo>
                  <a:lnTo>
                    <a:pt x="2335" y="3603"/>
                  </a:lnTo>
                  <a:lnTo>
                    <a:pt x="2001" y="4036"/>
                  </a:lnTo>
                  <a:lnTo>
                    <a:pt x="1668" y="4036"/>
                  </a:lnTo>
                  <a:lnTo>
                    <a:pt x="1334" y="4070"/>
                  </a:lnTo>
                  <a:lnTo>
                    <a:pt x="1001" y="4070"/>
                  </a:lnTo>
                  <a:lnTo>
                    <a:pt x="634" y="3736"/>
                  </a:lnTo>
                  <a:lnTo>
                    <a:pt x="300" y="4136"/>
                  </a:lnTo>
                  <a:lnTo>
                    <a:pt x="300" y="4437"/>
                  </a:lnTo>
                  <a:lnTo>
                    <a:pt x="0" y="4837"/>
                  </a:lnTo>
                  <a:lnTo>
                    <a:pt x="667" y="4804"/>
                  </a:lnTo>
                  <a:lnTo>
                    <a:pt x="1034" y="4737"/>
                  </a:lnTo>
                  <a:lnTo>
                    <a:pt x="1034" y="5070"/>
                  </a:lnTo>
                  <a:lnTo>
                    <a:pt x="701" y="5137"/>
                  </a:lnTo>
                  <a:lnTo>
                    <a:pt x="734" y="5471"/>
                  </a:lnTo>
                  <a:lnTo>
                    <a:pt x="1401" y="5404"/>
                  </a:lnTo>
                  <a:lnTo>
                    <a:pt x="1735" y="5037"/>
                  </a:lnTo>
                  <a:lnTo>
                    <a:pt x="2068" y="5004"/>
                  </a:lnTo>
                  <a:lnTo>
                    <a:pt x="2402" y="5004"/>
                  </a:lnTo>
                  <a:lnTo>
                    <a:pt x="2468" y="5337"/>
                  </a:lnTo>
                  <a:lnTo>
                    <a:pt x="2468" y="5704"/>
                  </a:lnTo>
                  <a:lnTo>
                    <a:pt x="2502" y="6038"/>
                  </a:lnTo>
                  <a:lnTo>
                    <a:pt x="3169" y="6004"/>
                  </a:lnTo>
                  <a:lnTo>
                    <a:pt x="3536" y="5971"/>
                  </a:lnTo>
                  <a:lnTo>
                    <a:pt x="3202" y="6371"/>
                  </a:lnTo>
                  <a:lnTo>
                    <a:pt x="3569" y="6672"/>
                  </a:lnTo>
                  <a:lnTo>
                    <a:pt x="3970" y="6938"/>
                  </a:lnTo>
                  <a:lnTo>
                    <a:pt x="4303" y="6905"/>
                  </a:lnTo>
                  <a:lnTo>
                    <a:pt x="4970" y="6872"/>
                  </a:lnTo>
                  <a:lnTo>
                    <a:pt x="5304" y="6872"/>
                  </a:lnTo>
                  <a:lnTo>
                    <a:pt x="5637" y="6505"/>
                  </a:lnTo>
                  <a:lnTo>
                    <a:pt x="5637" y="6405"/>
                  </a:lnTo>
                  <a:lnTo>
                    <a:pt x="5637" y="6171"/>
                  </a:lnTo>
                  <a:lnTo>
                    <a:pt x="5971" y="6171"/>
                  </a:lnTo>
                  <a:lnTo>
                    <a:pt x="5904" y="5471"/>
                  </a:lnTo>
                  <a:lnTo>
                    <a:pt x="5804" y="5471"/>
                  </a:lnTo>
                  <a:lnTo>
                    <a:pt x="5571" y="5504"/>
                  </a:lnTo>
                  <a:lnTo>
                    <a:pt x="5571" y="5404"/>
                  </a:lnTo>
                  <a:lnTo>
                    <a:pt x="5537" y="5137"/>
                  </a:lnTo>
                  <a:lnTo>
                    <a:pt x="5504" y="4804"/>
                  </a:lnTo>
                  <a:lnTo>
                    <a:pt x="5838" y="4403"/>
                  </a:lnTo>
                  <a:lnTo>
                    <a:pt x="6138" y="3736"/>
                  </a:lnTo>
                  <a:lnTo>
                    <a:pt x="6405" y="3336"/>
                  </a:lnTo>
                  <a:lnTo>
                    <a:pt x="6405" y="3002"/>
                  </a:lnTo>
                  <a:lnTo>
                    <a:pt x="6371" y="2669"/>
                  </a:lnTo>
                  <a:lnTo>
                    <a:pt x="6738" y="2302"/>
                  </a:lnTo>
                  <a:lnTo>
                    <a:pt x="7038" y="1901"/>
                  </a:lnTo>
                  <a:lnTo>
                    <a:pt x="7005" y="1568"/>
                  </a:lnTo>
                  <a:lnTo>
                    <a:pt x="6671" y="1301"/>
                  </a:lnTo>
                  <a:lnTo>
                    <a:pt x="6638" y="901"/>
                  </a:lnTo>
                  <a:lnTo>
                    <a:pt x="6538" y="834"/>
                  </a:lnTo>
                  <a:lnTo>
                    <a:pt x="6238" y="634"/>
                  </a:lnTo>
                  <a:lnTo>
                    <a:pt x="6204" y="234"/>
                  </a:lnTo>
                  <a:lnTo>
                    <a:pt x="5904" y="267"/>
                  </a:lnTo>
                  <a:lnTo>
                    <a:pt x="5537" y="267"/>
                  </a:lnTo>
                  <a:lnTo>
                    <a:pt x="553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2"/>
            <p:cNvSpPr/>
            <p:nvPr/>
          </p:nvSpPr>
          <p:spPr>
            <a:xfrm>
              <a:off x="5331021" y="2821275"/>
              <a:ext cx="7705" cy="733"/>
            </a:xfrm>
            <a:custGeom>
              <a:avLst/>
              <a:gdLst/>
              <a:ahLst/>
              <a:cxnLst/>
              <a:rect l="l" t="t" r="r" b="b"/>
              <a:pathLst>
                <a:path w="368" h="35" fill="none" extrusionOk="0">
                  <a:moveTo>
                    <a:pt x="0" y="34"/>
                  </a:moveTo>
                  <a:lnTo>
                    <a:pt x="367"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2"/>
            <p:cNvSpPr/>
            <p:nvPr/>
          </p:nvSpPr>
          <p:spPr>
            <a:xfrm>
              <a:off x="5266073" y="2812209"/>
              <a:ext cx="6302" cy="21"/>
            </a:xfrm>
            <a:custGeom>
              <a:avLst/>
              <a:gdLst/>
              <a:ahLst/>
              <a:cxnLst/>
              <a:rect l="l" t="t" r="r" b="b"/>
              <a:pathLst>
                <a:path w="301" h="1" fill="none" extrusionOk="0">
                  <a:moveTo>
                    <a:pt x="300" y="0"/>
                  </a:moveTo>
                  <a:lnTo>
                    <a:pt x="0"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2"/>
            <p:cNvSpPr/>
            <p:nvPr/>
          </p:nvSpPr>
          <p:spPr>
            <a:xfrm>
              <a:off x="5235337" y="2735369"/>
              <a:ext cx="199074" cy="300348"/>
            </a:xfrm>
            <a:custGeom>
              <a:avLst/>
              <a:gdLst/>
              <a:ahLst/>
              <a:cxnLst/>
              <a:rect l="l" t="t" r="r" b="b"/>
              <a:pathLst>
                <a:path w="9508" h="14345" extrusionOk="0">
                  <a:moveTo>
                    <a:pt x="4637" y="1"/>
                  </a:moveTo>
                  <a:lnTo>
                    <a:pt x="4304" y="68"/>
                  </a:lnTo>
                  <a:lnTo>
                    <a:pt x="4337" y="401"/>
                  </a:lnTo>
                  <a:lnTo>
                    <a:pt x="4003" y="1102"/>
                  </a:lnTo>
                  <a:lnTo>
                    <a:pt x="4370" y="1068"/>
                  </a:lnTo>
                  <a:lnTo>
                    <a:pt x="4037" y="1469"/>
                  </a:lnTo>
                  <a:lnTo>
                    <a:pt x="3303" y="1135"/>
                  </a:lnTo>
                  <a:lnTo>
                    <a:pt x="3303" y="1135"/>
                  </a:lnTo>
                  <a:lnTo>
                    <a:pt x="3670" y="1469"/>
                  </a:lnTo>
                  <a:lnTo>
                    <a:pt x="3336" y="1502"/>
                  </a:lnTo>
                  <a:lnTo>
                    <a:pt x="3003" y="1836"/>
                  </a:lnTo>
                  <a:lnTo>
                    <a:pt x="3370" y="2136"/>
                  </a:lnTo>
                  <a:lnTo>
                    <a:pt x="3436" y="2503"/>
                  </a:lnTo>
                  <a:lnTo>
                    <a:pt x="3436" y="2836"/>
                  </a:lnTo>
                  <a:lnTo>
                    <a:pt x="3036" y="2569"/>
                  </a:lnTo>
                  <a:lnTo>
                    <a:pt x="2769" y="2569"/>
                  </a:lnTo>
                  <a:lnTo>
                    <a:pt x="2702" y="2169"/>
                  </a:lnTo>
                  <a:lnTo>
                    <a:pt x="2369" y="2236"/>
                  </a:lnTo>
                  <a:lnTo>
                    <a:pt x="2002" y="2269"/>
                  </a:lnTo>
                  <a:lnTo>
                    <a:pt x="1702" y="2636"/>
                  </a:lnTo>
                  <a:lnTo>
                    <a:pt x="1702" y="2970"/>
                  </a:lnTo>
                  <a:lnTo>
                    <a:pt x="1768" y="3303"/>
                  </a:lnTo>
                  <a:lnTo>
                    <a:pt x="1768" y="3670"/>
                  </a:lnTo>
                  <a:lnTo>
                    <a:pt x="2135" y="3970"/>
                  </a:lnTo>
                  <a:lnTo>
                    <a:pt x="2169" y="4304"/>
                  </a:lnTo>
                  <a:lnTo>
                    <a:pt x="1502" y="4337"/>
                  </a:lnTo>
                  <a:lnTo>
                    <a:pt x="1502" y="4671"/>
                  </a:lnTo>
                  <a:lnTo>
                    <a:pt x="1535" y="5071"/>
                  </a:lnTo>
                  <a:lnTo>
                    <a:pt x="1168" y="5071"/>
                  </a:lnTo>
                  <a:lnTo>
                    <a:pt x="868" y="5438"/>
                  </a:lnTo>
                  <a:lnTo>
                    <a:pt x="868" y="5805"/>
                  </a:lnTo>
                  <a:lnTo>
                    <a:pt x="934" y="6139"/>
                  </a:lnTo>
                  <a:lnTo>
                    <a:pt x="267" y="6506"/>
                  </a:lnTo>
                  <a:lnTo>
                    <a:pt x="367" y="6606"/>
                  </a:lnTo>
                  <a:lnTo>
                    <a:pt x="367" y="6639"/>
                  </a:lnTo>
                  <a:lnTo>
                    <a:pt x="634" y="6839"/>
                  </a:lnTo>
                  <a:lnTo>
                    <a:pt x="1001" y="7139"/>
                  </a:lnTo>
                  <a:lnTo>
                    <a:pt x="1268" y="6439"/>
                  </a:lnTo>
                  <a:lnTo>
                    <a:pt x="1635" y="6439"/>
                  </a:lnTo>
                  <a:lnTo>
                    <a:pt x="1935" y="6072"/>
                  </a:lnTo>
                  <a:lnTo>
                    <a:pt x="2302" y="6072"/>
                  </a:lnTo>
                  <a:lnTo>
                    <a:pt x="1969" y="6372"/>
                  </a:lnTo>
                  <a:lnTo>
                    <a:pt x="1668" y="6772"/>
                  </a:lnTo>
                  <a:lnTo>
                    <a:pt x="1335" y="7139"/>
                  </a:lnTo>
                  <a:lnTo>
                    <a:pt x="1668" y="7106"/>
                  </a:lnTo>
                  <a:lnTo>
                    <a:pt x="1702" y="7473"/>
                  </a:lnTo>
                  <a:lnTo>
                    <a:pt x="1335" y="7473"/>
                  </a:lnTo>
                  <a:lnTo>
                    <a:pt x="1001" y="7506"/>
                  </a:lnTo>
                  <a:lnTo>
                    <a:pt x="701" y="7840"/>
                  </a:lnTo>
                  <a:lnTo>
                    <a:pt x="367" y="8574"/>
                  </a:lnTo>
                  <a:lnTo>
                    <a:pt x="434" y="8941"/>
                  </a:lnTo>
                  <a:lnTo>
                    <a:pt x="467" y="9241"/>
                  </a:lnTo>
                  <a:lnTo>
                    <a:pt x="768" y="8874"/>
                  </a:lnTo>
                  <a:lnTo>
                    <a:pt x="1101" y="8173"/>
                  </a:lnTo>
                  <a:lnTo>
                    <a:pt x="1368" y="8173"/>
                  </a:lnTo>
                  <a:lnTo>
                    <a:pt x="1802" y="8440"/>
                  </a:lnTo>
                  <a:lnTo>
                    <a:pt x="1802" y="8807"/>
                  </a:lnTo>
                  <a:lnTo>
                    <a:pt x="1468" y="9174"/>
                  </a:lnTo>
                  <a:lnTo>
                    <a:pt x="1135" y="9174"/>
                  </a:lnTo>
                  <a:lnTo>
                    <a:pt x="1168" y="9574"/>
                  </a:lnTo>
                  <a:lnTo>
                    <a:pt x="1502" y="9508"/>
                  </a:lnTo>
                  <a:lnTo>
                    <a:pt x="1835" y="9474"/>
                  </a:lnTo>
                  <a:lnTo>
                    <a:pt x="2202" y="9841"/>
                  </a:lnTo>
                  <a:lnTo>
                    <a:pt x="2536" y="9808"/>
                  </a:lnTo>
                  <a:lnTo>
                    <a:pt x="2602" y="10141"/>
                  </a:lnTo>
                  <a:lnTo>
                    <a:pt x="2202" y="10141"/>
                  </a:lnTo>
                  <a:lnTo>
                    <a:pt x="2269" y="10508"/>
                  </a:lnTo>
                  <a:lnTo>
                    <a:pt x="1969" y="10842"/>
                  </a:lnTo>
                  <a:lnTo>
                    <a:pt x="1635" y="11242"/>
                  </a:lnTo>
                  <a:lnTo>
                    <a:pt x="1301" y="11609"/>
                  </a:lnTo>
                  <a:lnTo>
                    <a:pt x="968" y="11643"/>
                  </a:lnTo>
                  <a:lnTo>
                    <a:pt x="1001" y="11976"/>
                  </a:lnTo>
                  <a:lnTo>
                    <a:pt x="668" y="12310"/>
                  </a:lnTo>
                  <a:lnTo>
                    <a:pt x="301" y="12343"/>
                  </a:lnTo>
                  <a:lnTo>
                    <a:pt x="334" y="12743"/>
                  </a:lnTo>
                  <a:lnTo>
                    <a:pt x="0" y="12743"/>
                  </a:lnTo>
                  <a:lnTo>
                    <a:pt x="0" y="13044"/>
                  </a:lnTo>
                  <a:lnTo>
                    <a:pt x="101" y="13777"/>
                  </a:lnTo>
                  <a:lnTo>
                    <a:pt x="101" y="14111"/>
                  </a:lnTo>
                  <a:lnTo>
                    <a:pt x="434" y="14078"/>
                  </a:lnTo>
                  <a:lnTo>
                    <a:pt x="434" y="13744"/>
                  </a:lnTo>
                  <a:lnTo>
                    <a:pt x="367" y="13410"/>
                  </a:lnTo>
                  <a:lnTo>
                    <a:pt x="768" y="13344"/>
                  </a:lnTo>
                  <a:lnTo>
                    <a:pt x="1101" y="13677"/>
                  </a:lnTo>
                  <a:lnTo>
                    <a:pt x="1135" y="14011"/>
                  </a:lnTo>
                  <a:lnTo>
                    <a:pt x="1502" y="14344"/>
                  </a:lnTo>
                  <a:lnTo>
                    <a:pt x="1468" y="14011"/>
                  </a:lnTo>
                  <a:lnTo>
                    <a:pt x="1468" y="13644"/>
                  </a:lnTo>
                  <a:lnTo>
                    <a:pt x="1768" y="13277"/>
                  </a:lnTo>
                  <a:lnTo>
                    <a:pt x="2135" y="13611"/>
                  </a:lnTo>
                  <a:lnTo>
                    <a:pt x="2169" y="13944"/>
                  </a:lnTo>
                  <a:lnTo>
                    <a:pt x="2836" y="13577"/>
                  </a:lnTo>
                  <a:lnTo>
                    <a:pt x="2836" y="13877"/>
                  </a:lnTo>
                  <a:lnTo>
                    <a:pt x="3169" y="13877"/>
                  </a:lnTo>
                  <a:lnTo>
                    <a:pt x="3169" y="13511"/>
                  </a:lnTo>
                  <a:lnTo>
                    <a:pt x="3503" y="13511"/>
                  </a:lnTo>
                  <a:lnTo>
                    <a:pt x="3870" y="13811"/>
                  </a:lnTo>
                  <a:lnTo>
                    <a:pt x="4203" y="13811"/>
                  </a:lnTo>
                  <a:lnTo>
                    <a:pt x="4537" y="13444"/>
                  </a:lnTo>
                  <a:lnTo>
                    <a:pt x="4537" y="13677"/>
                  </a:lnTo>
                  <a:lnTo>
                    <a:pt x="4537" y="13777"/>
                  </a:lnTo>
                  <a:lnTo>
                    <a:pt x="4604" y="14144"/>
                  </a:lnTo>
                  <a:lnTo>
                    <a:pt x="4937" y="14111"/>
                  </a:lnTo>
                  <a:lnTo>
                    <a:pt x="5271" y="13744"/>
                  </a:lnTo>
                  <a:lnTo>
                    <a:pt x="5604" y="13344"/>
                  </a:lnTo>
                  <a:lnTo>
                    <a:pt x="5938" y="13344"/>
                  </a:lnTo>
                  <a:lnTo>
                    <a:pt x="5938" y="13010"/>
                  </a:lnTo>
                  <a:lnTo>
                    <a:pt x="5938" y="12977"/>
                  </a:lnTo>
                  <a:lnTo>
                    <a:pt x="6205" y="12977"/>
                  </a:lnTo>
                  <a:lnTo>
                    <a:pt x="6205" y="12843"/>
                  </a:lnTo>
                  <a:lnTo>
                    <a:pt x="6172" y="12610"/>
                  </a:lnTo>
                  <a:lnTo>
                    <a:pt x="6538" y="12610"/>
                  </a:lnTo>
                  <a:lnTo>
                    <a:pt x="6939" y="12943"/>
                  </a:lnTo>
                  <a:lnTo>
                    <a:pt x="7206" y="12577"/>
                  </a:lnTo>
                  <a:lnTo>
                    <a:pt x="7172" y="12510"/>
                  </a:lnTo>
                  <a:lnTo>
                    <a:pt x="6872" y="12276"/>
                  </a:lnTo>
                  <a:lnTo>
                    <a:pt x="7005" y="12210"/>
                  </a:lnTo>
                  <a:lnTo>
                    <a:pt x="7206" y="12210"/>
                  </a:lnTo>
                  <a:lnTo>
                    <a:pt x="7539" y="11509"/>
                  </a:lnTo>
                  <a:lnTo>
                    <a:pt x="7506" y="11442"/>
                  </a:lnTo>
                  <a:lnTo>
                    <a:pt x="7139" y="10842"/>
                  </a:lnTo>
                  <a:lnTo>
                    <a:pt x="6772" y="10508"/>
                  </a:lnTo>
                  <a:lnTo>
                    <a:pt x="6372" y="10242"/>
                  </a:lnTo>
                  <a:lnTo>
                    <a:pt x="6005" y="10242"/>
                  </a:lnTo>
                  <a:lnTo>
                    <a:pt x="5338" y="10275"/>
                  </a:lnTo>
                  <a:lnTo>
                    <a:pt x="5037" y="10308"/>
                  </a:lnTo>
                  <a:lnTo>
                    <a:pt x="4637" y="9975"/>
                  </a:lnTo>
                  <a:lnTo>
                    <a:pt x="4304" y="10008"/>
                  </a:lnTo>
                  <a:lnTo>
                    <a:pt x="4270" y="9674"/>
                  </a:lnTo>
                  <a:lnTo>
                    <a:pt x="4637" y="9674"/>
                  </a:lnTo>
                  <a:lnTo>
                    <a:pt x="5004" y="9975"/>
                  </a:lnTo>
                  <a:lnTo>
                    <a:pt x="5338" y="9941"/>
                  </a:lnTo>
                  <a:lnTo>
                    <a:pt x="5705" y="9941"/>
                  </a:lnTo>
                  <a:lnTo>
                    <a:pt x="5671" y="9608"/>
                  </a:lnTo>
                  <a:lnTo>
                    <a:pt x="6338" y="9574"/>
                  </a:lnTo>
                  <a:lnTo>
                    <a:pt x="6639" y="9141"/>
                  </a:lnTo>
                  <a:lnTo>
                    <a:pt x="6305" y="9174"/>
                  </a:lnTo>
                  <a:lnTo>
                    <a:pt x="5938" y="8841"/>
                  </a:lnTo>
                  <a:lnTo>
                    <a:pt x="5638" y="8874"/>
                  </a:lnTo>
                  <a:lnTo>
                    <a:pt x="5604" y="8574"/>
                  </a:lnTo>
                  <a:lnTo>
                    <a:pt x="6272" y="8507"/>
                  </a:lnTo>
                  <a:lnTo>
                    <a:pt x="6605" y="8474"/>
                  </a:lnTo>
                  <a:lnTo>
                    <a:pt x="6972" y="8774"/>
                  </a:lnTo>
                  <a:lnTo>
                    <a:pt x="7306" y="8440"/>
                  </a:lnTo>
                  <a:lnTo>
                    <a:pt x="7639" y="8407"/>
                  </a:lnTo>
                  <a:lnTo>
                    <a:pt x="7606" y="8007"/>
                  </a:lnTo>
                  <a:lnTo>
                    <a:pt x="8273" y="7673"/>
                  </a:lnTo>
                  <a:lnTo>
                    <a:pt x="8607" y="7306"/>
                  </a:lnTo>
                  <a:lnTo>
                    <a:pt x="8607" y="6973"/>
                  </a:lnTo>
                  <a:lnTo>
                    <a:pt x="8173" y="6639"/>
                  </a:lnTo>
                  <a:lnTo>
                    <a:pt x="8540" y="6272"/>
                  </a:lnTo>
                  <a:lnTo>
                    <a:pt x="8840" y="6272"/>
                  </a:lnTo>
                  <a:lnTo>
                    <a:pt x="8840" y="5905"/>
                  </a:lnTo>
                  <a:lnTo>
                    <a:pt x="9207" y="5905"/>
                  </a:lnTo>
                  <a:lnTo>
                    <a:pt x="9507" y="5505"/>
                  </a:lnTo>
                  <a:lnTo>
                    <a:pt x="9474" y="5171"/>
                  </a:lnTo>
                  <a:lnTo>
                    <a:pt x="9474" y="4838"/>
                  </a:lnTo>
                  <a:lnTo>
                    <a:pt x="9140" y="4838"/>
                  </a:lnTo>
                  <a:lnTo>
                    <a:pt x="8773" y="4904"/>
                  </a:lnTo>
                  <a:lnTo>
                    <a:pt x="8440" y="4904"/>
                  </a:lnTo>
                  <a:lnTo>
                    <a:pt x="8440" y="4571"/>
                  </a:lnTo>
                  <a:lnTo>
                    <a:pt x="8006" y="4237"/>
                  </a:lnTo>
                  <a:lnTo>
                    <a:pt x="7673" y="4271"/>
                  </a:lnTo>
                  <a:lnTo>
                    <a:pt x="7005" y="4304"/>
                  </a:lnTo>
                  <a:lnTo>
                    <a:pt x="6639" y="4337"/>
                  </a:lnTo>
                  <a:lnTo>
                    <a:pt x="5971" y="4404"/>
                  </a:lnTo>
                  <a:lnTo>
                    <a:pt x="5638" y="4437"/>
                  </a:lnTo>
                  <a:lnTo>
                    <a:pt x="4971" y="4804"/>
                  </a:lnTo>
                  <a:lnTo>
                    <a:pt x="4637" y="4838"/>
                  </a:lnTo>
                  <a:lnTo>
                    <a:pt x="4637" y="4471"/>
                  </a:lnTo>
                  <a:lnTo>
                    <a:pt x="4604" y="4137"/>
                  </a:lnTo>
                  <a:lnTo>
                    <a:pt x="4604" y="3804"/>
                  </a:lnTo>
                  <a:lnTo>
                    <a:pt x="5271" y="3437"/>
                  </a:lnTo>
                  <a:lnTo>
                    <a:pt x="5538" y="3403"/>
                  </a:lnTo>
                  <a:lnTo>
                    <a:pt x="5504" y="3070"/>
                  </a:lnTo>
                  <a:lnTo>
                    <a:pt x="5838" y="2669"/>
                  </a:lnTo>
                  <a:lnTo>
                    <a:pt x="6172" y="2636"/>
                  </a:lnTo>
                  <a:lnTo>
                    <a:pt x="6538" y="2636"/>
                  </a:lnTo>
                  <a:lnTo>
                    <a:pt x="6872" y="2269"/>
                  </a:lnTo>
                  <a:lnTo>
                    <a:pt x="7172" y="1902"/>
                  </a:lnTo>
                  <a:lnTo>
                    <a:pt x="7839" y="1836"/>
                  </a:lnTo>
                  <a:lnTo>
                    <a:pt x="7839" y="1469"/>
                  </a:lnTo>
                  <a:lnTo>
                    <a:pt x="8173" y="1168"/>
                  </a:lnTo>
                  <a:lnTo>
                    <a:pt x="7773" y="801"/>
                  </a:lnTo>
                  <a:lnTo>
                    <a:pt x="7472" y="835"/>
                  </a:lnTo>
                  <a:lnTo>
                    <a:pt x="7106" y="901"/>
                  </a:lnTo>
                  <a:lnTo>
                    <a:pt x="7106" y="568"/>
                  </a:lnTo>
                  <a:lnTo>
                    <a:pt x="6438" y="935"/>
                  </a:lnTo>
                  <a:lnTo>
                    <a:pt x="5705" y="635"/>
                  </a:lnTo>
                  <a:lnTo>
                    <a:pt x="5671" y="268"/>
                  </a:lnTo>
                  <a:lnTo>
                    <a:pt x="5338" y="668"/>
                  </a:lnTo>
                  <a:lnTo>
                    <a:pt x="5004" y="301"/>
                  </a:lnTo>
                  <a:lnTo>
                    <a:pt x="5338" y="301"/>
                  </a:lnTo>
                  <a:lnTo>
                    <a:pt x="463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2"/>
            <p:cNvSpPr/>
            <p:nvPr/>
          </p:nvSpPr>
          <p:spPr>
            <a:xfrm>
              <a:off x="5644602" y="3676153"/>
              <a:ext cx="252862" cy="131320"/>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2"/>
            <p:cNvSpPr/>
            <p:nvPr/>
          </p:nvSpPr>
          <p:spPr>
            <a:xfrm>
              <a:off x="5842964" y="3588844"/>
              <a:ext cx="415568" cy="195577"/>
            </a:xfrm>
            <a:custGeom>
              <a:avLst/>
              <a:gdLst/>
              <a:ahLst/>
              <a:cxnLst/>
              <a:rect l="l" t="t" r="r" b="b"/>
              <a:pathLst>
                <a:path w="19848" h="9341" extrusionOk="0">
                  <a:moveTo>
                    <a:pt x="15611" y="0"/>
                  </a:moveTo>
                  <a:lnTo>
                    <a:pt x="15211" y="34"/>
                  </a:lnTo>
                  <a:lnTo>
                    <a:pt x="14544" y="67"/>
                  </a:lnTo>
                  <a:lnTo>
                    <a:pt x="14344" y="267"/>
                  </a:lnTo>
                  <a:lnTo>
                    <a:pt x="14277" y="434"/>
                  </a:lnTo>
                  <a:lnTo>
                    <a:pt x="14277" y="768"/>
                  </a:lnTo>
                  <a:lnTo>
                    <a:pt x="13977" y="1168"/>
                  </a:lnTo>
                  <a:lnTo>
                    <a:pt x="13276" y="1201"/>
                  </a:lnTo>
                  <a:lnTo>
                    <a:pt x="12609" y="1235"/>
                  </a:lnTo>
                  <a:lnTo>
                    <a:pt x="12476" y="1168"/>
                  </a:lnTo>
                  <a:lnTo>
                    <a:pt x="12176" y="934"/>
                  </a:lnTo>
                  <a:lnTo>
                    <a:pt x="11842" y="934"/>
                  </a:lnTo>
                  <a:lnTo>
                    <a:pt x="11875" y="1335"/>
                  </a:lnTo>
                  <a:lnTo>
                    <a:pt x="11508" y="1335"/>
                  </a:lnTo>
                  <a:lnTo>
                    <a:pt x="11175" y="1368"/>
                  </a:lnTo>
                  <a:lnTo>
                    <a:pt x="10808" y="1368"/>
                  </a:lnTo>
                  <a:lnTo>
                    <a:pt x="10841" y="1702"/>
                  </a:lnTo>
                  <a:lnTo>
                    <a:pt x="10508" y="2069"/>
                  </a:lnTo>
                  <a:lnTo>
                    <a:pt x="10207" y="2435"/>
                  </a:lnTo>
                  <a:lnTo>
                    <a:pt x="9173" y="2536"/>
                  </a:lnTo>
                  <a:lnTo>
                    <a:pt x="9207" y="3203"/>
                  </a:lnTo>
                  <a:lnTo>
                    <a:pt x="9207" y="3536"/>
                  </a:lnTo>
                  <a:lnTo>
                    <a:pt x="9540" y="3770"/>
                  </a:lnTo>
                  <a:lnTo>
                    <a:pt x="9640" y="3870"/>
                  </a:lnTo>
                  <a:lnTo>
                    <a:pt x="9674" y="4203"/>
                  </a:lnTo>
                  <a:lnTo>
                    <a:pt x="9674" y="4537"/>
                  </a:lnTo>
                  <a:lnTo>
                    <a:pt x="9974" y="4770"/>
                  </a:lnTo>
                  <a:lnTo>
                    <a:pt x="9974" y="4837"/>
                  </a:lnTo>
                  <a:lnTo>
                    <a:pt x="10007" y="4871"/>
                  </a:lnTo>
                  <a:lnTo>
                    <a:pt x="10041" y="5204"/>
                  </a:lnTo>
                  <a:lnTo>
                    <a:pt x="10107" y="5571"/>
                  </a:lnTo>
                  <a:lnTo>
                    <a:pt x="9774" y="5571"/>
                  </a:lnTo>
                  <a:lnTo>
                    <a:pt x="9774" y="5905"/>
                  </a:lnTo>
                  <a:lnTo>
                    <a:pt x="9674" y="5838"/>
                  </a:lnTo>
                  <a:lnTo>
                    <a:pt x="9674" y="5871"/>
                  </a:lnTo>
                  <a:lnTo>
                    <a:pt x="9607" y="5771"/>
                  </a:lnTo>
                  <a:lnTo>
                    <a:pt x="9374" y="5604"/>
                  </a:lnTo>
                  <a:lnTo>
                    <a:pt x="9374" y="5571"/>
                  </a:lnTo>
                  <a:lnTo>
                    <a:pt x="9307" y="5538"/>
                  </a:lnTo>
                  <a:lnTo>
                    <a:pt x="9307" y="5204"/>
                  </a:lnTo>
                  <a:lnTo>
                    <a:pt x="9273" y="4904"/>
                  </a:lnTo>
                  <a:lnTo>
                    <a:pt x="8640" y="4604"/>
                  </a:lnTo>
                  <a:lnTo>
                    <a:pt x="8306" y="4670"/>
                  </a:lnTo>
                  <a:lnTo>
                    <a:pt x="8339" y="5004"/>
                  </a:lnTo>
                  <a:lnTo>
                    <a:pt x="7973" y="4670"/>
                  </a:lnTo>
                  <a:lnTo>
                    <a:pt x="7606" y="4704"/>
                  </a:lnTo>
                  <a:lnTo>
                    <a:pt x="6872" y="4737"/>
                  </a:lnTo>
                  <a:lnTo>
                    <a:pt x="6605" y="4770"/>
                  </a:lnTo>
                  <a:lnTo>
                    <a:pt x="6271" y="5171"/>
                  </a:lnTo>
                  <a:lnTo>
                    <a:pt x="5938" y="5171"/>
                  </a:lnTo>
                  <a:lnTo>
                    <a:pt x="5537" y="5204"/>
                  </a:lnTo>
                  <a:lnTo>
                    <a:pt x="5204" y="4871"/>
                  </a:lnTo>
                  <a:lnTo>
                    <a:pt x="4870" y="5237"/>
                  </a:lnTo>
                  <a:lnTo>
                    <a:pt x="4503" y="5271"/>
                  </a:lnTo>
                  <a:lnTo>
                    <a:pt x="4170" y="5271"/>
                  </a:lnTo>
                  <a:lnTo>
                    <a:pt x="4170" y="5204"/>
                  </a:lnTo>
                  <a:lnTo>
                    <a:pt x="4103" y="5204"/>
                  </a:lnTo>
                  <a:lnTo>
                    <a:pt x="4103" y="4904"/>
                  </a:lnTo>
                  <a:lnTo>
                    <a:pt x="3469" y="4670"/>
                  </a:lnTo>
                  <a:lnTo>
                    <a:pt x="3169" y="5371"/>
                  </a:lnTo>
                  <a:lnTo>
                    <a:pt x="2836" y="5371"/>
                  </a:lnTo>
                  <a:lnTo>
                    <a:pt x="2502" y="5738"/>
                  </a:lnTo>
                  <a:lnTo>
                    <a:pt x="2302" y="5538"/>
                  </a:lnTo>
                  <a:lnTo>
                    <a:pt x="2135" y="5438"/>
                  </a:lnTo>
                  <a:lnTo>
                    <a:pt x="1801" y="5438"/>
                  </a:lnTo>
                  <a:lnTo>
                    <a:pt x="1701" y="5371"/>
                  </a:lnTo>
                  <a:lnTo>
                    <a:pt x="1635" y="5338"/>
                  </a:lnTo>
                  <a:lnTo>
                    <a:pt x="1435" y="5104"/>
                  </a:lnTo>
                  <a:lnTo>
                    <a:pt x="1034" y="4837"/>
                  </a:lnTo>
                  <a:lnTo>
                    <a:pt x="701" y="4837"/>
                  </a:lnTo>
                  <a:lnTo>
                    <a:pt x="434" y="5204"/>
                  </a:lnTo>
                  <a:lnTo>
                    <a:pt x="300" y="5171"/>
                  </a:lnTo>
                  <a:lnTo>
                    <a:pt x="334" y="5438"/>
                  </a:lnTo>
                  <a:lnTo>
                    <a:pt x="0" y="5838"/>
                  </a:lnTo>
                  <a:lnTo>
                    <a:pt x="367" y="5571"/>
                  </a:lnTo>
                  <a:lnTo>
                    <a:pt x="467" y="5504"/>
                  </a:lnTo>
                  <a:lnTo>
                    <a:pt x="934" y="5838"/>
                  </a:lnTo>
                  <a:lnTo>
                    <a:pt x="968" y="6372"/>
                  </a:lnTo>
                  <a:lnTo>
                    <a:pt x="867" y="6572"/>
                  </a:lnTo>
                  <a:lnTo>
                    <a:pt x="1134" y="6772"/>
                  </a:lnTo>
                  <a:lnTo>
                    <a:pt x="1501" y="7105"/>
                  </a:lnTo>
                  <a:lnTo>
                    <a:pt x="2469" y="7039"/>
                  </a:lnTo>
                  <a:lnTo>
                    <a:pt x="2869" y="7005"/>
                  </a:lnTo>
                  <a:lnTo>
                    <a:pt x="3202" y="7005"/>
                  </a:lnTo>
                  <a:lnTo>
                    <a:pt x="3202" y="7339"/>
                  </a:lnTo>
                  <a:lnTo>
                    <a:pt x="3269" y="7606"/>
                  </a:lnTo>
                  <a:lnTo>
                    <a:pt x="3269" y="7673"/>
                  </a:lnTo>
                  <a:lnTo>
                    <a:pt x="3603" y="7673"/>
                  </a:lnTo>
                  <a:lnTo>
                    <a:pt x="3970" y="7606"/>
                  </a:lnTo>
                  <a:lnTo>
                    <a:pt x="4603" y="7239"/>
                  </a:lnTo>
                  <a:lnTo>
                    <a:pt x="4537" y="6905"/>
                  </a:lnTo>
                  <a:lnTo>
                    <a:pt x="4937" y="6872"/>
                  </a:lnTo>
                  <a:lnTo>
                    <a:pt x="5304" y="7206"/>
                  </a:lnTo>
                  <a:lnTo>
                    <a:pt x="5638" y="7172"/>
                  </a:lnTo>
                  <a:lnTo>
                    <a:pt x="5971" y="7172"/>
                  </a:lnTo>
                  <a:lnTo>
                    <a:pt x="6338" y="7105"/>
                  </a:lnTo>
                  <a:lnTo>
                    <a:pt x="7005" y="7072"/>
                  </a:lnTo>
                  <a:lnTo>
                    <a:pt x="7372" y="7406"/>
                  </a:lnTo>
                  <a:lnTo>
                    <a:pt x="7672" y="7673"/>
                  </a:lnTo>
                  <a:lnTo>
                    <a:pt x="7772" y="7706"/>
                  </a:lnTo>
                  <a:lnTo>
                    <a:pt x="7772" y="8039"/>
                  </a:lnTo>
                  <a:lnTo>
                    <a:pt x="8139" y="8373"/>
                  </a:lnTo>
                  <a:lnTo>
                    <a:pt x="8173" y="8406"/>
                  </a:lnTo>
                  <a:lnTo>
                    <a:pt x="8473" y="8607"/>
                  </a:lnTo>
                  <a:lnTo>
                    <a:pt x="8506" y="8673"/>
                  </a:lnTo>
                  <a:lnTo>
                    <a:pt x="8840" y="8607"/>
                  </a:lnTo>
                  <a:lnTo>
                    <a:pt x="9173" y="8607"/>
                  </a:lnTo>
                  <a:lnTo>
                    <a:pt x="9507" y="8573"/>
                  </a:lnTo>
                  <a:lnTo>
                    <a:pt x="10207" y="8540"/>
                  </a:lnTo>
                  <a:lnTo>
                    <a:pt x="10374" y="8707"/>
                  </a:lnTo>
                  <a:lnTo>
                    <a:pt x="10608" y="8873"/>
                  </a:lnTo>
                  <a:lnTo>
                    <a:pt x="10975" y="8873"/>
                  </a:lnTo>
                  <a:lnTo>
                    <a:pt x="11608" y="8673"/>
                  </a:lnTo>
                  <a:lnTo>
                    <a:pt x="11875" y="8607"/>
                  </a:lnTo>
                  <a:lnTo>
                    <a:pt x="12309" y="9074"/>
                  </a:lnTo>
                  <a:lnTo>
                    <a:pt x="12676" y="9074"/>
                  </a:lnTo>
                  <a:lnTo>
                    <a:pt x="13009" y="9040"/>
                  </a:lnTo>
                  <a:lnTo>
                    <a:pt x="13443" y="9340"/>
                  </a:lnTo>
                  <a:lnTo>
                    <a:pt x="13476" y="9007"/>
                  </a:lnTo>
                  <a:lnTo>
                    <a:pt x="13977" y="8773"/>
                  </a:lnTo>
                  <a:lnTo>
                    <a:pt x="14377" y="8840"/>
                  </a:lnTo>
                  <a:lnTo>
                    <a:pt x="14377" y="8740"/>
                  </a:lnTo>
                  <a:lnTo>
                    <a:pt x="14611" y="8240"/>
                  </a:lnTo>
                  <a:lnTo>
                    <a:pt x="14677" y="8206"/>
                  </a:lnTo>
                  <a:lnTo>
                    <a:pt x="14978" y="8206"/>
                  </a:lnTo>
                  <a:lnTo>
                    <a:pt x="15445" y="8173"/>
                  </a:lnTo>
                  <a:lnTo>
                    <a:pt x="15711" y="8173"/>
                  </a:lnTo>
                  <a:lnTo>
                    <a:pt x="16045" y="8106"/>
                  </a:lnTo>
                  <a:lnTo>
                    <a:pt x="16379" y="8106"/>
                  </a:lnTo>
                  <a:lnTo>
                    <a:pt x="16679" y="8006"/>
                  </a:lnTo>
                  <a:lnTo>
                    <a:pt x="16979" y="7873"/>
                  </a:lnTo>
                  <a:lnTo>
                    <a:pt x="17346" y="7939"/>
                  </a:lnTo>
                  <a:lnTo>
                    <a:pt x="17813" y="7539"/>
                  </a:lnTo>
                  <a:lnTo>
                    <a:pt x="18013" y="7005"/>
                  </a:lnTo>
                  <a:lnTo>
                    <a:pt x="18046" y="7005"/>
                  </a:lnTo>
                  <a:lnTo>
                    <a:pt x="18380" y="6939"/>
                  </a:lnTo>
                  <a:lnTo>
                    <a:pt x="18647" y="6272"/>
                  </a:lnTo>
                  <a:lnTo>
                    <a:pt x="18613" y="5604"/>
                  </a:lnTo>
                  <a:lnTo>
                    <a:pt x="18647" y="5571"/>
                  </a:lnTo>
                  <a:lnTo>
                    <a:pt x="18647" y="5538"/>
                  </a:lnTo>
                  <a:lnTo>
                    <a:pt x="18980" y="5538"/>
                  </a:lnTo>
                  <a:lnTo>
                    <a:pt x="18947" y="5237"/>
                  </a:lnTo>
                  <a:lnTo>
                    <a:pt x="18947" y="4904"/>
                  </a:lnTo>
                  <a:lnTo>
                    <a:pt x="18513" y="4570"/>
                  </a:lnTo>
                  <a:lnTo>
                    <a:pt x="18480" y="4237"/>
                  </a:lnTo>
                  <a:lnTo>
                    <a:pt x="18547" y="4237"/>
                  </a:lnTo>
                  <a:lnTo>
                    <a:pt x="18513" y="4203"/>
                  </a:lnTo>
                  <a:lnTo>
                    <a:pt x="18880" y="4170"/>
                  </a:lnTo>
                  <a:lnTo>
                    <a:pt x="18947" y="4170"/>
                  </a:lnTo>
                  <a:lnTo>
                    <a:pt x="19281" y="3937"/>
                  </a:lnTo>
                  <a:lnTo>
                    <a:pt x="19214" y="4103"/>
                  </a:lnTo>
                  <a:lnTo>
                    <a:pt x="19214" y="4270"/>
                  </a:lnTo>
                  <a:lnTo>
                    <a:pt x="19614" y="4337"/>
                  </a:lnTo>
                  <a:lnTo>
                    <a:pt x="19547" y="4170"/>
                  </a:lnTo>
                  <a:lnTo>
                    <a:pt x="19547" y="4103"/>
                  </a:lnTo>
                  <a:lnTo>
                    <a:pt x="19848" y="3770"/>
                  </a:lnTo>
                  <a:lnTo>
                    <a:pt x="19614" y="3169"/>
                  </a:lnTo>
                  <a:lnTo>
                    <a:pt x="19447" y="2736"/>
                  </a:lnTo>
                  <a:lnTo>
                    <a:pt x="19281" y="2502"/>
                  </a:lnTo>
                  <a:lnTo>
                    <a:pt x="19481" y="2402"/>
                  </a:lnTo>
                  <a:lnTo>
                    <a:pt x="19714" y="2269"/>
                  </a:lnTo>
                  <a:lnTo>
                    <a:pt x="19681" y="2202"/>
                  </a:lnTo>
                  <a:lnTo>
                    <a:pt x="19314" y="1768"/>
                  </a:lnTo>
                  <a:lnTo>
                    <a:pt x="19381" y="1501"/>
                  </a:lnTo>
                  <a:lnTo>
                    <a:pt x="19181" y="1201"/>
                  </a:lnTo>
                  <a:lnTo>
                    <a:pt x="18780" y="1235"/>
                  </a:lnTo>
                  <a:lnTo>
                    <a:pt x="18447" y="1168"/>
                  </a:lnTo>
                  <a:lnTo>
                    <a:pt x="17846" y="934"/>
                  </a:lnTo>
                  <a:lnTo>
                    <a:pt x="17780" y="734"/>
                  </a:lnTo>
                  <a:lnTo>
                    <a:pt x="17513" y="534"/>
                  </a:lnTo>
                  <a:lnTo>
                    <a:pt x="17346" y="234"/>
                  </a:lnTo>
                  <a:lnTo>
                    <a:pt x="17313" y="234"/>
                  </a:lnTo>
                  <a:lnTo>
                    <a:pt x="16645" y="267"/>
                  </a:lnTo>
                  <a:lnTo>
                    <a:pt x="16312" y="267"/>
                  </a:lnTo>
                  <a:lnTo>
                    <a:pt x="16212" y="201"/>
                  </a:lnTo>
                  <a:lnTo>
                    <a:pt x="16178" y="201"/>
                  </a:lnTo>
                  <a:lnTo>
                    <a:pt x="1587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2"/>
            <p:cNvSpPr/>
            <p:nvPr/>
          </p:nvSpPr>
          <p:spPr>
            <a:xfrm>
              <a:off x="5842964" y="3711056"/>
              <a:ext cx="712" cy="7705"/>
            </a:xfrm>
            <a:custGeom>
              <a:avLst/>
              <a:gdLst/>
              <a:ahLst/>
              <a:cxnLst/>
              <a:rect l="l" t="t" r="r" b="b"/>
              <a:pathLst>
                <a:path w="34" h="368" extrusionOk="0">
                  <a:moveTo>
                    <a:pt x="34" y="368"/>
                  </a:move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2"/>
            <p:cNvSpPr/>
            <p:nvPr/>
          </p:nvSpPr>
          <p:spPr>
            <a:xfrm>
              <a:off x="5680929" y="3113228"/>
              <a:ext cx="465859" cy="599252"/>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2"/>
            <p:cNvSpPr/>
            <p:nvPr/>
          </p:nvSpPr>
          <p:spPr>
            <a:xfrm>
              <a:off x="5891853" y="3123005"/>
              <a:ext cx="3497" cy="3497"/>
            </a:xfrm>
            <a:custGeom>
              <a:avLst/>
              <a:gdLst/>
              <a:ahLst/>
              <a:cxnLst/>
              <a:rect l="l" t="t" r="r" b="b"/>
              <a:pathLst>
                <a:path w="167" h="167" extrusionOk="0">
                  <a:moveTo>
                    <a:pt x="0" y="167"/>
                  </a:moveTo>
                  <a:lnTo>
                    <a:pt x="134" y="67"/>
                  </a:lnTo>
                  <a:lnTo>
                    <a:pt x="167" y="0"/>
                  </a:lnTo>
                  <a:lnTo>
                    <a:pt x="167" y="0"/>
                  </a:lnTo>
                  <a:lnTo>
                    <a:pt x="134"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2"/>
            <p:cNvSpPr/>
            <p:nvPr/>
          </p:nvSpPr>
          <p:spPr>
            <a:xfrm>
              <a:off x="5863211" y="3115321"/>
              <a:ext cx="21" cy="6302"/>
            </a:xfrm>
            <a:custGeom>
              <a:avLst/>
              <a:gdLst/>
              <a:ahLst/>
              <a:cxnLst/>
              <a:rect l="l" t="t" r="r" b="b"/>
              <a:pathLst>
                <a:path w="1" h="301" extrusionOk="0">
                  <a:moveTo>
                    <a:pt x="1" y="300"/>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2"/>
            <p:cNvSpPr/>
            <p:nvPr/>
          </p:nvSpPr>
          <p:spPr>
            <a:xfrm>
              <a:off x="5517491" y="3359055"/>
              <a:ext cx="171143" cy="166956"/>
            </a:xfrm>
            <a:custGeom>
              <a:avLst/>
              <a:gdLst/>
              <a:ahLst/>
              <a:cxnLst/>
              <a:rect l="l" t="t" r="r" b="b"/>
              <a:pathLst>
                <a:path w="8174" h="7974" extrusionOk="0">
                  <a:moveTo>
                    <a:pt x="1669" y="1"/>
                  </a:moveTo>
                  <a:lnTo>
                    <a:pt x="1335" y="34"/>
                  </a:lnTo>
                  <a:lnTo>
                    <a:pt x="1001" y="401"/>
                  </a:lnTo>
                  <a:lnTo>
                    <a:pt x="635" y="68"/>
                  </a:lnTo>
                  <a:lnTo>
                    <a:pt x="668" y="468"/>
                  </a:lnTo>
                  <a:lnTo>
                    <a:pt x="1" y="835"/>
                  </a:lnTo>
                  <a:lnTo>
                    <a:pt x="34" y="1168"/>
                  </a:lnTo>
                  <a:lnTo>
                    <a:pt x="67" y="1535"/>
                  </a:lnTo>
                  <a:lnTo>
                    <a:pt x="67" y="1802"/>
                  </a:lnTo>
                  <a:lnTo>
                    <a:pt x="67" y="1835"/>
                  </a:lnTo>
                  <a:lnTo>
                    <a:pt x="401" y="2169"/>
                  </a:lnTo>
                  <a:lnTo>
                    <a:pt x="468" y="2202"/>
                  </a:lnTo>
                  <a:lnTo>
                    <a:pt x="468" y="2436"/>
                  </a:lnTo>
                  <a:lnTo>
                    <a:pt x="501" y="2503"/>
                  </a:lnTo>
                  <a:lnTo>
                    <a:pt x="801" y="2503"/>
                  </a:lnTo>
                  <a:lnTo>
                    <a:pt x="1135" y="2436"/>
                  </a:lnTo>
                  <a:lnTo>
                    <a:pt x="1168" y="2436"/>
                  </a:lnTo>
                  <a:lnTo>
                    <a:pt x="1168" y="2836"/>
                  </a:lnTo>
                  <a:lnTo>
                    <a:pt x="1202" y="3070"/>
                  </a:lnTo>
                  <a:lnTo>
                    <a:pt x="1202" y="3170"/>
                  </a:lnTo>
                  <a:lnTo>
                    <a:pt x="1535" y="3136"/>
                  </a:lnTo>
                  <a:lnTo>
                    <a:pt x="1869" y="3136"/>
                  </a:lnTo>
                  <a:lnTo>
                    <a:pt x="1902" y="3403"/>
                  </a:lnTo>
                  <a:lnTo>
                    <a:pt x="1902" y="3470"/>
                  </a:lnTo>
                  <a:lnTo>
                    <a:pt x="2336" y="4104"/>
                  </a:lnTo>
                  <a:lnTo>
                    <a:pt x="2669" y="4070"/>
                  </a:lnTo>
                  <a:lnTo>
                    <a:pt x="3003" y="4037"/>
                  </a:lnTo>
                  <a:lnTo>
                    <a:pt x="3336" y="4037"/>
                  </a:lnTo>
                  <a:lnTo>
                    <a:pt x="3370" y="4704"/>
                  </a:lnTo>
                  <a:lnTo>
                    <a:pt x="3403" y="5071"/>
                  </a:lnTo>
                  <a:lnTo>
                    <a:pt x="3070" y="5405"/>
                  </a:lnTo>
                  <a:lnTo>
                    <a:pt x="3437" y="5738"/>
                  </a:lnTo>
                  <a:lnTo>
                    <a:pt x="3803" y="5738"/>
                  </a:lnTo>
                  <a:lnTo>
                    <a:pt x="4170" y="5705"/>
                  </a:lnTo>
                  <a:lnTo>
                    <a:pt x="4137" y="5338"/>
                  </a:lnTo>
                  <a:lnTo>
                    <a:pt x="4471" y="5338"/>
                  </a:lnTo>
                  <a:lnTo>
                    <a:pt x="4504" y="5705"/>
                  </a:lnTo>
                  <a:lnTo>
                    <a:pt x="4838" y="5972"/>
                  </a:lnTo>
                  <a:lnTo>
                    <a:pt x="4871" y="6005"/>
                  </a:lnTo>
                  <a:lnTo>
                    <a:pt x="4871" y="6305"/>
                  </a:lnTo>
                  <a:lnTo>
                    <a:pt x="4871" y="6339"/>
                  </a:lnTo>
                  <a:lnTo>
                    <a:pt x="5238" y="6639"/>
                  </a:lnTo>
                  <a:lnTo>
                    <a:pt x="5238" y="6672"/>
                  </a:lnTo>
                  <a:lnTo>
                    <a:pt x="5305" y="6906"/>
                  </a:lnTo>
                  <a:lnTo>
                    <a:pt x="5305" y="7006"/>
                  </a:lnTo>
                  <a:lnTo>
                    <a:pt x="5638" y="6973"/>
                  </a:lnTo>
                  <a:lnTo>
                    <a:pt x="6005" y="7306"/>
                  </a:lnTo>
                  <a:lnTo>
                    <a:pt x="6339" y="7640"/>
                  </a:lnTo>
                  <a:lnTo>
                    <a:pt x="6372" y="7973"/>
                  </a:lnTo>
                  <a:lnTo>
                    <a:pt x="6706" y="7573"/>
                  </a:lnTo>
                  <a:lnTo>
                    <a:pt x="7039" y="7540"/>
                  </a:lnTo>
                  <a:lnTo>
                    <a:pt x="7139" y="7506"/>
                  </a:lnTo>
                  <a:lnTo>
                    <a:pt x="7072" y="7506"/>
                  </a:lnTo>
                  <a:lnTo>
                    <a:pt x="7173" y="6906"/>
                  </a:lnTo>
                  <a:lnTo>
                    <a:pt x="6972" y="6539"/>
                  </a:lnTo>
                  <a:lnTo>
                    <a:pt x="6972" y="6205"/>
                  </a:lnTo>
                  <a:lnTo>
                    <a:pt x="6906" y="5838"/>
                  </a:lnTo>
                  <a:lnTo>
                    <a:pt x="7239" y="5505"/>
                  </a:lnTo>
                  <a:lnTo>
                    <a:pt x="7539" y="5138"/>
                  </a:lnTo>
                  <a:lnTo>
                    <a:pt x="7573" y="5138"/>
                  </a:lnTo>
                  <a:lnTo>
                    <a:pt x="7573" y="5071"/>
                  </a:lnTo>
                  <a:lnTo>
                    <a:pt x="7873" y="5071"/>
                  </a:lnTo>
                  <a:lnTo>
                    <a:pt x="7873" y="4871"/>
                  </a:lnTo>
                  <a:lnTo>
                    <a:pt x="7873" y="4738"/>
                  </a:lnTo>
                  <a:lnTo>
                    <a:pt x="7840" y="4404"/>
                  </a:lnTo>
                  <a:lnTo>
                    <a:pt x="8173" y="4371"/>
                  </a:lnTo>
                  <a:lnTo>
                    <a:pt x="8173" y="4037"/>
                  </a:lnTo>
                  <a:lnTo>
                    <a:pt x="8140" y="3703"/>
                  </a:lnTo>
                  <a:lnTo>
                    <a:pt x="7806" y="3703"/>
                  </a:lnTo>
                  <a:lnTo>
                    <a:pt x="8073" y="3036"/>
                  </a:lnTo>
                  <a:lnTo>
                    <a:pt x="8073" y="2970"/>
                  </a:lnTo>
                  <a:lnTo>
                    <a:pt x="8073" y="2669"/>
                  </a:lnTo>
                  <a:lnTo>
                    <a:pt x="8040" y="2336"/>
                  </a:lnTo>
                  <a:lnTo>
                    <a:pt x="8006" y="2002"/>
                  </a:lnTo>
                  <a:lnTo>
                    <a:pt x="7973" y="2002"/>
                  </a:lnTo>
                  <a:lnTo>
                    <a:pt x="7973" y="1669"/>
                  </a:lnTo>
                  <a:lnTo>
                    <a:pt x="7239" y="1035"/>
                  </a:lnTo>
                  <a:lnTo>
                    <a:pt x="6872" y="701"/>
                  </a:lnTo>
                  <a:lnTo>
                    <a:pt x="6505" y="368"/>
                  </a:lnTo>
                  <a:lnTo>
                    <a:pt x="6172" y="401"/>
                  </a:lnTo>
                  <a:lnTo>
                    <a:pt x="5872" y="735"/>
                  </a:lnTo>
                  <a:lnTo>
                    <a:pt x="5838" y="768"/>
                  </a:lnTo>
                  <a:lnTo>
                    <a:pt x="5471" y="835"/>
                  </a:lnTo>
                  <a:lnTo>
                    <a:pt x="5471" y="468"/>
                  </a:lnTo>
                  <a:lnTo>
                    <a:pt x="4404" y="201"/>
                  </a:lnTo>
                  <a:lnTo>
                    <a:pt x="4137" y="201"/>
                  </a:lnTo>
                  <a:lnTo>
                    <a:pt x="3803" y="535"/>
                  </a:lnTo>
                  <a:lnTo>
                    <a:pt x="3803" y="901"/>
                  </a:lnTo>
                  <a:lnTo>
                    <a:pt x="3136" y="968"/>
                  </a:lnTo>
                  <a:lnTo>
                    <a:pt x="2736" y="1002"/>
                  </a:lnTo>
                  <a:lnTo>
                    <a:pt x="2469" y="1002"/>
                  </a:lnTo>
                  <a:lnTo>
                    <a:pt x="2402" y="668"/>
                  </a:lnTo>
                  <a:lnTo>
                    <a:pt x="2036" y="368"/>
                  </a:lnTo>
                  <a:lnTo>
                    <a:pt x="1702" y="368"/>
                  </a:lnTo>
                  <a:lnTo>
                    <a:pt x="16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2"/>
            <p:cNvSpPr/>
            <p:nvPr/>
          </p:nvSpPr>
          <p:spPr>
            <a:xfrm>
              <a:off x="5662064" y="3466611"/>
              <a:ext cx="39844" cy="55903"/>
            </a:xfrm>
            <a:custGeom>
              <a:avLst/>
              <a:gdLst/>
              <a:ahLst/>
              <a:cxnLst/>
              <a:rect l="l" t="t" r="r" b="b"/>
              <a:pathLst>
                <a:path w="1903" h="2670" extrusionOk="0">
                  <a:moveTo>
                    <a:pt x="634" y="1"/>
                  </a:moveTo>
                  <a:lnTo>
                    <a:pt x="334" y="368"/>
                  </a:lnTo>
                  <a:lnTo>
                    <a:pt x="1" y="701"/>
                  </a:lnTo>
                  <a:lnTo>
                    <a:pt x="67" y="1068"/>
                  </a:lnTo>
                  <a:lnTo>
                    <a:pt x="67" y="1402"/>
                  </a:lnTo>
                  <a:lnTo>
                    <a:pt x="268" y="1769"/>
                  </a:lnTo>
                  <a:lnTo>
                    <a:pt x="167" y="2369"/>
                  </a:lnTo>
                  <a:lnTo>
                    <a:pt x="234" y="2369"/>
                  </a:lnTo>
                  <a:lnTo>
                    <a:pt x="634" y="2503"/>
                  </a:lnTo>
                  <a:lnTo>
                    <a:pt x="1235" y="2603"/>
                  </a:lnTo>
                  <a:lnTo>
                    <a:pt x="1502" y="2669"/>
                  </a:lnTo>
                  <a:lnTo>
                    <a:pt x="1902" y="2669"/>
                  </a:lnTo>
                  <a:lnTo>
                    <a:pt x="1835" y="2269"/>
                  </a:lnTo>
                  <a:lnTo>
                    <a:pt x="1835" y="2236"/>
                  </a:lnTo>
                  <a:lnTo>
                    <a:pt x="1802" y="2002"/>
                  </a:lnTo>
                  <a:lnTo>
                    <a:pt x="1802" y="1669"/>
                  </a:lnTo>
                  <a:lnTo>
                    <a:pt x="1802" y="1602"/>
                  </a:lnTo>
                  <a:lnTo>
                    <a:pt x="1769" y="1369"/>
                  </a:lnTo>
                  <a:lnTo>
                    <a:pt x="1769" y="1268"/>
                  </a:lnTo>
                  <a:lnTo>
                    <a:pt x="1402" y="935"/>
                  </a:lnTo>
                  <a:lnTo>
                    <a:pt x="1001" y="668"/>
                  </a:lnTo>
                  <a:lnTo>
                    <a:pt x="1001" y="568"/>
                  </a:lnTo>
                  <a:lnTo>
                    <a:pt x="1001"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2"/>
            <p:cNvSpPr/>
            <p:nvPr/>
          </p:nvSpPr>
          <p:spPr>
            <a:xfrm>
              <a:off x="5644602" y="3245218"/>
              <a:ext cx="1424" cy="7014"/>
            </a:xfrm>
            <a:custGeom>
              <a:avLst/>
              <a:gdLst/>
              <a:ahLst/>
              <a:cxnLst/>
              <a:rect l="l" t="t" r="r" b="b"/>
              <a:pathLst>
                <a:path w="68" h="335" fill="none" extrusionOk="0">
                  <a:moveTo>
                    <a:pt x="67"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2"/>
            <p:cNvSpPr/>
            <p:nvPr/>
          </p:nvSpPr>
          <p:spPr>
            <a:xfrm>
              <a:off x="5592217" y="3215884"/>
              <a:ext cx="190008" cy="18510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2"/>
            <p:cNvSpPr/>
            <p:nvPr/>
          </p:nvSpPr>
          <p:spPr>
            <a:xfrm>
              <a:off x="5842964" y="3704084"/>
              <a:ext cx="20268" cy="25167"/>
            </a:xfrm>
            <a:custGeom>
              <a:avLst/>
              <a:gdLst/>
              <a:ahLst/>
              <a:cxnLst/>
              <a:rect l="l" t="t" r="r" b="b"/>
              <a:pathLst>
                <a:path w="968" h="1202" extrusionOk="0">
                  <a:moveTo>
                    <a:pt x="467" y="0"/>
                  </a:moveTo>
                  <a:lnTo>
                    <a:pt x="367" y="67"/>
                  </a:lnTo>
                  <a:lnTo>
                    <a:pt x="0" y="334"/>
                  </a:lnTo>
                  <a:lnTo>
                    <a:pt x="34" y="701"/>
                  </a:lnTo>
                  <a:lnTo>
                    <a:pt x="34" y="901"/>
                  </a:lnTo>
                  <a:lnTo>
                    <a:pt x="300" y="1201"/>
                  </a:lnTo>
                  <a:lnTo>
                    <a:pt x="534" y="1201"/>
                  </a:lnTo>
                  <a:lnTo>
                    <a:pt x="867" y="1068"/>
                  </a:lnTo>
                  <a:lnTo>
                    <a:pt x="968" y="868"/>
                  </a:lnTo>
                  <a:lnTo>
                    <a:pt x="934" y="334"/>
                  </a:lnTo>
                  <a:lnTo>
                    <a:pt x="4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 name="Google Shape;758;p52"/>
          <p:cNvSpPr/>
          <p:nvPr/>
        </p:nvSpPr>
        <p:spPr>
          <a:xfrm>
            <a:off x="6401587" y="375212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1</a:t>
            </a:r>
            <a:endParaRPr>
              <a:latin typeface="Lato"/>
              <a:ea typeface="Lato"/>
              <a:cs typeface="Lato"/>
              <a:sym typeface="Lato"/>
            </a:endParaRPr>
          </a:p>
        </p:txBody>
      </p:sp>
      <p:sp>
        <p:nvSpPr>
          <p:cNvPr id="759" name="Google Shape;759;p52"/>
          <p:cNvSpPr/>
          <p:nvPr/>
        </p:nvSpPr>
        <p:spPr>
          <a:xfrm>
            <a:off x="7205925" y="3891950"/>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2</a:t>
            </a:r>
            <a:endParaRPr>
              <a:latin typeface="Lato"/>
              <a:ea typeface="Lato"/>
              <a:cs typeface="Lato"/>
              <a:sym typeface="Lato"/>
            </a:endParaRPr>
          </a:p>
        </p:txBody>
      </p:sp>
      <p:sp>
        <p:nvSpPr>
          <p:cNvPr id="760" name="Google Shape;760;p52"/>
          <p:cNvSpPr/>
          <p:nvPr/>
        </p:nvSpPr>
        <p:spPr>
          <a:xfrm>
            <a:off x="8010262" y="372412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3</a:t>
            </a:r>
            <a:endParaRPr>
              <a:latin typeface="Lato"/>
              <a:ea typeface="Lato"/>
              <a:cs typeface="Lato"/>
              <a:sym typeface="Lato"/>
            </a:endParaRPr>
          </a:p>
        </p:txBody>
      </p:sp>
      <p:sp>
        <p:nvSpPr>
          <p:cNvPr id="761" name="Google Shape;761;p52"/>
          <p:cNvSpPr/>
          <p:nvPr/>
        </p:nvSpPr>
        <p:spPr>
          <a:xfrm>
            <a:off x="6694361" y="3082649"/>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4</a:t>
            </a:r>
            <a:endParaRPr>
              <a:latin typeface="Lato"/>
              <a:ea typeface="Lato"/>
              <a:cs typeface="Lato"/>
              <a:sym typeface="Lato"/>
            </a:endParaRPr>
          </a:p>
        </p:txBody>
      </p:sp>
      <p:sp>
        <p:nvSpPr>
          <p:cNvPr id="762" name="Google Shape;762;p52"/>
          <p:cNvSpPr/>
          <p:nvPr/>
        </p:nvSpPr>
        <p:spPr>
          <a:xfrm>
            <a:off x="7013112" y="269712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5</a:t>
            </a:r>
            <a:endParaRPr>
              <a:latin typeface="Lato"/>
              <a:ea typeface="Lato"/>
              <a:cs typeface="Lato"/>
              <a:sym typeface="Lato"/>
            </a:endParaRPr>
          </a:p>
        </p:txBody>
      </p:sp>
      <p:sp>
        <p:nvSpPr>
          <p:cNvPr id="763" name="Google Shape;763;p52"/>
          <p:cNvSpPr/>
          <p:nvPr/>
        </p:nvSpPr>
        <p:spPr>
          <a:xfrm>
            <a:off x="7039512" y="3294538"/>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6</a:t>
            </a:r>
            <a:endParaRPr>
              <a:latin typeface="Lato"/>
              <a:ea typeface="Lato"/>
              <a:cs typeface="Lato"/>
              <a:sym typeface="Lato"/>
            </a:endParaRPr>
          </a:p>
        </p:txBody>
      </p:sp>
      <p:sp>
        <p:nvSpPr>
          <p:cNvPr id="764" name="Google Shape;764;p52"/>
          <p:cNvSpPr/>
          <p:nvPr/>
        </p:nvSpPr>
        <p:spPr>
          <a:xfrm>
            <a:off x="6201562" y="2656750"/>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8</a:t>
            </a:r>
            <a:endParaRPr>
              <a:latin typeface="Lato"/>
              <a:ea typeface="Lato"/>
              <a:cs typeface="Lato"/>
              <a:sym typeface="Lato"/>
            </a:endParaRPr>
          </a:p>
        </p:txBody>
      </p:sp>
      <p:sp>
        <p:nvSpPr>
          <p:cNvPr id="765" name="Google Shape;765;p52"/>
          <p:cNvSpPr/>
          <p:nvPr/>
        </p:nvSpPr>
        <p:spPr>
          <a:xfrm>
            <a:off x="7564462" y="2898263"/>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7</a:t>
            </a:r>
            <a:endParaRPr>
              <a:latin typeface="Lato"/>
              <a:ea typeface="Lato"/>
              <a:cs typeface="Lato"/>
              <a:sym typeface="Lato"/>
            </a:endParaRPr>
          </a:p>
        </p:txBody>
      </p:sp>
      <p:graphicFrame>
        <p:nvGraphicFramePr>
          <p:cNvPr id="766" name="Google Shape;766;p52"/>
          <p:cNvGraphicFramePr/>
          <p:nvPr/>
        </p:nvGraphicFramePr>
        <p:xfrm>
          <a:off x="1040962" y="2343150"/>
          <a:ext cx="4044750" cy="1841300"/>
        </p:xfrm>
        <a:graphic>
          <a:graphicData uri="http://schemas.openxmlformats.org/drawingml/2006/table">
            <a:tbl>
              <a:tblPr>
                <a:noFill/>
                <a:tableStyleId>{7EC6F207-B7E3-45E1-960B-AF141197CFD6}</a:tableStyleId>
              </a:tblPr>
              <a:tblGrid>
                <a:gridCol w="429750">
                  <a:extLst>
                    <a:ext uri="{9D8B030D-6E8A-4147-A177-3AD203B41FA5}">
                      <a16:colId xmlns:a16="http://schemas.microsoft.com/office/drawing/2014/main" val="20000"/>
                    </a:ext>
                  </a:extLst>
                </a:gridCol>
                <a:gridCol w="1592625">
                  <a:extLst>
                    <a:ext uri="{9D8B030D-6E8A-4147-A177-3AD203B41FA5}">
                      <a16:colId xmlns:a16="http://schemas.microsoft.com/office/drawing/2014/main" val="20001"/>
                    </a:ext>
                  </a:extLst>
                </a:gridCol>
                <a:gridCol w="429750">
                  <a:extLst>
                    <a:ext uri="{9D8B030D-6E8A-4147-A177-3AD203B41FA5}">
                      <a16:colId xmlns:a16="http://schemas.microsoft.com/office/drawing/2014/main" val="20002"/>
                    </a:ext>
                  </a:extLst>
                </a:gridCol>
                <a:gridCol w="1592625">
                  <a:extLst>
                    <a:ext uri="{9D8B030D-6E8A-4147-A177-3AD203B41FA5}">
                      <a16:colId xmlns:a16="http://schemas.microsoft.com/office/drawing/2014/main" val="20003"/>
                    </a:ext>
                  </a:extLst>
                </a:gridCol>
              </a:tblGrid>
              <a:tr h="460325">
                <a:tc>
                  <a:txBody>
                    <a:bodyPr/>
                    <a:lstStyle/>
                    <a:p>
                      <a:pPr marL="0" lvl="0" indent="0" algn="ctr" rtl="0">
                        <a:spcBef>
                          <a:spcPts val="0"/>
                        </a:spcBef>
                        <a:spcAft>
                          <a:spcPts val="0"/>
                        </a:spcAft>
                        <a:buNone/>
                      </a:pPr>
                      <a:r>
                        <a:rPr lang="en" b="1">
                          <a:solidFill>
                            <a:schemeClr val="dk1"/>
                          </a:solidFill>
                          <a:latin typeface="Lato"/>
                          <a:ea typeface="Lato"/>
                          <a:cs typeface="Lato"/>
                          <a:sym typeface="Lato"/>
                        </a:rPr>
                        <a:t>1</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Lato"/>
                          <a:ea typeface="Lato"/>
                          <a:cs typeface="Lato"/>
                          <a:sym typeface="Lato"/>
                        </a:rPr>
                        <a:t>5</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60325">
                <a:tc>
                  <a:txBody>
                    <a:bodyPr/>
                    <a:lstStyle/>
                    <a:p>
                      <a:pPr marL="0" lvl="0" indent="0" algn="ctr" rtl="0">
                        <a:spcBef>
                          <a:spcPts val="0"/>
                        </a:spcBef>
                        <a:spcAft>
                          <a:spcPts val="0"/>
                        </a:spcAft>
                        <a:buNone/>
                      </a:pPr>
                      <a:r>
                        <a:rPr lang="en" b="1">
                          <a:solidFill>
                            <a:schemeClr val="dk1"/>
                          </a:solidFill>
                          <a:latin typeface="Lato"/>
                          <a:ea typeface="Lato"/>
                          <a:cs typeface="Lato"/>
                          <a:sym typeface="Lato"/>
                        </a:rPr>
                        <a:t>2</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Lato"/>
                          <a:ea typeface="Lato"/>
                          <a:cs typeface="Lato"/>
                          <a:sym typeface="Lato"/>
                        </a:rPr>
                        <a:t>6</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60325">
                <a:tc>
                  <a:txBody>
                    <a:bodyPr/>
                    <a:lstStyle/>
                    <a:p>
                      <a:pPr marL="0" lvl="0" indent="0" algn="ctr" rtl="0">
                        <a:spcBef>
                          <a:spcPts val="0"/>
                        </a:spcBef>
                        <a:spcAft>
                          <a:spcPts val="0"/>
                        </a:spcAft>
                        <a:buNone/>
                      </a:pPr>
                      <a:r>
                        <a:rPr lang="en" b="1">
                          <a:solidFill>
                            <a:schemeClr val="dk1"/>
                          </a:solidFill>
                          <a:latin typeface="Lato"/>
                          <a:ea typeface="Lato"/>
                          <a:cs typeface="Lato"/>
                          <a:sym typeface="Lato"/>
                        </a:rPr>
                        <a:t>3</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Lato"/>
                          <a:ea typeface="Lato"/>
                          <a:cs typeface="Lato"/>
                          <a:sym typeface="Lato"/>
                        </a:rPr>
                        <a:t>7</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60325">
                <a:tc>
                  <a:txBody>
                    <a:bodyPr/>
                    <a:lstStyle/>
                    <a:p>
                      <a:pPr marL="0" lvl="0" indent="0" algn="ctr" rtl="0">
                        <a:spcBef>
                          <a:spcPts val="0"/>
                        </a:spcBef>
                        <a:spcAft>
                          <a:spcPts val="0"/>
                        </a:spcAft>
                        <a:buNone/>
                      </a:pPr>
                      <a:r>
                        <a:rPr lang="en" b="1">
                          <a:solidFill>
                            <a:schemeClr val="dk1"/>
                          </a:solidFill>
                          <a:latin typeface="Lato"/>
                          <a:ea typeface="Lato"/>
                          <a:cs typeface="Lato"/>
                          <a:sym typeface="Lato"/>
                        </a:rPr>
                        <a:t>4</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Lato"/>
                          <a:ea typeface="Lato"/>
                          <a:cs typeface="Lato"/>
                          <a:sym typeface="Lato"/>
                        </a:rPr>
                        <a:t>8</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767" name="Google Shape;767;p52"/>
          <p:cNvGrpSpPr/>
          <p:nvPr/>
        </p:nvGrpSpPr>
        <p:grpSpPr>
          <a:xfrm>
            <a:off x="337275" y="702750"/>
            <a:ext cx="8471700" cy="664500"/>
            <a:chOff x="337275" y="702750"/>
            <a:chExt cx="8471700" cy="664500"/>
          </a:xfrm>
        </p:grpSpPr>
        <p:sp>
          <p:nvSpPr>
            <p:cNvPr id="768" name="Google Shape;768;p52"/>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2"/>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73"/>
        <p:cNvGrpSpPr/>
        <p:nvPr/>
      </p:nvGrpSpPr>
      <p:grpSpPr>
        <a:xfrm>
          <a:off x="0" y="0"/>
          <a:ext cx="0" cy="0"/>
          <a:chOff x="0" y="0"/>
          <a:chExt cx="0" cy="0"/>
        </a:xfrm>
      </p:grpSpPr>
      <p:sp>
        <p:nvSpPr>
          <p:cNvPr id="774" name="Google Shape;774;p53"/>
          <p:cNvSpPr txBox="1">
            <a:spLocks noGrp="1"/>
          </p:cNvSpPr>
          <p:nvPr>
            <p:ph type="title"/>
          </p:nvPr>
        </p:nvSpPr>
        <p:spPr>
          <a:xfrm>
            <a:off x="4572000" y="1270042"/>
            <a:ext cx="3858900" cy="174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775" name="Google Shape;775;p53"/>
          <p:cNvSpPr txBox="1">
            <a:spLocks noGrp="1"/>
          </p:cNvSpPr>
          <p:nvPr>
            <p:ph type="body" idx="1"/>
          </p:nvPr>
        </p:nvSpPr>
        <p:spPr>
          <a:xfrm>
            <a:off x="4572000" y="3016058"/>
            <a:ext cx="3858900" cy="85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a:t>
            </a:r>
            <a:r>
              <a:rPr lang="en" b="1"/>
              <a:t>use an image instead of a long text</a:t>
            </a:r>
            <a:r>
              <a:rPr lang="en"/>
              <a:t>. Your audience will appreciate it</a:t>
            </a:r>
            <a:endParaRPr/>
          </a:p>
        </p:txBody>
      </p:sp>
      <p:pic>
        <p:nvPicPr>
          <p:cNvPr id="776" name="Google Shape;776;p53"/>
          <p:cNvPicPr preferRelativeResize="0">
            <a:picLocks noGrp="1"/>
          </p:cNvPicPr>
          <p:nvPr>
            <p:ph type="pic" idx="2"/>
          </p:nvPr>
        </p:nvPicPr>
        <p:blipFill rotWithShape="1">
          <a:blip r:embed="rId3">
            <a:alphaModFix/>
          </a:blip>
          <a:srcRect t="6611" b="6620"/>
          <a:stretch/>
        </p:blipFill>
        <p:spPr>
          <a:xfrm>
            <a:off x="1454525" y="984425"/>
            <a:ext cx="2669101" cy="3242102"/>
          </a:xfrm>
          <a:prstGeom prst="rect">
            <a:avLst/>
          </a:prstGeom>
        </p:spPr>
      </p:pic>
      <p:sp>
        <p:nvSpPr>
          <p:cNvPr id="777" name="Google Shape;777;p53"/>
          <p:cNvSpPr/>
          <p:nvPr/>
        </p:nvSpPr>
        <p:spPr>
          <a:xfrm>
            <a:off x="713225" y="391182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3"/>
          <p:cNvSpPr/>
          <p:nvPr/>
        </p:nvSpPr>
        <p:spPr>
          <a:xfrm rot="5400000">
            <a:off x="-487231" y="1987125"/>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82"/>
        <p:cNvGrpSpPr/>
        <p:nvPr/>
      </p:nvGrpSpPr>
      <p:grpSpPr>
        <a:xfrm>
          <a:off x="0" y="0"/>
          <a:ext cx="0" cy="0"/>
          <a:chOff x="0" y="0"/>
          <a:chExt cx="0" cy="0"/>
        </a:xfrm>
      </p:grpSpPr>
      <p:sp>
        <p:nvSpPr>
          <p:cNvPr id="783" name="Google Shape;783;p54"/>
          <p:cNvSpPr/>
          <p:nvPr/>
        </p:nvSpPr>
        <p:spPr>
          <a:xfrm>
            <a:off x="5175657" y="1990725"/>
            <a:ext cx="443700" cy="421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4"/>
          <p:cNvSpPr/>
          <p:nvPr/>
        </p:nvSpPr>
        <p:spPr>
          <a:xfrm>
            <a:off x="6051957" y="2650863"/>
            <a:ext cx="443700" cy="421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4"/>
          <p:cNvSpPr/>
          <p:nvPr/>
        </p:nvSpPr>
        <p:spPr>
          <a:xfrm>
            <a:off x="5619357" y="3310063"/>
            <a:ext cx="443700" cy="421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4"/>
          <p:cNvSpPr/>
          <p:nvPr/>
        </p:nvSpPr>
        <p:spPr>
          <a:xfrm>
            <a:off x="6051957" y="3969188"/>
            <a:ext cx="443700" cy="421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4"/>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Identify the capital cities</a:t>
            </a:r>
            <a:endParaRPr/>
          </a:p>
        </p:txBody>
      </p:sp>
      <p:sp>
        <p:nvSpPr>
          <p:cNvPr id="788" name="Google Shape;788;p54"/>
          <p:cNvSpPr/>
          <p:nvPr/>
        </p:nvSpPr>
        <p:spPr>
          <a:xfrm>
            <a:off x="713225" y="1367250"/>
            <a:ext cx="76395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Complete the words</a:t>
            </a:r>
            <a:r>
              <a:rPr lang="en">
                <a:solidFill>
                  <a:schemeClr val="dk1"/>
                </a:solidFill>
                <a:latin typeface="Lato"/>
                <a:ea typeface="Lato"/>
                <a:cs typeface="Lato"/>
                <a:sym typeface="Lato"/>
              </a:rPr>
              <a:t> to get the name of these capital cities</a:t>
            </a:r>
            <a:endParaRPr>
              <a:solidFill>
                <a:schemeClr val="dk1"/>
              </a:solidFill>
              <a:latin typeface="Lato"/>
              <a:ea typeface="Lato"/>
              <a:cs typeface="Lato"/>
              <a:sym typeface="Lato"/>
            </a:endParaRPr>
          </a:p>
        </p:txBody>
      </p:sp>
      <p:grpSp>
        <p:nvGrpSpPr>
          <p:cNvPr id="789" name="Google Shape;789;p54"/>
          <p:cNvGrpSpPr/>
          <p:nvPr/>
        </p:nvGrpSpPr>
        <p:grpSpPr>
          <a:xfrm>
            <a:off x="1361943" y="1761143"/>
            <a:ext cx="2560127" cy="2714453"/>
            <a:chOff x="4902891" y="2608969"/>
            <a:chExt cx="1355640" cy="1437359"/>
          </a:xfrm>
        </p:grpSpPr>
        <p:sp>
          <p:nvSpPr>
            <p:cNvPr id="790" name="Google Shape;790;p54"/>
            <p:cNvSpPr/>
            <p:nvPr/>
          </p:nvSpPr>
          <p:spPr>
            <a:xfrm>
              <a:off x="5685116" y="3400972"/>
              <a:ext cx="1424" cy="20268"/>
            </a:xfrm>
            <a:custGeom>
              <a:avLst/>
              <a:gdLst/>
              <a:ahLst/>
              <a:cxnLst/>
              <a:rect l="l" t="t" r="r" b="b"/>
              <a:pathLst>
                <a:path w="68" h="968" fill="none" extrusionOk="0">
                  <a:moveTo>
                    <a:pt x="67" y="667"/>
                  </a:moveTo>
                  <a:lnTo>
                    <a:pt x="34" y="300"/>
                  </a:lnTo>
                  <a:lnTo>
                    <a:pt x="0" y="0"/>
                  </a:lnTo>
                  <a:lnTo>
                    <a:pt x="0" y="0"/>
                  </a:lnTo>
                  <a:lnTo>
                    <a:pt x="34" y="334"/>
                  </a:lnTo>
                  <a:lnTo>
                    <a:pt x="67" y="667"/>
                  </a:lnTo>
                  <a:lnTo>
                    <a:pt x="67" y="968"/>
                  </a:lnTo>
                  <a:lnTo>
                    <a:pt x="67" y="9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a:off x="5696297" y="3356270"/>
              <a:ext cx="3497" cy="35636"/>
            </a:xfrm>
            <a:custGeom>
              <a:avLst/>
              <a:gdLst/>
              <a:ahLst/>
              <a:cxnLst/>
              <a:rect l="l" t="t" r="r" b="b"/>
              <a:pathLst>
                <a:path w="167" h="1702" fill="none" extrusionOk="0">
                  <a:moveTo>
                    <a:pt x="134" y="1335"/>
                  </a:moveTo>
                  <a:lnTo>
                    <a:pt x="100" y="668"/>
                  </a:lnTo>
                  <a:lnTo>
                    <a:pt x="34" y="334"/>
                  </a:lnTo>
                  <a:lnTo>
                    <a:pt x="34" y="0"/>
                  </a:lnTo>
                  <a:lnTo>
                    <a:pt x="0" y="34"/>
                  </a:lnTo>
                  <a:lnTo>
                    <a:pt x="0" y="367"/>
                  </a:lnTo>
                  <a:lnTo>
                    <a:pt x="34" y="701"/>
                  </a:lnTo>
                  <a:lnTo>
                    <a:pt x="100" y="1368"/>
                  </a:lnTo>
                  <a:lnTo>
                    <a:pt x="100" y="1702"/>
                  </a:lnTo>
                  <a:lnTo>
                    <a:pt x="167" y="1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a:off x="5680929" y="3435895"/>
              <a:ext cx="7705" cy="14677"/>
            </a:xfrm>
            <a:custGeom>
              <a:avLst/>
              <a:gdLst/>
              <a:ahLst/>
              <a:cxnLst/>
              <a:rect l="l" t="t" r="r" b="b"/>
              <a:pathLst>
                <a:path w="368" h="701" fill="none" extrusionOk="0">
                  <a:moveTo>
                    <a:pt x="367" y="334"/>
                  </a:moveTo>
                  <a:lnTo>
                    <a:pt x="334" y="0"/>
                  </a:lnTo>
                  <a:lnTo>
                    <a:pt x="0" y="33"/>
                  </a:lnTo>
                  <a:lnTo>
                    <a:pt x="0" y="33"/>
                  </a:lnTo>
                  <a:lnTo>
                    <a:pt x="334" y="33"/>
                  </a:lnTo>
                  <a:lnTo>
                    <a:pt x="367" y="367"/>
                  </a:lnTo>
                  <a:lnTo>
                    <a:pt x="367" y="701"/>
                  </a:lnTo>
                  <a:lnTo>
                    <a:pt x="367"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a:off x="5681620" y="3451264"/>
              <a:ext cx="733" cy="6993"/>
            </a:xfrm>
            <a:custGeom>
              <a:avLst/>
              <a:gdLst/>
              <a:ahLst/>
              <a:cxnLst/>
              <a:rect l="l" t="t" r="r" b="b"/>
              <a:pathLst>
                <a:path w="35" h="334" fill="none" extrusionOk="0">
                  <a:moveTo>
                    <a:pt x="1" y="0"/>
                  </a:moveTo>
                  <a:lnTo>
                    <a:pt x="1" y="0"/>
                  </a:lnTo>
                  <a:lnTo>
                    <a:pt x="34" y="334"/>
                  </a:lnTo>
                  <a:lnTo>
                    <a:pt x="34"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4"/>
            <p:cNvSpPr/>
            <p:nvPr/>
          </p:nvSpPr>
          <p:spPr>
            <a:xfrm>
              <a:off x="5765433" y="3308072"/>
              <a:ext cx="8396" cy="34945"/>
            </a:xfrm>
            <a:custGeom>
              <a:avLst/>
              <a:gdLst/>
              <a:ahLst/>
              <a:cxnLst/>
              <a:rect l="l" t="t" r="r" b="b"/>
              <a:pathLst>
                <a:path w="401" h="1669" fill="none" extrusionOk="0">
                  <a:moveTo>
                    <a:pt x="401" y="635"/>
                  </a:moveTo>
                  <a:lnTo>
                    <a:pt x="367" y="301"/>
                  </a:lnTo>
                  <a:lnTo>
                    <a:pt x="34" y="1"/>
                  </a:lnTo>
                  <a:lnTo>
                    <a:pt x="1" y="67"/>
                  </a:lnTo>
                  <a:lnTo>
                    <a:pt x="334" y="401"/>
                  </a:lnTo>
                  <a:lnTo>
                    <a:pt x="367" y="701"/>
                  </a:lnTo>
                  <a:lnTo>
                    <a:pt x="134" y="1669"/>
                  </a:lnTo>
                  <a:lnTo>
                    <a:pt x="134" y="16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4"/>
            <p:cNvSpPr/>
            <p:nvPr/>
          </p:nvSpPr>
          <p:spPr>
            <a:xfrm>
              <a:off x="5640415" y="3367451"/>
              <a:ext cx="6302" cy="6993"/>
            </a:xfrm>
            <a:custGeom>
              <a:avLst/>
              <a:gdLst/>
              <a:ahLst/>
              <a:cxnLst/>
              <a:rect l="l" t="t" r="r" b="b"/>
              <a:pathLst>
                <a:path w="301" h="334" fill="none" extrusionOk="0">
                  <a:moveTo>
                    <a:pt x="1" y="334"/>
                  </a:moveTo>
                  <a:lnTo>
                    <a:pt x="1" y="334"/>
                  </a:lnTo>
                  <a:lnTo>
                    <a:pt x="301" y="0"/>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5627141" y="3498038"/>
              <a:ext cx="1424" cy="5611"/>
            </a:xfrm>
            <a:custGeom>
              <a:avLst/>
              <a:gdLst/>
              <a:ahLst/>
              <a:cxnLst/>
              <a:rect l="l" t="t" r="r" b="b"/>
              <a:pathLst>
                <a:path w="68" h="268" fill="none" extrusionOk="0">
                  <a:moveTo>
                    <a:pt x="1" y="1"/>
                  </a:moveTo>
                  <a:lnTo>
                    <a:pt x="1" y="268"/>
                  </a:lnTo>
                  <a:lnTo>
                    <a:pt x="68" y="268"/>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5769620" y="3272457"/>
              <a:ext cx="2827" cy="28663"/>
            </a:xfrm>
            <a:custGeom>
              <a:avLst/>
              <a:gdLst/>
              <a:ahLst/>
              <a:cxnLst/>
              <a:rect l="l" t="t" r="r" b="b"/>
              <a:pathLst>
                <a:path w="135" h="1369" fill="none" extrusionOk="0">
                  <a:moveTo>
                    <a:pt x="101" y="1001"/>
                  </a:moveTo>
                  <a:lnTo>
                    <a:pt x="34" y="334"/>
                  </a:lnTo>
                  <a:lnTo>
                    <a:pt x="34" y="1"/>
                  </a:lnTo>
                  <a:lnTo>
                    <a:pt x="1" y="1"/>
                  </a:lnTo>
                  <a:lnTo>
                    <a:pt x="1" y="367"/>
                  </a:lnTo>
                  <a:lnTo>
                    <a:pt x="34" y="1035"/>
                  </a:lnTo>
                  <a:lnTo>
                    <a:pt x="101" y="1368"/>
                  </a:lnTo>
                  <a:lnTo>
                    <a:pt x="134" y="1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4"/>
            <p:cNvSpPr/>
            <p:nvPr/>
          </p:nvSpPr>
          <p:spPr>
            <a:xfrm>
              <a:off x="5775901" y="3250117"/>
              <a:ext cx="1424" cy="20267"/>
            </a:xfrm>
            <a:custGeom>
              <a:avLst/>
              <a:gdLst/>
              <a:ahLst/>
              <a:cxnLst/>
              <a:rect l="l" t="t" r="r" b="b"/>
              <a:pathLst>
                <a:path w="68" h="968" fill="none" extrusionOk="0">
                  <a:moveTo>
                    <a:pt x="34" y="667"/>
                  </a:moveTo>
                  <a:lnTo>
                    <a:pt x="34" y="334"/>
                  </a:lnTo>
                  <a:lnTo>
                    <a:pt x="1" y="0"/>
                  </a:lnTo>
                  <a:lnTo>
                    <a:pt x="1" y="33"/>
                  </a:lnTo>
                  <a:lnTo>
                    <a:pt x="1" y="367"/>
                  </a:lnTo>
                  <a:lnTo>
                    <a:pt x="34" y="701"/>
                  </a:lnTo>
                  <a:lnTo>
                    <a:pt x="34" y="967"/>
                  </a:lnTo>
                  <a:lnTo>
                    <a:pt x="68" y="9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5740287" y="3669851"/>
              <a:ext cx="733" cy="7014"/>
            </a:xfrm>
            <a:custGeom>
              <a:avLst/>
              <a:gdLst/>
              <a:ahLst/>
              <a:cxnLst/>
              <a:rect l="l" t="t" r="r" b="b"/>
              <a:pathLst>
                <a:path w="35" h="335" fill="none" extrusionOk="0">
                  <a:moveTo>
                    <a:pt x="1" y="1"/>
                  </a:moveTo>
                  <a:lnTo>
                    <a:pt x="34"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4"/>
            <p:cNvSpPr/>
            <p:nvPr/>
          </p:nvSpPr>
          <p:spPr>
            <a:xfrm>
              <a:off x="6002885" y="3470107"/>
              <a:ext cx="13295" cy="8396"/>
            </a:xfrm>
            <a:custGeom>
              <a:avLst/>
              <a:gdLst/>
              <a:ahLst/>
              <a:cxnLst/>
              <a:rect l="l" t="t" r="r" b="b"/>
              <a:pathLst>
                <a:path w="635" h="401" fill="none" extrusionOk="0">
                  <a:moveTo>
                    <a:pt x="635" y="1"/>
                  </a:moveTo>
                  <a:lnTo>
                    <a:pt x="1"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4"/>
            <p:cNvSpPr/>
            <p:nvPr/>
          </p:nvSpPr>
          <p:spPr>
            <a:xfrm>
              <a:off x="5618766" y="3484073"/>
              <a:ext cx="712" cy="7014"/>
            </a:xfrm>
            <a:custGeom>
              <a:avLst/>
              <a:gdLst/>
              <a:ahLst/>
              <a:cxnLst/>
              <a:rect l="l" t="t" r="r" b="b"/>
              <a:pathLst>
                <a:path w="34" h="335" fill="none" extrusionOk="0">
                  <a:moveTo>
                    <a:pt x="1" y="1"/>
                  </a:moveTo>
                  <a:lnTo>
                    <a:pt x="34" y="334"/>
                  </a:lnTo>
                  <a:lnTo>
                    <a:pt x="34"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4"/>
            <p:cNvSpPr/>
            <p:nvPr/>
          </p:nvSpPr>
          <p:spPr>
            <a:xfrm>
              <a:off x="5887666" y="3702681"/>
              <a:ext cx="3497" cy="2115"/>
            </a:xfrm>
            <a:custGeom>
              <a:avLst/>
              <a:gdLst/>
              <a:ahLst/>
              <a:cxnLst/>
              <a:rect l="l" t="t" r="r" b="b"/>
              <a:pathLst>
                <a:path w="167" h="101" fill="none" extrusionOk="0">
                  <a:moveTo>
                    <a:pt x="0" y="1"/>
                  </a:moveTo>
                  <a:lnTo>
                    <a:pt x="0" y="1"/>
                  </a:lnTo>
                  <a:lnTo>
                    <a:pt x="167"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4"/>
            <p:cNvSpPr/>
            <p:nvPr/>
          </p:nvSpPr>
          <p:spPr>
            <a:xfrm>
              <a:off x="5683023" y="3478482"/>
              <a:ext cx="16080" cy="16792"/>
            </a:xfrm>
            <a:custGeom>
              <a:avLst/>
              <a:gdLst/>
              <a:ahLst/>
              <a:cxnLst/>
              <a:rect l="l" t="t" r="r" b="b"/>
              <a:pathLst>
                <a:path w="768" h="802" fill="none" extrusionOk="0">
                  <a:moveTo>
                    <a:pt x="401" y="368"/>
                  </a:moveTo>
                  <a:lnTo>
                    <a:pt x="768" y="701"/>
                  </a:lnTo>
                  <a:lnTo>
                    <a:pt x="768" y="802"/>
                  </a:lnTo>
                  <a:lnTo>
                    <a:pt x="768" y="668"/>
                  </a:lnTo>
                  <a:lnTo>
                    <a:pt x="401" y="335"/>
                  </a:lnTo>
                  <a:lnTo>
                    <a:pt x="0" y="1"/>
                  </a:lnTo>
                  <a:lnTo>
                    <a:pt x="0"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4"/>
            <p:cNvSpPr/>
            <p:nvPr/>
          </p:nvSpPr>
          <p:spPr>
            <a:xfrm>
              <a:off x="5699773" y="3501534"/>
              <a:ext cx="733" cy="11893"/>
            </a:xfrm>
            <a:custGeom>
              <a:avLst/>
              <a:gdLst/>
              <a:ahLst/>
              <a:cxnLst/>
              <a:rect l="l" t="t" r="r" b="b"/>
              <a:pathLst>
                <a:path w="35" h="568" fill="none" extrusionOk="0">
                  <a:moveTo>
                    <a:pt x="34" y="568"/>
                  </a:moveTo>
                  <a:lnTo>
                    <a:pt x="1" y="268"/>
                  </a:lnTo>
                  <a:lnTo>
                    <a:pt x="1" y="1"/>
                  </a:lnTo>
                  <a:lnTo>
                    <a:pt x="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4"/>
            <p:cNvSpPr/>
            <p:nvPr/>
          </p:nvSpPr>
          <p:spPr>
            <a:xfrm>
              <a:off x="5676030" y="3461041"/>
              <a:ext cx="7014" cy="17462"/>
            </a:xfrm>
            <a:custGeom>
              <a:avLst/>
              <a:gdLst/>
              <a:ahLst/>
              <a:cxnLst/>
              <a:rect l="l" t="t" r="r" b="b"/>
              <a:pathLst>
                <a:path w="335" h="834" fill="none" extrusionOk="0">
                  <a:moveTo>
                    <a:pt x="334" y="834"/>
                  </a:moveTo>
                  <a:lnTo>
                    <a:pt x="334" y="534"/>
                  </a:lnTo>
                  <a:lnTo>
                    <a:pt x="301" y="167"/>
                  </a:lnTo>
                  <a:lnTo>
                    <a:pt x="301" y="0"/>
                  </a:lnTo>
                  <a:lnTo>
                    <a:pt x="301" y="200"/>
                  </a:lnTo>
                  <a:lnTo>
                    <a:pt x="1" y="200"/>
                  </a:lnTo>
                  <a:lnTo>
                    <a:pt x="1" y="267"/>
                  </a:lnTo>
                  <a:lnTo>
                    <a:pt x="334" y="6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4"/>
            <p:cNvSpPr/>
            <p:nvPr/>
          </p:nvSpPr>
          <p:spPr>
            <a:xfrm>
              <a:off x="5695585" y="3523896"/>
              <a:ext cx="14698" cy="25146"/>
            </a:xfrm>
            <a:custGeom>
              <a:avLst/>
              <a:gdLst/>
              <a:ahLst/>
              <a:cxnLst/>
              <a:rect l="l" t="t" r="r" b="b"/>
              <a:pathLst>
                <a:path w="702" h="1201" fill="none" extrusionOk="0">
                  <a:moveTo>
                    <a:pt x="1" y="0"/>
                  </a:moveTo>
                  <a:lnTo>
                    <a:pt x="301" y="501"/>
                  </a:lnTo>
                  <a:lnTo>
                    <a:pt x="701" y="1168"/>
                  </a:lnTo>
                  <a:lnTo>
                    <a:pt x="701" y="1201"/>
                  </a:lnTo>
                  <a:lnTo>
                    <a:pt x="3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4"/>
            <p:cNvSpPr/>
            <p:nvPr/>
          </p:nvSpPr>
          <p:spPr>
            <a:xfrm>
              <a:off x="5740287" y="3572785"/>
              <a:ext cx="37038" cy="90115"/>
            </a:xfrm>
            <a:custGeom>
              <a:avLst/>
              <a:gdLst/>
              <a:ahLst/>
              <a:cxnLst/>
              <a:rect l="l" t="t" r="r" b="b"/>
              <a:pathLst>
                <a:path w="1769" h="4304" fill="none" extrusionOk="0">
                  <a:moveTo>
                    <a:pt x="268" y="3536"/>
                  </a:moveTo>
                  <a:lnTo>
                    <a:pt x="234" y="2869"/>
                  </a:lnTo>
                  <a:lnTo>
                    <a:pt x="201" y="2535"/>
                  </a:lnTo>
                  <a:lnTo>
                    <a:pt x="568" y="2168"/>
                  </a:lnTo>
                  <a:lnTo>
                    <a:pt x="534" y="1835"/>
                  </a:lnTo>
                  <a:lnTo>
                    <a:pt x="835" y="1134"/>
                  </a:lnTo>
                  <a:lnTo>
                    <a:pt x="1168" y="767"/>
                  </a:lnTo>
                  <a:lnTo>
                    <a:pt x="1769" y="34"/>
                  </a:lnTo>
                  <a:lnTo>
                    <a:pt x="1735" y="0"/>
                  </a:lnTo>
                  <a:lnTo>
                    <a:pt x="1101" y="701"/>
                  </a:lnTo>
                  <a:lnTo>
                    <a:pt x="768" y="1134"/>
                  </a:lnTo>
                  <a:lnTo>
                    <a:pt x="501" y="1801"/>
                  </a:lnTo>
                  <a:lnTo>
                    <a:pt x="534" y="2135"/>
                  </a:lnTo>
                  <a:lnTo>
                    <a:pt x="201" y="2502"/>
                  </a:lnTo>
                  <a:lnTo>
                    <a:pt x="201" y="2869"/>
                  </a:lnTo>
                  <a:lnTo>
                    <a:pt x="268" y="3536"/>
                  </a:lnTo>
                  <a:lnTo>
                    <a:pt x="268" y="3870"/>
                  </a:lnTo>
                  <a:lnTo>
                    <a:pt x="1" y="4203"/>
                  </a:lnTo>
                  <a:lnTo>
                    <a:pt x="1" y="4303"/>
                  </a:lnTo>
                  <a:lnTo>
                    <a:pt x="334" y="3936"/>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4"/>
            <p:cNvSpPr/>
            <p:nvPr/>
          </p:nvSpPr>
          <p:spPr>
            <a:xfrm>
              <a:off x="5686519" y="3942939"/>
              <a:ext cx="22361" cy="2806"/>
            </a:xfrm>
            <a:custGeom>
              <a:avLst/>
              <a:gdLst/>
              <a:ahLst/>
              <a:cxnLst/>
              <a:rect l="l" t="t" r="r" b="b"/>
              <a:pathLst>
                <a:path w="1068" h="134" fill="none" extrusionOk="0">
                  <a:moveTo>
                    <a:pt x="434" y="134"/>
                  </a:moveTo>
                  <a:lnTo>
                    <a:pt x="1068" y="101"/>
                  </a:lnTo>
                  <a:lnTo>
                    <a:pt x="968" y="0"/>
                  </a:lnTo>
                  <a:lnTo>
                    <a:pt x="300" y="34"/>
                  </a:lnTo>
                  <a:lnTo>
                    <a:pt x="0" y="101"/>
                  </a:lnTo>
                  <a:lnTo>
                    <a:pt x="67" y="1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4"/>
            <p:cNvSpPr/>
            <p:nvPr/>
          </p:nvSpPr>
          <p:spPr>
            <a:xfrm>
              <a:off x="6180288" y="3758563"/>
              <a:ext cx="5611" cy="21"/>
            </a:xfrm>
            <a:custGeom>
              <a:avLst/>
              <a:gdLst/>
              <a:ahLst/>
              <a:cxnLst/>
              <a:rect l="l" t="t" r="r" b="b"/>
              <a:pathLst>
                <a:path w="268" h="1" fill="none" extrusionOk="0">
                  <a:moveTo>
                    <a:pt x="268" y="0"/>
                  </a:moveTo>
                  <a:lnTo>
                    <a:pt x="268"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4"/>
            <p:cNvSpPr/>
            <p:nvPr/>
          </p:nvSpPr>
          <p:spPr>
            <a:xfrm>
              <a:off x="6014066" y="3764844"/>
              <a:ext cx="6302" cy="4208"/>
            </a:xfrm>
            <a:custGeom>
              <a:avLst/>
              <a:gdLst/>
              <a:ahLst/>
              <a:cxnLst/>
              <a:rect l="l" t="t" r="r" b="b"/>
              <a:pathLst>
                <a:path w="301" h="201" fill="none" extrusionOk="0">
                  <a:moveTo>
                    <a:pt x="301" y="201"/>
                  </a:moveTo>
                  <a:lnTo>
                    <a:pt x="301" y="201"/>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4"/>
            <p:cNvSpPr/>
            <p:nvPr/>
          </p:nvSpPr>
          <p:spPr>
            <a:xfrm>
              <a:off x="5581057" y="3443579"/>
              <a:ext cx="7705" cy="28643"/>
            </a:xfrm>
            <a:custGeom>
              <a:avLst/>
              <a:gdLst/>
              <a:ahLst/>
              <a:cxnLst/>
              <a:rect l="l" t="t" r="r" b="b"/>
              <a:pathLst>
                <a:path w="368" h="1368" fill="none" extrusionOk="0">
                  <a:moveTo>
                    <a:pt x="334" y="667"/>
                  </a:moveTo>
                  <a:lnTo>
                    <a:pt x="300" y="0"/>
                  </a:lnTo>
                  <a:lnTo>
                    <a:pt x="267" y="0"/>
                  </a:lnTo>
                  <a:lnTo>
                    <a:pt x="334" y="634"/>
                  </a:lnTo>
                  <a:lnTo>
                    <a:pt x="334" y="967"/>
                  </a:lnTo>
                  <a:lnTo>
                    <a:pt x="0" y="1334"/>
                  </a:lnTo>
                  <a:lnTo>
                    <a:pt x="34" y="1368"/>
                  </a:lnTo>
                  <a:lnTo>
                    <a:pt x="367" y="10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4"/>
            <p:cNvSpPr/>
            <p:nvPr/>
          </p:nvSpPr>
          <p:spPr>
            <a:xfrm>
              <a:off x="5665561" y="3873091"/>
              <a:ext cx="9108" cy="2115"/>
            </a:xfrm>
            <a:custGeom>
              <a:avLst/>
              <a:gdLst/>
              <a:ahLst/>
              <a:cxnLst/>
              <a:rect l="l" t="t" r="r" b="b"/>
              <a:pathLst>
                <a:path w="435" h="101" fill="none" extrusionOk="0">
                  <a:moveTo>
                    <a:pt x="434" y="101"/>
                  </a:moveTo>
                  <a:lnTo>
                    <a:pt x="334" y="1"/>
                  </a:lnTo>
                  <a:lnTo>
                    <a:pt x="0" y="34"/>
                  </a:lnTo>
                  <a:lnTo>
                    <a:pt x="10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4"/>
            <p:cNvSpPr/>
            <p:nvPr/>
          </p:nvSpPr>
          <p:spPr>
            <a:xfrm>
              <a:off x="5525887" y="3404468"/>
              <a:ext cx="1403" cy="5590"/>
            </a:xfrm>
            <a:custGeom>
              <a:avLst/>
              <a:gdLst/>
              <a:ahLst/>
              <a:cxnLst/>
              <a:rect l="l" t="t" r="r" b="b"/>
              <a:pathLst>
                <a:path w="67" h="267" fill="none" extrusionOk="0">
                  <a:moveTo>
                    <a:pt x="0" y="0"/>
                  </a:moveTo>
                  <a:lnTo>
                    <a:pt x="67" y="267"/>
                  </a:lnTo>
                  <a:lnTo>
                    <a:pt x="67" y="267"/>
                  </a:lnTo>
                  <a:lnTo>
                    <a:pt x="67"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4"/>
            <p:cNvSpPr/>
            <p:nvPr/>
          </p:nvSpPr>
          <p:spPr>
            <a:xfrm>
              <a:off x="5541234" y="3410038"/>
              <a:ext cx="1424" cy="13295"/>
            </a:xfrm>
            <a:custGeom>
              <a:avLst/>
              <a:gdLst/>
              <a:ahLst/>
              <a:cxnLst/>
              <a:rect l="l" t="t" r="r" b="b"/>
              <a:pathLst>
                <a:path w="68" h="635" fill="none" extrusionOk="0">
                  <a:moveTo>
                    <a:pt x="34" y="1"/>
                  </a:moveTo>
                  <a:lnTo>
                    <a:pt x="1" y="1"/>
                  </a:lnTo>
                  <a:lnTo>
                    <a:pt x="34" y="301"/>
                  </a:lnTo>
                  <a:lnTo>
                    <a:pt x="34" y="635"/>
                  </a:lnTo>
                  <a:lnTo>
                    <a:pt x="68" y="635"/>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4"/>
            <p:cNvSpPr/>
            <p:nvPr/>
          </p:nvSpPr>
          <p:spPr>
            <a:xfrm>
              <a:off x="5556602" y="3424715"/>
              <a:ext cx="733" cy="5611"/>
            </a:xfrm>
            <a:custGeom>
              <a:avLst/>
              <a:gdLst/>
              <a:ahLst/>
              <a:cxnLst/>
              <a:rect l="l" t="t" r="r" b="b"/>
              <a:pathLst>
                <a:path w="35" h="268" fill="none" extrusionOk="0">
                  <a:moveTo>
                    <a:pt x="1" y="0"/>
                  </a:moveTo>
                  <a:lnTo>
                    <a:pt x="1" y="234"/>
                  </a:lnTo>
                  <a:lnTo>
                    <a:pt x="34"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4"/>
            <p:cNvSpPr/>
            <p:nvPr/>
          </p:nvSpPr>
          <p:spPr>
            <a:xfrm>
              <a:off x="5675339" y="3518996"/>
              <a:ext cx="12583" cy="2115"/>
            </a:xfrm>
            <a:custGeom>
              <a:avLst/>
              <a:gdLst/>
              <a:ahLst/>
              <a:cxnLst/>
              <a:rect l="l" t="t" r="r" b="b"/>
              <a:pathLst>
                <a:path w="601" h="101" fill="none" extrusionOk="0">
                  <a:moveTo>
                    <a:pt x="167" y="101"/>
                  </a:moveTo>
                  <a:lnTo>
                    <a:pt x="601" y="10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4"/>
            <p:cNvSpPr/>
            <p:nvPr/>
          </p:nvSpPr>
          <p:spPr>
            <a:xfrm>
              <a:off x="5682332" y="3766938"/>
              <a:ext cx="2806" cy="21"/>
            </a:xfrm>
            <a:custGeom>
              <a:avLst/>
              <a:gdLst/>
              <a:ahLst/>
              <a:cxnLst/>
              <a:rect l="l" t="t" r="r" b="b"/>
              <a:pathLst>
                <a:path w="134" h="1" fill="none" extrusionOk="0">
                  <a:moveTo>
                    <a:pt x="0" y="0"/>
                  </a:moveTo>
                  <a:lnTo>
                    <a:pt x="0" y="0"/>
                  </a:lnTo>
                  <a:lnTo>
                    <a:pt x="13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4"/>
            <p:cNvSpPr/>
            <p:nvPr/>
          </p:nvSpPr>
          <p:spPr>
            <a:xfrm>
              <a:off x="5659280" y="3868904"/>
              <a:ext cx="2115" cy="1424"/>
            </a:xfrm>
            <a:custGeom>
              <a:avLst/>
              <a:gdLst/>
              <a:ahLst/>
              <a:cxnLst/>
              <a:rect l="l" t="t" r="r" b="b"/>
              <a:pathLst>
                <a:path w="101" h="68" fill="none" extrusionOk="0">
                  <a:moveTo>
                    <a:pt x="100" y="67"/>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4"/>
            <p:cNvSpPr/>
            <p:nvPr/>
          </p:nvSpPr>
          <p:spPr>
            <a:xfrm>
              <a:off x="5691398" y="3795581"/>
              <a:ext cx="4920" cy="4208"/>
            </a:xfrm>
            <a:custGeom>
              <a:avLst/>
              <a:gdLst/>
              <a:ahLst/>
              <a:cxnLst/>
              <a:rect l="l" t="t" r="r" b="b"/>
              <a:pathLst>
                <a:path w="235" h="201" fill="none" extrusionOk="0">
                  <a:moveTo>
                    <a:pt x="34" y="200"/>
                  </a:moveTo>
                  <a:lnTo>
                    <a:pt x="234" y="2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4"/>
            <p:cNvSpPr/>
            <p:nvPr/>
          </p:nvSpPr>
          <p:spPr>
            <a:xfrm>
              <a:off x="5769620" y="3566483"/>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4"/>
            <p:cNvSpPr/>
            <p:nvPr/>
          </p:nvSpPr>
          <p:spPr>
            <a:xfrm>
              <a:off x="6253632" y="3679629"/>
              <a:ext cx="21" cy="21"/>
            </a:xfrm>
            <a:custGeom>
              <a:avLst/>
              <a:gdLst/>
              <a:ahLst/>
              <a:cxnLst/>
              <a:rect l="l" t="t" r="r" b="b"/>
              <a:pathLst>
                <a:path w="1" h="1" fill="none"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4"/>
            <p:cNvSpPr/>
            <p:nvPr/>
          </p:nvSpPr>
          <p:spPr>
            <a:xfrm>
              <a:off x="6233365" y="3704084"/>
              <a:ext cx="7014" cy="1424"/>
            </a:xfrm>
            <a:custGeom>
              <a:avLst/>
              <a:gdLst/>
              <a:ahLst/>
              <a:cxnLst/>
              <a:rect l="l" t="t" r="r" b="b"/>
              <a:pathLst>
                <a:path w="335" h="68" fill="none" extrusionOk="0">
                  <a:moveTo>
                    <a:pt x="1" y="34"/>
                  </a:moveTo>
                  <a:lnTo>
                    <a:pt x="334" y="0"/>
                  </a:lnTo>
                  <a:lnTo>
                    <a:pt x="334" y="67"/>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4"/>
            <p:cNvSpPr/>
            <p:nvPr/>
          </p:nvSpPr>
          <p:spPr>
            <a:xfrm>
              <a:off x="6244546" y="3674750"/>
              <a:ext cx="712" cy="3518"/>
            </a:xfrm>
            <a:custGeom>
              <a:avLst/>
              <a:gdLst/>
              <a:ahLst/>
              <a:cxnLst/>
              <a:rect l="l" t="t" r="r" b="b"/>
              <a:pathLst>
                <a:path w="34" h="168" fill="none" extrusionOk="0">
                  <a:moveTo>
                    <a:pt x="34" y="0"/>
                  </a:moveTo>
                  <a:lnTo>
                    <a:pt x="1" y="134"/>
                  </a:lnTo>
                  <a:lnTo>
                    <a:pt x="34" y="1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4"/>
            <p:cNvSpPr/>
            <p:nvPr/>
          </p:nvSpPr>
          <p:spPr>
            <a:xfrm>
              <a:off x="6220802" y="3734108"/>
              <a:ext cx="6993" cy="1424"/>
            </a:xfrm>
            <a:custGeom>
              <a:avLst/>
              <a:gdLst/>
              <a:ahLst/>
              <a:cxnLst/>
              <a:rect l="l" t="t" r="r" b="b"/>
              <a:pathLst>
                <a:path w="334" h="68" fill="none" extrusionOk="0">
                  <a:moveTo>
                    <a:pt x="0" y="67"/>
                  </a:moveTo>
                  <a:lnTo>
                    <a:pt x="301" y="67"/>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4"/>
            <p:cNvSpPr/>
            <p:nvPr/>
          </p:nvSpPr>
          <p:spPr>
            <a:xfrm>
              <a:off x="6255014" y="3634927"/>
              <a:ext cx="733" cy="1424"/>
            </a:xfrm>
            <a:custGeom>
              <a:avLst/>
              <a:gdLst/>
              <a:ahLst/>
              <a:cxnLst/>
              <a:rect l="l" t="t" r="r" b="b"/>
              <a:pathLst>
                <a:path w="35" h="68" fill="none" extrusionOk="0">
                  <a:moveTo>
                    <a:pt x="34" y="68"/>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4"/>
            <p:cNvSpPr/>
            <p:nvPr/>
          </p:nvSpPr>
          <p:spPr>
            <a:xfrm>
              <a:off x="6044111" y="3709674"/>
              <a:ext cx="1403" cy="2115"/>
            </a:xfrm>
            <a:custGeom>
              <a:avLst/>
              <a:gdLst/>
              <a:ahLst/>
              <a:cxnLst/>
              <a:rect l="l" t="t" r="r" b="b"/>
              <a:pathLst>
                <a:path w="67" h="101" fill="none" extrusionOk="0">
                  <a:moveTo>
                    <a:pt x="67" y="67"/>
                  </a:moveTo>
                  <a:lnTo>
                    <a:pt x="0" y="0"/>
                  </a:lnTo>
                  <a:lnTo>
                    <a:pt x="67"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4"/>
            <p:cNvSpPr/>
            <p:nvPr/>
          </p:nvSpPr>
          <p:spPr>
            <a:xfrm>
              <a:off x="6037118" y="3691500"/>
              <a:ext cx="2115" cy="14007"/>
            </a:xfrm>
            <a:custGeom>
              <a:avLst/>
              <a:gdLst/>
              <a:ahLst/>
              <a:cxnLst/>
              <a:rect l="l" t="t" r="r" b="b"/>
              <a:pathLst>
                <a:path w="101" h="669" fill="none" extrusionOk="0">
                  <a:moveTo>
                    <a:pt x="34" y="635"/>
                  </a:moveTo>
                  <a:lnTo>
                    <a:pt x="101" y="668"/>
                  </a:lnTo>
                  <a:lnTo>
                    <a:pt x="67" y="334"/>
                  </a:lnTo>
                  <a:lnTo>
                    <a:pt x="67" y="1"/>
                  </a:lnTo>
                  <a:lnTo>
                    <a:pt x="0" y="1"/>
                  </a:lnTo>
                  <a:lnTo>
                    <a:pt x="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4"/>
            <p:cNvSpPr/>
            <p:nvPr/>
          </p:nvSpPr>
          <p:spPr>
            <a:xfrm>
              <a:off x="5928871" y="3691500"/>
              <a:ext cx="1403" cy="6323"/>
            </a:xfrm>
            <a:custGeom>
              <a:avLst/>
              <a:gdLst/>
              <a:ahLst/>
              <a:cxnLst/>
              <a:rect l="l" t="t" r="r" b="b"/>
              <a:pathLst>
                <a:path w="67" h="302" fill="none" extrusionOk="0">
                  <a:moveTo>
                    <a:pt x="67" y="301"/>
                  </a:moveTo>
                  <a:lnTo>
                    <a:pt x="67" y="34"/>
                  </a:lnTo>
                  <a:lnTo>
                    <a:pt x="0" y="1"/>
                  </a:lnTo>
                  <a:lnTo>
                    <a:pt x="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4"/>
            <p:cNvSpPr/>
            <p:nvPr/>
          </p:nvSpPr>
          <p:spPr>
            <a:xfrm>
              <a:off x="6045493" y="3683816"/>
              <a:ext cx="6302" cy="6323"/>
            </a:xfrm>
            <a:custGeom>
              <a:avLst/>
              <a:gdLst/>
              <a:ahLst/>
              <a:cxnLst/>
              <a:rect l="l" t="t" r="r" b="b"/>
              <a:pathLst>
                <a:path w="301" h="302" fill="none" extrusionOk="0">
                  <a:moveTo>
                    <a:pt x="1" y="1"/>
                  </a:moveTo>
                  <a:lnTo>
                    <a:pt x="301" y="301"/>
                  </a:lnTo>
                  <a:lnTo>
                    <a:pt x="301"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4"/>
            <p:cNvSpPr/>
            <p:nvPr/>
          </p:nvSpPr>
          <p:spPr>
            <a:xfrm>
              <a:off x="6250136" y="3639136"/>
              <a:ext cx="712" cy="21"/>
            </a:xfrm>
            <a:custGeom>
              <a:avLst/>
              <a:gdLst/>
              <a:ahLst/>
              <a:cxnLst/>
              <a:rect l="l" t="t" r="r" b="b"/>
              <a:pathLst>
                <a:path w="34" h="1" fill="none" extrusionOk="0">
                  <a:moveTo>
                    <a:pt x="34" y="0"/>
                  </a:moveTo>
                  <a:lnTo>
                    <a:pt x="34"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4"/>
            <p:cNvSpPr/>
            <p:nvPr/>
          </p:nvSpPr>
          <p:spPr>
            <a:xfrm>
              <a:off x="6175410" y="3588844"/>
              <a:ext cx="6993" cy="4208"/>
            </a:xfrm>
            <a:custGeom>
              <a:avLst/>
              <a:gdLst/>
              <a:ahLst/>
              <a:cxnLst/>
              <a:rect l="l" t="t" r="r" b="b"/>
              <a:pathLst>
                <a:path w="334" h="201" fill="none" extrusionOk="0">
                  <a:moveTo>
                    <a:pt x="334" y="201"/>
                  </a:moveTo>
                  <a:lnTo>
                    <a:pt x="67" y="0"/>
                  </a:lnTo>
                  <a:lnTo>
                    <a:pt x="0" y="0"/>
                  </a:lnTo>
                  <a:lnTo>
                    <a:pt x="300" y="2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4"/>
            <p:cNvSpPr/>
            <p:nvPr/>
          </p:nvSpPr>
          <p:spPr>
            <a:xfrm>
              <a:off x="6252230" y="3667757"/>
              <a:ext cx="6302" cy="7014"/>
            </a:xfrm>
            <a:custGeom>
              <a:avLst/>
              <a:gdLst/>
              <a:ahLst/>
              <a:cxnLst/>
              <a:rect l="l" t="t" r="r" b="b"/>
              <a:pathLst>
                <a:path w="301" h="335" fill="none" extrusionOk="0">
                  <a:moveTo>
                    <a:pt x="0" y="334"/>
                  </a:moveTo>
                  <a:lnTo>
                    <a:pt x="301" y="1"/>
                  </a:lnTo>
                  <a:lnTo>
                    <a:pt x="3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4"/>
            <p:cNvSpPr/>
            <p:nvPr/>
          </p:nvSpPr>
          <p:spPr>
            <a:xfrm>
              <a:off x="5877176" y="3700587"/>
              <a:ext cx="1424" cy="712"/>
            </a:xfrm>
            <a:custGeom>
              <a:avLst/>
              <a:gdLst/>
              <a:ahLst/>
              <a:cxnLst/>
              <a:rect l="l" t="t" r="r" b="b"/>
              <a:pathLst>
                <a:path w="68" h="34" fill="none" extrusionOk="0">
                  <a:moveTo>
                    <a:pt x="67" y="34"/>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4"/>
            <p:cNvSpPr/>
            <p:nvPr/>
          </p:nvSpPr>
          <p:spPr>
            <a:xfrm>
              <a:off x="6035715" y="3662879"/>
              <a:ext cx="7014" cy="4899"/>
            </a:xfrm>
            <a:custGeom>
              <a:avLst/>
              <a:gdLst/>
              <a:ahLst/>
              <a:cxnLst/>
              <a:rect l="l" t="t" r="r" b="b"/>
              <a:pathLst>
                <a:path w="335" h="234" fill="none" extrusionOk="0">
                  <a:moveTo>
                    <a:pt x="1" y="0"/>
                  </a:moveTo>
                  <a:lnTo>
                    <a:pt x="1" y="0"/>
                  </a:lnTo>
                  <a:lnTo>
                    <a:pt x="334" y="234"/>
                  </a:lnTo>
                  <a:lnTo>
                    <a:pt x="3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4"/>
            <p:cNvSpPr/>
            <p:nvPr/>
          </p:nvSpPr>
          <p:spPr>
            <a:xfrm>
              <a:off x="6230580" y="3676153"/>
              <a:ext cx="9108" cy="1403"/>
            </a:xfrm>
            <a:custGeom>
              <a:avLst/>
              <a:gdLst/>
              <a:ahLst/>
              <a:cxnLst/>
              <a:rect l="l" t="t" r="r" b="b"/>
              <a:pathLst>
                <a:path w="435" h="67" fill="none" extrusionOk="0">
                  <a:moveTo>
                    <a:pt x="0" y="33"/>
                  </a:moveTo>
                  <a:lnTo>
                    <a:pt x="34" y="67"/>
                  </a:lnTo>
                  <a:lnTo>
                    <a:pt x="334" y="33"/>
                  </a:lnTo>
                  <a:lnTo>
                    <a:pt x="434" y="0"/>
                  </a:lnTo>
                  <a:lnTo>
                    <a:pt x="3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4"/>
            <p:cNvSpPr/>
            <p:nvPr/>
          </p:nvSpPr>
          <p:spPr>
            <a:xfrm>
              <a:off x="6205434" y="3593722"/>
              <a:ext cx="712" cy="21"/>
            </a:xfrm>
            <a:custGeom>
              <a:avLst/>
              <a:gdLst/>
              <a:ahLst/>
              <a:cxnLst/>
              <a:rect l="l" t="t" r="r" b="b"/>
              <a:pathLst>
                <a:path w="34" h="1" fill="none" extrusionOk="0">
                  <a:moveTo>
                    <a:pt x="1" y="1"/>
                  </a:moveTo>
                  <a:lnTo>
                    <a:pt x="1" y="1"/>
                  </a:lnTo>
                  <a:lnTo>
                    <a:pt x="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4"/>
            <p:cNvSpPr/>
            <p:nvPr/>
          </p:nvSpPr>
          <p:spPr>
            <a:xfrm>
              <a:off x="6037809" y="3467323"/>
              <a:ext cx="14698" cy="8396"/>
            </a:xfrm>
            <a:custGeom>
              <a:avLst/>
              <a:gdLst/>
              <a:ahLst/>
              <a:cxnLst/>
              <a:rect l="l" t="t" r="r" b="b"/>
              <a:pathLst>
                <a:path w="702" h="401" fill="none" extrusionOk="0">
                  <a:moveTo>
                    <a:pt x="701" y="0"/>
                  </a:moveTo>
                  <a:lnTo>
                    <a:pt x="668" y="0"/>
                  </a:lnTo>
                  <a:lnTo>
                    <a:pt x="1" y="401"/>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4"/>
            <p:cNvSpPr/>
            <p:nvPr/>
          </p:nvSpPr>
          <p:spPr>
            <a:xfrm>
              <a:off x="6058767" y="3419815"/>
              <a:ext cx="62875" cy="47528"/>
            </a:xfrm>
            <a:custGeom>
              <a:avLst/>
              <a:gdLst/>
              <a:ahLst/>
              <a:cxnLst/>
              <a:rect l="l" t="t" r="r" b="b"/>
              <a:pathLst>
                <a:path w="3003" h="2270" fill="none" extrusionOk="0">
                  <a:moveTo>
                    <a:pt x="367" y="1902"/>
                  </a:moveTo>
                  <a:lnTo>
                    <a:pt x="668" y="1836"/>
                  </a:lnTo>
                  <a:lnTo>
                    <a:pt x="1702" y="1102"/>
                  </a:lnTo>
                  <a:lnTo>
                    <a:pt x="2002" y="768"/>
                  </a:lnTo>
                  <a:lnTo>
                    <a:pt x="2336" y="368"/>
                  </a:lnTo>
                  <a:lnTo>
                    <a:pt x="3003" y="1"/>
                  </a:lnTo>
                  <a:lnTo>
                    <a:pt x="2969" y="1"/>
                  </a:lnTo>
                  <a:lnTo>
                    <a:pt x="2302" y="368"/>
                  </a:lnTo>
                  <a:lnTo>
                    <a:pt x="1969" y="768"/>
                  </a:lnTo>
                  <a:lnTo>
                    <a:pt x="1668" y="1102"/>
                  </a:lnTo>
                  <a:lnTo>
                    <a:pt x="668" y="1836"/>
                  </a:lnTo>
                  <a:lnTo>
                    <a:pt x="334" y="1902"/>
                  </a:lnTo>
                  <a:lnTo>
                    <a:pt x="1" y="2269"/>
                  </a:lnTo>
                  <a:lnTo>
                    <a:pt x="1" y="22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4"/>
            <p:cNvSpPr/>
            <p:nvPr/>
          </p:nvSpPr>
          <p:spPr>
            <a:xfrm>
              <a:off x="6003597" y="3492469"/>
              <a:ext cx="63566" cy="90115"/>
            </a:xfrm>
            <a:custGeom>
              <a:avLst/>
              <a:gdLst/>
              <a:ahLst/>
              <a:cxnLst/>
              <a:rect l="l" t="t" r="r" b="b"/>
              <a:pathLst>
                <a:path w="3036" h="4304" fill="none" extrusionOk="0">
                  <a:moveTo>
                    <a:pt x="2702" y="4303"/>
                  </a:moveTo>
                  <a:lnTo>
                    <a:pt x="2369" y="3970"/>
                  </a:lnTo>
                  <a:lnTo>
                    <a:pt x="1968" y="3302"/>
                  </a:lnTo>
                  <a:lnTo>
                    <a:pt x="1601" y="2635"/>
                  </a:lnTo>
                  <a:lnTo>
                    <a:pt x="1168" y="2335"/>
                  </a:lnTo>
                  <a:lnTo>
                    <a:pt x="1168" y="2002"/>
                  </a:lnTo>
                  <a:lnTo>
                    <a:pt x="1101" y="1301"/>
                  </a:lnTo>
                  <a:lnTo>
                    <a:pt x="768" y="967"/>
                  </a:lnTo>
                  <a:lnTo>
                    <a:pt x="367" y="667"/>
                  </a:lnTo>
                  <a:lnTo>
                    <a:pt x="334" y="0"/>
                  </a:lnTo>
                  <a:lnTo>
                    <a:pt x="0" y="0"/>
                  </a:lnTo>
                  <a:lnTo>
                    <a:pt x="334" y="0"/>
                  </a:lnTo>
                  <a:lnTo>
                    <a:pt x="367" y="667"/>
                  </a:lnTo>
                  <a:lnTo>
                    <a:pt x="768" y="967"/>
                  </a:lnTo>
                  <a:lnTo>
                    <a:pt x="1101" y="1301"/>
                  </a:lnTo>
                  <a:lnTo>
                    <a:pt x="1134" y="2002"/>
                  </a:lnTo>
                  <a:lnTo>
                    <a:pt x="1168" y="2335"/>
                  </a:lnTo>
                  <a:lnTo>
                    <a:pt x="1535" y="2635"/>
                  </a:lnTo>
                  <a:lnTo>
                    <a:pt x="1935" y="3302"/>
                  </a:lnTo>
                  <a:lnTo>
                    <a:pt x="2335" y="3970"/>
                  </a:lnTo>
                  <a:lnTo>
                    <a:pt x="2669" y="4303"/>
                  </a:lnTo>
                  <a:lnTo>
                    <a:pt x="3002" y="4270"/>
                  </a:lnTo>
                  <a:lnTo>
                    <a:pt x="3036" y="4303"/>
                  </a:lnTo>
                  <a:lnTo>
                    <a:pt x="3036" y="427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4"/>
            <p:cNvSpPr/>
            <p:nvPr/>
          </p:nvSpPr>
          <p:spPr>
            <a:xfrm>
              <a:off x="5993819" y="3464517"/>
              <a:ext cx="9799" cy="27972"/>
            </a:xfrm>
            <a:custGeom>
              <a:avLst/>
              <a:gdLst/>
              <a:ahLst/>
              <a:cxnLst/>
              <a:rect l="l" t="t" r="r" b="b"/>
              <a:pathLst>
                <a:path w="468" h="1336" fill="none" extrusionOk="0">
                  <a:moveTo>
                    <a:pt x="0" y="1"/>
                  </a:moveTo>
                  <a:lnTo>
                    <a:pt x="0" y="1"/>
                  </a:lnTo>
                  <a:lnTo>
                    <a:pt x="67" y="668"/>
                  </a:lnTo>
                  <a:lnTo>
                    <a:pt x="467" y="1335"/>
                  </a:lnTo>
                  <a:lnTo>
                    <a:pt x="67" y="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4"/>
            <p:cNvSpPr/>
            <p:nvPr/>
          </p:nvSpPr>
          <p:spPr>
            <a:xfrm>
              <a:off x="6136299" y="3423312"/>
              <a:ext cx="6993" cy="9799"/>
            </a:xfrm>
            <a:custGeom>
              <a:avLst/>
              <a:gdLst/>
              <a:ahLst/>
              <a:cxnLst/>
              <a:rect l="l" t="t" r="r" b="b"/>
              <a:pathLst>
                <a:path w="334" h="468" fill="none" extrusionOk="0">
                  <a:moveTo>
                    <a:pt x="334" y="101"/>
                  </a:moveTo>
                  <a:lnTo>
                    <a:pt x="334" y="1"/>
                  </a:lnTo>
                  <a:lnTo>
                    <a:pt x="334" y="67"/>
                  </a:lnTo>
                  <a:lnTo>
                    <a:pt x="334" y="101"/>
                  </a:lnTo>
                  <a:lnTo>
                    <a:pt x="0" y="468"/>
                  </a:lnTo>
                  <a:lnTo>
                    <a:pt x="0" y="4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4"/>
            <p:cNvSpPr/>
            <p:nvPr/>
          </p:nvSpPr>
          <p:spPr>
            <a:xfrm>
              <a:off x="6097878" y="3608399"/>
              <a:ext cx="6302" cy="4899"/>
            </a:xfrm>
            <a:custGeom>
              <a:avLst/>
              <a:gdLst/>
              <a:ahLst/>
              <a:cxnLst/>
              <a:rect l="l" t="t" r="r" b="b"/>
              <a:pathLst>
                <a:path w="301" h="234" fill="none" extrusionOk="0">
                  <a:moveTo>
                    <a:pt x="301" y="234"/>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4"/>
            <p:cNvSpPr/>
            <p:nvPr/>
          </p:nvSpPr>
          <p:spPr>
            <a:xfrm>
              <a:off x="5365233" y="2999369"/>
              <a:ext cx="1424" cy="4920"/>
            </a:xfrm>
            <a:custGeom>
              <a:avLst/>
              <a:gdLst/>
              <a:ahLst/>
              <a:cxnLst/>
              <a:rect l="l" t="t" r="r" b="b"/>
              <a:pathLst>
                <a:path w="68" h="235" fill="none" extrusionOk="0">
                  <a:moveTo>
                    <a:pt x="1" y="1"/>
                  </a:moveTo>
                  <a:lnTo>
                    <a:pt x="34" y="1"/>
                  </a:lnTo>
                  <a:lnTo>
                    <a:pt x="68" y="234"/>
                  </a:lnTo>
                  <a:lnTo>
                    <a:pt x="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4"/>
            <p:cNvSpPr/>
            <p:nvPr/>
          </p:nvSpPr>
          <p:spPr>
            <a:xfrm>
              <a:off x="5109628" y="3031509"/>
              <a:ext cx="6993" cy="7705"/>
            </a:xfrm>
            <a:custGeom>
              <a:avLst/>
              <a:gdLst/>
              <a:ahLst/>
              <a:cxnLst/>
              <a:rect l="l" t="t" r="r" b="b"/>
              <a:pathLst>
                <a:path w="334" h="368" fill="none" extrusionOk="0">
                  <a:moveTo>
                    <a:pt x="334" y="0"/>
                  </a:moveTo>
                  <a:lnTo>
                    <a:pt x="300" y="0"/>
                  </a:lnTo>
                  <a:lnTo>
                    <a:pt x="0" y="334"/>
                  </a:lnTo>
                  <a:lnTo>
                    <a:pt x="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4"/>
            <p:cNvSpPr/>
            <p:nvPr/>
          </p:nvSpPr>
          <p:spPr>
            <a:xfrm>
              <a:off x="5379220" y="2990994"/>
              <a:ext cx="8396" cy="6302"/>
            </a:xfrm>
            <a:custGeom>
              <a:avLst/>
              <a:gdLst/>
              <a:ahLst/>
              <a:cxnLst/>
              <a:rect l="l" t="t" r="r" b="b"/>
              <a:pathLst>
                <a:path w="401" h="301" fill="none" extrusionOk="0">
                  <a:moveTo>
                    <a:pt x="300" y="301"/>
                  </a:moveTo>
                  <a:lnTo>
                    <a:pt x="400" y="234"/>
                  </a:lnTo>
                  <a:lnTo>
                    <a:pt x="133" y="1"/>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4"/>
            <p:cNvSpPr/>
            <p:nvPr/>
          </p:nvSpPr>
          <p:spPr>
            <a:xfrm>
              <a:off x="5085173" y="2996585"/>
              <a:ext cx="13986" cy="7014"/>
            </a:xfrm>
            <a:custGeom>
              <a:avLst/>
              <a:gdLst/>
              <a:ahLst/>
              <a:cxnLst/>
              <a:rect l="l" t="t" r="r" b="b"/>
              <a:pathLst>
                <a:path w="668" h="335" fill="none" extrusionOk="0">
                  <a:moveTo>
                    <a:pt x="1" y="34"/>
                  </a:moveTo>
                  <a:lnTo>
                    <a:pt x="1" y="101"/>
                  </a:lnTo>
                  <a:lnTo>
                    <a:pt x="268" y="34"/>
                  </a:lnTo>
                  <a:lnTo>
                    <a:pt x="634" y="334"/>
                  </a:lnTo>
                  <a:lnTo>
                    <a:pt x="668" y="301"/>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4"/>
            <p:cNvSpPr/>
            <p:nvPr/>
          </p:nvSpPr>
          <p:spPr>
            <a:xfrm>
              <a:off x="5270952" y="3255686"/>
              <a:ext cx="5611" cy="2136"/>
            </a:xfrm>
            <a:custGeom>
              <a:avLst/>
              <a:gdLst/>
              <a:ahLst/>
              <a:cxnLst/>
              <a:rect l="l" t="t" r="r" b="b"/>
              <a:pathLst>
                <a:path w="268" h="102" fill="none" extrusionOk="0">
                  <a:moveTo>
                    <a:pt x="1" y="34"/>
                  </a:moveTo>
                  <a:lnTo>
                    <a:pt x="268" y="1"/>
                  </a:lnTo>
                  <a:lnTo>
                    <a:pt x="268" y="101"/>
                  </a:lnTo>
                  <a:lnTo>
                    <a:pt x="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4"/>
            <p:cNvSpPr/>
            <p:nvPr/>
          </p:nvSpPr>
          <p:spPr>
            <a:xfrm>
              <a:off x="4949687" y="3114609"/>
              <a:ext cx="44011" cy="13986"/>
            </a:xfrm>
            <a:custGeom>
              <a:avLst/>
              <a:gdLst/>
              <a:ahLst/>
              <a:cxnLst/>
              <a:rect l="l" t="t" r="r" b="b"/>
              <a:pathLst>
                <a:path w="2102" h="668" fill="none" extrusionOk="0">
                  <a:moveTo>
                    <a:pt x="1401" y="234"/>
                  </a:moveTo>
                  <a:lnTo>
                    <a:pt x="1001" y="301"/>
                  </a:lnTo>
                  <a:lnTo>
                    <a:pt x="668" y="1"/>
                  </a:lnTo>
                  <a:lnTo>
                    <a:pt x="0" y="368"/>
                  </a:lnTo>
                  <a:lnTo>
                    <a:pt x="301" y="334"/>
                  </a:lnTo>
                  <a:lnTo>
                    <a:pt x="668" y="301"/>
                  </a:lnTo>
                  <a:lnTo>
                    <a:pt x="1068" y="668"/>
                  </a:lnTo>
                  <a:lnTo>
                    <a:pt x="1735" y="635"/>
                  </a:lnTo>
                  <a:lnTo>
                    <a:pt x="2102" y="568"/>
                  </a:lnTo>
                  <a:lnTo>
                    <a:pt x="1735"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4"/>
            <p:cNvSpPr/>
            <p:nvPr/>
          </p:nvSpPr>
          <p:spPr>
            <a:xfrm>
              <a:off x="5359664" y="3007054"/>
              <a:ext cx="21" cy="733"/>
            </a:xfrm>
            <a:custGeom>
              <a:avLst/>
              <a:gdLst/>
              <a:ahLst/>
              <a:cxnLst/>
              <a:rect l="l" t="t" r="r" b="b"/>
              <a:pathLst>
                <a:path w="1" h="35" fill="none" extrusionOk="0">
                  <a:moveTo>
                    <a:pt x="0" y="34"/>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4"/>
            <p:cNvSpPr/>
            <p:nvPr/>
          </p:nvSpPr>
          <p:spPr>
            <a:xfrm>
              <a:off x="5148028" y="3065029"/>
              <a:ext cx="7705" cy="7014"/>
            </a:xfrm>
            <a:custGeom>
              <a:avLst/>
              <a:gdLst/>
              <a:ahLst/>
              <a:cxnLst/>
              <a:rect l="l" t="t" r="r" b="b"/>
              <a:pathLst>
                <a:path w="368" h="335" fill="none" extrusionOk="0">
                  <a:moveTo>
                    <a:pt x="1" y="0"/>
                  </a:moveTo>
                  <a:lnTo>
                    <a:pt x="368" y="3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4"/>
            <p:cNvSpPr/>
            <p:nvPr/>
          </p:nvSpPr>
          <p:spPr>
            <a:xfrm>
              <a:off x="5869492" y="3114609"/>
              <a:ext cx="7705" cy="6323"/>
            </a:xfrm>
            <a:custGeom>
              <a:avLst/>
              <a:gdLst/>
              <a:ahLst/>
              <a:cxnLst/>
              <a:rect l="l" t="t" r="r" b="b"/>
              <a:pathLst>
                <a:path w="368" h="302" fill="none" extrusionOk="0">
                  <a:moveTo>
                    <a:pt x="1" y="1"/>
                  </a:moveTo>
                  <a:lnTo>
                    <a:pt x="334" y="301"/>
                  </a:lnTo>
                  <a:lnTo>
                    <a:pt x="368"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4"/>
            <p:cNvSpPr/>
            <p:nvPr/>
          </p:nvSpPr>
          <p:spPr>
            <a:xfrm>
              <a:off x="5890451" y="3119509"/>
              <a:ext cx="4899" cy="4899"/>
            </a:xfrm>
            <a:custGeom>
              <a:avLst/>
              <a:gdLst/>
              <a:ahLst/>
              <a:cxnLst/>
              <a:rect l="l" t="t" r="r" b="b"/>
              <a:pathLst>
                <a:path w="234" h="234" fill="none" extrusionOk="0">
                  <a:moveTo>
                    <a:pt x="0" y="0"/>
                  </a:moveTo>
                  <a:lnTo>
                    <a:pt x="201" y="234"/>
                  </a:lnTo>
                  <a:lnTo>
                    <a:pt x="234" y="167"/>
                  </a:lnTo>
                  <a:lnTo>
                    <a:pt x="1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4"/>
            <p:cNvSpPr/>
            <p:nvPr/>
          </p:nvSpPr>
          <p:spPr>
            <a:xfrm>
              <a:off x="5248611" y="3983453"/>
              <a:ext cx="21" cy="712"/>
            </a:xfrm>
            <a:custGeom>
              <a:avLst/>
              <a:gdLst/>
              <a:ahLst/>
              <a:cxnLst/>
              <a:rect l="l" t="t" r="r" b="b"/>
              <a:pathLst>
                <a:path w="1" h="34" fill="none" extrusionOk="0">
                  <a:moveTo>
                    <a:pt x="0" y="34"/>
                  </a:move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4"/>
            <p:cNvSpPr/>
            <p:nvPr/>
          </p:nvSpPr>
          <p:spPr>
            <a:xfrm>
              <a:off x="5873680" y="3199134"/>
              <a:ext cx="15389" cy="20958"/>
            </a:xfrm>
            <a:custGeom>
              <a:avLst/>
              <a:gdLst/>
              <a:ahLst/>
              <a:cxnLst/>
              <a:rect l="l" t="t" r="r" b="b"/>
              <a:pathLst>
                <a:path w="735" h="1001" fill="none" extrusionOk="0">
                  <a:moveTo>
                    <a:pt x="735" y="1001"/>
                  </a:moveTo>
                  <a:lnTo>
                    <a:pt x="701" y="300"/>
                  </a:lnTo>
                  <a:lnTo>
                    <a:pt x="1" y="0"/>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4"/>
            <p:cNvSpPr/>
            <p:nvPr/>
          </p:nvSpPr>
          <p:spPr>
            <a:xfrm>
              <a:off x="5189233" y="3946435"/>
              <a:ext cx="14007" cy="11181"/>
            </a:xfrm>
            <a:custGeom>
              <a:avLst/>
              <a:gdLst/>
              <a:ahLst/>
              <a:cxnLst/>
              <a:rect l="l" t="t" r="r" b="b"/>
              <a:pathLst>
                <a:path w="669" h="534" fill="none" extrusionOk="0">
                  <a:moveTo>
                    <a:pt x="668" y="534"/>
                  </a:moveTo>
                  <a:lnTo>
                    <a:pt x="668" y="534"/>
                  </a:lnTo>
                  <a:lnTo>
                    <a:pt x="1" y="0"/>
                  </a:lnTo>
                  <a:lnTo>
                    <a:pt x="301"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4"/>
            <p:cNvSpPr/>
            <p:nvPr/>
          </p:nvSpPr>
          <p:spPr>
            <a:xfrm>
              <a:off x="6150264" y="3760657"/>
              <a:ext cx="6302" cy="21"/>
            </a:xfrm>
            <a:custGeom>
              <a:avLst/>
              <a:gdLst/>
              <a:ahLst/>
              <a:cxnLst/>
              <a:rect l="l" t="t" r="r" b="b"/>
              <a:pathLst>
                <a:path w="301" h="1" fill="none" extrusionOk="0">
                  <a:moveTo>
                    <a:pt x="0" y="0"/>
                  </a:move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4"/>
            <p:cNvSpPr/>
            <p:nvPr/>
          </p:nvSpPr>
          <p:spPr>
            <a:xfrm>
              <a:off x="6103469" y="3778810"/>
              <a:ext cx="4899" cy="21"/>
            </a:xfrm>
            <a:custGeom>
              <a:avLst/>
              <a:gdLst/>
              <a:ahLst/>
              <a:cxnLst/>
              <a:rect l="l" t="t" r="r" b="b"/>
              <a:pathLst>
                <a:path w="234" h="1" fill="none" extrusionOk="0">
                  <a:moveTo>
                    <a:pt x="0" y="1"/>
                  </a:moveTo>
                  <a:lnTo>
                    <a:pt x="201" y="1"/>
                  </a:lnTo>
                  <a:lnTo>
                    <a:pt x="234" y="1"/>
                  </a:lnTo>
                  <a:lnTo>
                    <a:pt x="2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4"/>
            <p:cNvSpPr/>
            <p:nvPr/>
          </p:nvSpPr>
          <p:spPr>
            <a:xfrm>
              <a:off x="6166323" y="3758563"/>
              <a:ext cx="12583" cy="1403"/>
            </a:xfrm>
            <a:custGeom>
              <a:avLst/>
              <a:gdLst/>
              <a:ahLst/>
              <a:cxnLst/>
              <a:rect l="l" t="t" r="r" b="b"/>
              <a:pathLst>
                <a:path w="601" h="67" fill="none" extrusionOk="0">
                  <a:moveTo>
                    <a:pt x="1" y="67"/>
                  </a:moveTo>
                  <a:lnTo>
                    <a:pt x="568" y="0"/>
                  </a:lnTo>
                  <a:lnTo>
                    <a:pt x="601" y="0"/>
                  </a:lnTo>
                  <a:lnTo>
                    <a:pt x="267"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4"/>
            <p:cNvSpPr/>
            <p:nvPr/>
          </p:nvSpPr>
          <p:spPr>
            <a:xfrm>
              <a:off x="6003597" y="3749476"/>
              <a:ext cx="9799" cy="14698"/>
            </a:xfrm>
            <a:custGeom>
              <a:avLst/>
              <a:gdLst/>
              <a:ahLst/>
              <a:cxnLst/>
              <a:rect l="l" t="t" r="r" b="b"/>
              <a:pathLst>
                <a:path w="468" h="702" fill="none" extrusionOk="0">
                  <a:moveTo>
                    <a:pt x="100" y="34"/>
                  </a:moveTo>
                  <a:lnTo>
                    <a:pt x="0" y="1"/>
                  </a:lnTo>
                  <a:lnTo>
                    <a:pt x="34" y="334"/>
                  </a:lnTo>
                  <a:lnTo>
                    <a:pt x="434" y="668"/>
                  </a:lnTo>
                  <a:lnTo>
                    <a:pt x="467" y="701"/>
                  </a:lnTo>
                  <a:lnTo>
                    <a:pt x="10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4"/>
            <p:cNvSpPr/>
            <p:nvPr/>
          </p:nvSpPr>
          <p:spPr>
            <a:xfrm>
              <a:off x="6056673" y="3767629"/>
              <a:ext cx="3518" cy="3518"/>
            </a:xfrm>
            <a:custGeom>
              <a:avLst/>
              <a:gdLst/>
              <a:ahLst/>
              <a:cxnLst/>
              <a:rect l="l" t="t" r="r" b="b"/>
              <a:pathLst>
                <a:path w="168" h="168" fill="none" extrusionOk="0">
                  <a:moveTo>
                    <a:pt x="0" y="1"/>
                  </a:moveTo>
                  <a:lnTo>
                    <a:pt x="167"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4"/>
            <p:cNvSpPr/>
            <p:nvPr/>
          </p:nvSpPr>
          <p:spPr>
            <a:xfrm>
              <a:off x="6070639" y="3774622"/>
              <a:ext cx="2115" cy="712"/>
            </a:xfrm>
            <a:custGeom>
              <a:avLst/>
              <a:gdLst/>
              <a:ahLst/>
              <a:cxnLst/>
              <a:rect l="l" t="t" r="r" b="b"/>
              <a:pathLst>
                <a:path w="101" h="34" fill="none" extrusionOk="0">
                  <a:moveTo>
                    <a:pt x="1" y="0"/>
                  </a:moveTo>
                  <a:lnTo>
                    <a:pt x="1" y="34"/>
                  </a:lnTo>
                  <a:lnTo>
                    <a:pt x="101"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4"/>
            <p:cNvSpPr/>
            <p:nvPr/>
          </p:nvSpPr>
          <p:spPr>
            <a:xfrm>
              <a:off x="5909315" y="3735511"/>
              <a:ext cx="2115" cy="12583"/>
            </a:xfrm>
            <a:custGeom>
              <a:avLst/>
              <a:gdLst/>
              <a:ahLst/>
              <a:cxnLst/>
              <a:rect l="l" t="t" r="r" b="b"/>
              <a:pathLst>
                <a:path w="101" h="601" fill="none" extrusionOk="0">
                  <a:moveTo>
                    <a:pt x="33" y="0"/>
                  </a:moveTo>
                  <a:lnTo>
                    <a:pt x="0" y="0"/>
                  </a:lnTo>
                  <a:lnTo>
                    <a:pt x="0" y="267"/>
                  </a:lnTo>
                  <a:lnTo>
                    <a:pt x="33" y="601"/>
                  </a:lnTo>
                  <a:lnTo>
                    <a:pt x="100" y="601"/>
                  </a:lnTo>
                  <a:lnTo>
                    <a:pt x="33"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4"/>
            <p:cNvSpPr/>
            <p:nvPr/>
          </p:nvSpPr>
          <p:spPr>
            <a:xfrm>
              <a:off x="5861117" y="3726424"/>
              <a:ext cx="33542" cy="12604"/>
            </a:xfrm>
            <a:custGeom>
              <a:avLst/>
              <a:gdLst/>
              <a:ahLst/>
              <a:cxnLst/>
              <a:rect l="l" t="t" r="r" b="b"/>
              <a:pathLst>
                <a:path w="1602" h="602" fill="none" extrusionOk="0">
                  <a:moveTo>
                    <a:pt x="267" y="201"/>
                  </a:moveTo>
                  <a:lnTo>
                    <a:pt x="0" y="1"/>
                  </a:lnTo>
                  <a:lnTo>
                    <a:pt x="0" y="1"/>
                  </a:lnTo>
                  <a:lnTo>
                    <a:pt x="0" y="1"/>
                  </a:lnTo>
                  <a:lnTo>
                    <a:pt x="267" y="268"/>
                  </a:lnTo>
                  <a:lnTo>
                    <a:pt x="634" y="601"/>
                  </a:lnTo>
                  <a:lnTo>
                    <a:pt x="1602" y="501"/>
                  </a:lnTo>
                  <a:lnTo>
                    <a:pt x="1602" y="468"/>
                  </a:lnTo>
                  <a:lnTo>
                    <a:pt x="6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4"/>
            <p:cNvSpPr/>
            <p:nvPr/>
          </p:nvSpPr>
          <p:spPr>
            <a:xfrm>
              <a:off x="5733315" y="3676844"/>
              <a:ext cx="6993" cy="6302"/>
            </a:xfrm>
            <a:custGeom>
              <a:avLst/>
              <a:gdLst/>
              <a:ahLst/>
              <a:cxnLst/>
              <a:rect l="l" t="t" r="r" b="b"/>
              <a:pathLst>
                <a:path w="334" h="301" fill="none" extrusionOk="0">
                  <a:moveTo>
                    <a:pt x="334" y="234"/>
                  </a:moveTo>
                  <a:lnTo>
                    <a:pt x="33" y="0"/>
                  </a:lnTo>
                  <a:lnTo>
                    <a:pt x="0" y="0"/>
                  </a:lnTo>
                  <a:lnTo>
                    <a:pt x="3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4"/>
            <p:cNvSpPr/>
            <p:nvPr/>
          </p:nvSpPr>
          <p:spPr>
            <a:xfrm>
              <a:off x="5710953" y="3677535"/>
              <a:ext cx="16080" cy="13986"/>
            </a:xfrm>
            <a:custGeom>
              <a:avLst/>
              <a:gdLst/>
              <a:ahLst/>
              <a:cxnLst/>
              <a:rect l="l" t="t" r="r" b="b"/>
              <a:pathLst>
                <a:path w="768" h="668" fill="none" extrusionOk="0">
                  <a:moveTo>
                    <a:pt x="768" y="668"/>
                  </a:moveTo>
                  <a:lnTo>
                    <a:pt x="768" y="635"/>
                  </a:lnTo>
                  <a:lnTo>
                    <a:pt x="434" y="334"/>
                  </a:lnTo>
                  <a:lnTo>
                    <a:pt x="34" y="1"/>
                  </a:lnTo>
                  <a:lnTo>
                    <a:pt x="1" y="34"/>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4"/>
            <p:cNvSpPr/>
            <p:nvPr/>
          </p:nvSpPr>
          <p:spPr>
            <a:xfrm>
              <a:off x="5740999" y="3676844"/>
              <a:ext cx="6302" cy="6302"/>
            </a:xfrm>
            <a:custGeom>
              <a:avLst/>
              <a:gdLst/>
              <a:ahLst/>
              <a:cxnLst/>
              <a:rect l="l" t="t" r="r" b="b"/>
              <a:pathLst>
                <a:path w="301" h="301" fill="none" extrusionOk="0">
                  <a:moveTo>
                    <a:pt x="300" y="234"/>
                  </a:moveTo>
                  <a:lnTo>
                    <a:pt x="0" y="0"/>
                  </a:lnTo>
                  <a:lnTo>
                    <a:pt x="0" y="0"/>
                  </a:lnTo>
                  <a:lnTo>
                    <a:pt x="30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4"/>
            <p:cNvSpPr/>
            <p:nvPr/>
          </p:nvSpPr>
          <p:spPr>
            <a:xfrm>
              <a:off x="5834568" y="3684528"/>
              <a:ext cx="7705" cy="9799"/>
            </a:xfrm>
            <a:custGeom>
              <a:avLst/>
              <a:gdLst/>
              <a:ahLst/>
              <a:cxnLst/>
              <a:rect l="l" t="t" r="r" b="b"/>
              <a:pathLst>
                <a:path w="368" h="468" fill="none" extrusionOk="0">
                  <a:moveTo>
                    <a:pt x="368" y="467"/>
                  </a:moveTo>
                  <a:lnTo>
                    <a:pt x="68" y="334"/>
                  </a:lnTo>
                  <a:lnTo>
                    <a:pt x="68" y="0"/>
                  </a:lnTo>
                  <a:lnTo>
                    <a:pt x="1" y="0"/>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4"/>
            <p:cNvSpPr/>
            <p:nvPr/>
          </p:nvSpPr>
          <p:spPr>
            <a:xfrm>
              <a:off x="5819912" y="3678247"/>
              <a:ext cx="2115" cy="6993"/>
            </a:xfrm>
            <a:custGeom>
              <a:avLst/>
              <a:gdLst/>
              <a:ahLst/>
              <a:cxnLst/>
              <a:rect l="l" t="t" r="r" b="b"/>
              <a:pathLst>
                <a:path w="101" h="334" fill="none" extrusionOk="0">
                  <a:moveTo>
                    <a:pt x="0" y="0"/>
                  </a:moveTo>
                  <a:lnTo>
                    <a:pt x="100" y="0"/>
                  </a:lnTo>
                  <a:lnTo>
                    <a:pt x="100"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4"/>
            <p:cNvSpPr/>
            <p:nvPr/>
          </p:nvSpPr>
          <p:spPr>
            <a:xfrm>
              <a:off x="5653689" y="3752973"/>
              <a:ext cx="20979" cy="22361"/>
            </a:xfrm>
            <a:custGeom>
              <a:avLst/>
              <a:gdLst/>
              <a:ahLst/>
              <a:cxnLst/>
              <a:rect l="l" t="t" r="r" b="b"/>
              <a:pathLst>
                <a:path w="1002" h="1068" fill="none" extrusionOk="0">
                  <a:moveTo>
                    <a:pt x="634" y="701"/>
                  </a:moveTo>
                  <a:lnTo>
                    <a:pt x="0" y="1068"/>
                  </a:lnTo>
                  <a:lnTo>
                    <a:pt x="0" y="1068"/>
                  </a:lnTo>
                  <a:lnTo>
                    <a:pt x="701" y="701"/>
                  </a:lnTo>
                  <a:lnTo>
                    <a:pt x="968" y="0"/>
                  </a:lnTo>
                  <a:lnTo>
                    <a:pt x="1001" y="0"/>
                  </a:lnTo>
                  <a:lnTo>
                    <a:pt x="9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4"/>
            <p:cNvSpPr/>
            <p:nvPr/>
          </p:nvSpPr>
          <p:spPr>
            <a:xfrm>
              <a:off x="5839468" y="3768341"/>
              <a:ext cx="2115" cy="6993"/>
            </a:xfrm>
            <a:custGeom>
              <a:avLst/>
              <a:gdLst/>
              <a:ahLst/>
              <a:cxnLst/>
              <a:rect l="l" t="t" r="r" b="b"/>
              <a:pathLst>
                <a:path w="101" h="334" fill="none" extrusionOk="0">
                  <a:moveTo>
                    <a:pt x="0" y="0"/>
                  </a:moveTo>
                  <a:lnTo>
                    <a:pt x="0" y="334"/>
                  </a:lnTo>
                  <a:lnTo>
                    <a:pt x="100"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4"/>
            <p:cNvSpPr/>
            <p:nvPr/>
          </p:nvSpPr>
          <p:spPr>
            <a:xfrm>
              <a:off x="5782204" y="3772529"/>
              <a:ext cx="2115" cy="15389"/>
            </a:xfrm>
            <a:custGeom>
              <a:avLst/>
              <a:gdLst/>
              <a:ahLst/>
              <a:cxnLst/>
              <a:rect l="l" t="t" r="r" b="b"/>
              <a:pathLst>
                <a:path w="101" h="735" fill="none" extrusionOk="0">
                  <a:moveTo>
                    <a:pt x="67" y="67"/>
                  </a:moveTo>
                  <a:lnTo>
                    <a:pt x="0" y="0"/>
                  </a:lnTo>
                  <a:lnTo>
                    <a:pt x="0" y="334"/>
                  </a:lnTo>
                  <a:lnTo>
                    <a:pt x="33" y="667"/>
                  </a:lnTo>
                  <a:lnTo>
                    <a:pt x="100" y="734"/>
                  </a:lnTo>
                  <a:lnTo>
                    <a:pt x="67"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4"/>
            <p:cNvSpPr/>
            <p:nvPr/>
          </p:nvSpPr>
          <p:spPr>
            <a:xfrm>
              <a:off x="5869492" y="3767629"/>
              <a:ext cx="7014" cy="4920"/>
            </a:xfrm>
            <a:custGeom>
              <a:avLst/>
              <a:gdLst/>
              <a:ahLst/>
              <a:cxnLst/>
              <a:rect l="l" t="t" r="r" b="b"/>
              <a:pathLst>
                <a:path w="335" h="235" fill="none" extrusionOk="0">
                  <a:moveTo>
                    <a:pt x="268" y="234"/>
                  </a:moveTo>
                  <a:lnTo>
                    <a:pt x="334" y="234"/>
                  </a:lnTo>
                  <a:lnTo>
                    <a:pt x="1" y="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4"/>
            <p:cNvSpPr/>
            <p:nvPr/>
          </p:nvSpPr>
          <p:spPr>
            <a:xfrm>
              <a:off x="5683023" y="3744598"/>
              <a:ext cx="3518" cy="21"/>
            </a:xfrm>
            <a:custGeom>
              <a:avLst/>
              <a:gdLst/>
              <a:ahLst/>
              <a:cxnLst/>
              <a:rect l="l" t="t" r="r" b="b"/>
              <a:pathLst>
                <a:path w="168" h="1" fill="none" extrusionOk="0">
                  <a:moveTo>
                    <a:pt x="0" y="0"/>
                  </a:moveTo>
                  <a:lnTo>
                    <a:pt x="167" y="0"/>
                  </a:lnTo>
                  <a:lnTo>
                    <a:pt x="1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4"/>
            <p:cNvSpPr/>
            <p:nvPr/>
          </p:nvSpPr>
          <p:spPr>
            <a:xfrm>
              <a:off x="5680217" y="3744598"/>
              <a:ext cx="1424" cy="6993"/>
            </a:xfrm>
            <a:custGeom>
              <a:avLst/>
              <a:gdLst/>
              <a:ahLst/>
              <a:cxnLst/>
              <a:rect l="l" t="t" r="r" b="b"/>
              <a:pathLst>
                <a:path w="68" h="334" fill="none" extrusionOk="0">
                  <a:moveTo>
                    <a:pt x="1" y="0"/>
                  </a:moveTo>
                  <a:lnTo>
                    <a:pt x="34" y="0"/>
                  </a:lnTo>
                  <a:lnTo>
                    <a:pt x="68"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4"/>
            <p:cNvSpPr/>
            <p:nvPr/>
          </p:nvSpPr>
          <p:spPr>
            <a:xfrm>
              <a:off x="5688613" y="3765535"/>
              <a:ext cx="6993" cy="1424"/>
            </a:xfrm>
            <a:custGeom>
              <a:avLst/>
              <a:gdLst/>
              <a:ahLst/>
              <a:cxnLst/>
              <a:rect l="l" t="t" r="r" b="b"/>
              <a:pathLst>
                <a:path w="334" h="68" fill="none" extrusionOk="0">
                  <a:moveTo>
                    <a:pt x="334" y="1"/>
                  </a:moveTo>
                  <a:lnTo>
                    <a:pt x="34" y="67"/>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4"/>
            <p:cNvSpPr/>
            <p:nvPr/>
          </p:nvSpPr>
          <p:spPr>
            <a:xfrm>
              <a:off x="5185757" y="3477100"/>
              <a:ext cx="5590" cy="7705"/>
            </a:xfrm>
            <a:custGeom>
              <a:avLst/>
              <a:gdLst/>
              <a:ahLst/>
              <a:cxnLst/>
              <a:rect l="l" t="t" r="r" b="b"/>
              <a:pathLst>
                <a:path w="267" h="368" fill="none" extrusionOk="0">
                  <a:moveTo>
                    <a:pt x="267" y="0"/>
                  </a:moveTo>
                  <a:lnTo>
                    <a:pt x="0" y="367"/>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4"/>
            <p:cNvSpPr/>
            <p:nvPr/>
          </p:nvSpPr>
          <p:spPr>
            <a:xfrm>
              <a:off x="5698391" y="3975057"/>
              <a:ext cx="4208" cy="6323"/>
            </a:xfrm>
            <a:custGeom>
              <a:avLst/>
              <a:gdLst/>
              <a:ahLst/>
              <a:cxnLst/>
              <a:rect l="l" t="t" r="r" b="b"/>
              <a:pathLst>
                <a:path w="201" h="302" fill="none" extrusionOk="0">
                  <a:moveTo>
                    <a:pt x="200" y="1"/>
                  </a:moveTo>
                  <a:lnTo>
                    <a:pt x="0" y="30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4"/>
            <p:cNvSpPr/>
            <p:nvPr/>
          </p:nvSpPr>
          <p:spPr>
            <a:xfrm>
              <a:off x="5087267" y="3374423"/>
              <a:ext cx="689367" cy="671905"/>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4"/>
            <p:cNvSpPr/>
            <p:nvPr/>
          </p:nvSpPr>
          <p:spPr>
            <a:xfrm>
              <a:off x="4902891" y="2940703"/>
              <a:ext cx="259122" cy="268921"/>
            </a:xfrm>
            <a:custGeom>
              <a:avLst/>
              <a:gdLst/>
              <a:ahLst/>
              <a:cxnLst/>
              <a:rect l="l" t="t" r="r" b="b"/>
              <a:pathLst>
                <a:path w="12376" h="12844" extrusionOk="0">
                  <a:moveTo>
                    <a:pt x="2869" y="8340"/>
                  </a:moveTo>
                  <a:lnTo>
                    <a:pt x="3203" y="8640"/>
                  </a:lnTo>
                  <a:lnTo>
                    <a:pt x="3570" y="8607"/>
                  </a:lnTo>
                  <a:lnTo>
                    <a:pt x="3903" y="8540"/>
                  </a:lnTo>
                  <a:lnTo>
                    <a:pt x="4304" y="8874"/>
                  </a:lnTo>
                  <a:lnTo>
                    <a:pt x="3970" y="8941"/>
                  </a:lnTo>
                  <a:lnTo>
                    <a:pt x="3236" y="8974"/>
                  </a:lnTo>
                  <a:lnTo>
                    <a:pt x="2903" y="8640"/>
                  </a:lnTo>
                  <a:lnTo>
                    <a:pt x="2536" y="8674"/>
                  </a:lnTo>
                  <a:lnTo>
                    <a:pt x="2202" y="8707"/>
                  </a:lnTo>
                  <a:lnTo>
                    <a:pt x="2202" y="8707"/>
                  </a:lnTo>
                  <a:lnTo>
                    <a:pt x="2869" y="8340"/>
                  </a:lnTo>
                  <a:close/>
                  <a:moveTo>
                    <a:pt x="11242" y="1"/>
                  </a:moveTo>
                  <a:lnTo>
                    <a:pt x="11309" y="368"/>
                  </a:lnTo>
                  <a:lnTo>
                    <a:pt x="10975" y="401"/>
                  </a:lnTo>
                  <a:lnTo>
                    <a:pt x="10641" y="468"/>
                  </a:lnTo>
                  <a:lnTo>
                    <a:pt x="10308" y="501"/>
                  </a:lnTo>
                  <a:lnTo>
                    <a:pt x="9574" y="168"/>
                  </a:lnTo>
                  <a:lnTo>
                    <a:pt x="9307" y="535"/>
                  </a:lnTo>
                  <a:lnTo>
                    <a:pt x="8573" y="568"/>
                  </a:lnTo>
                  <a:lnTo>
                    <a:pt x="8240" y="902"/>
                  </a:lnTo>
                  <a:lnTo>
                    <a:pt x="7973" y="1302"/>
                  </a:lnTo>
                  <a:lnTo>
                    <a:pt x="6939" y="1669"/>
                  </a:lnTo>
                  <a:lnTo>
                    <a:pt x="7339" y="2002"/>
                  </a:lnTo>
                  <a:lnTo>
                    <a:pt x="8040" y="2336"/>
                  </a:lnTo>
                  <a:lnTo>
                    <a:pt x="8340" y="2303"/>
                  </a:lnTo>
                  <a:lnTo>
                    <a:pt x="8040" y="2636"/>
                  </a:lnTo>
                  <a:lnTo>
                    <a:pt x="7339" y="2669"/>
                  </a:lnTo>
                  <a:lnTo>
                    <a:pt x="7372" y="3003"/>
                  </a:lnTo>
                  <a:lnTo>
                    <a:pt x="7406" y="3337"/>
                  </a:lnTo>
                  <a:lnTo>
                    <a:pt x="6705" y="3704"/>
                  </a:lnTo>
                  <a:lnTo>
                    <a:pt x="6372" y="3403"/>
                  </a:lnTo>
                  <a:lnTo>
                    <a:pt x="5671" y="3136"/>
                  </a:lnTo>
                  <a:lnTo>
                    <a:pt x="5604" y="2803"/>
                  </a:lnTo>
                  <a:lnTo>
                    <a:pt x="5238" y="2503"/>
                  </a:lnTo>
                  <a:lnTo>
                    <a:pt x="4904" y="2169"/>
                  </a:lnTo>
                  <a:lnTo>
                    <a:pt x="4203" y="2202"/>
                  </a:lnTo>
                  <a:lnTo>
                    <a:pt x="3903" y="2903"/>
                  </a:lnTo>
                  <a:lnTo>
                    <a:pt x="3570" y="2970"/>
                  </a:lnTo>
                  <a:lnTo>
                    <a:pt x="3937" y="3303"/>
                  </a:lnTo>
                  <a:lnTo>
                    <a:pt x="4003" y="3637"/>
                  </a:lnTo>
                  <a:lnTo>
                    <a:pt x="4037" y="3970"/>
                  </a:lnTo>
                  <a:lnTo>
                    <a:pt x="3703" y="4337"/>
                  </a:lnTo>
                  <a:lnTo>
                    <a:pt x="3403" y="4704"/>
                  </a:lnTo>
                  <a:lnTo>
                    <a:pt x="3036" y="4771"/>
                  </a:lnTo>
                  <a:lnTo>
                    <a:pt x="2736" y="5138"/>
                  </a:lnTo>
                  <a:lnTo>
                    <a:pt x="3103" y="5805"/>
                  </a:lnTo>
                  <a:lnTo>
                    <a:pt x="3169" y="6139"/>
                  </a:lnTo>
                  <a:lnTo>
                    <a:pt x="3536" y="6105"/>
                  </a:lnTo>
                  <a:lnTo>
                    <a:pt x="3570" y="6772"/>
                  </a:lnTo>
                  <a:lnTo>
                    <a:pt x="3870" y="6439"/>
                  </a:lnTo>
                  <a:lnTo>
                    <a:pt x="4570" y="6372"/>
                  </a:lnTo>
                  <a:lnTo>
                    <a:pt x="4904" y="6339"/>
                  </a:lnTo>
                  <a:lnTo>
                    <a:pt x="4937" y="6672"/>
                  </a:lnTo>
                  <a:lnTo>
                    <a:pt x="4670" y="7039"/>
                  </a:lnTo>
                  <a:lnTo>
                    <a:pt x="4337" y="7073"/>
                  </a:lnTo>
                  <a:lnTo>
                    <a:pt x="3336" y="7506"/>
                  </a:lnTo>
                  <a:lnTo>
                    <a:pt x="2702" y="8240"/>
                  </a:lnTo>
                  <a:lnTo>
                    <a:pt x="2002" y="8307"/>
                  </a:lnTo>
                  <a:lnTo>
                    <a:pt x="2369" y="8607"/>
                  </a:lnTo>
                  <a:lnTo>
                    <a:pt x="2002" y="8640"/>
                  </a:lnTo>
                  <a:lnTo>
                    <a:pt x="2035" y="9007"/>
                  </a:lnTo>
                  <a:lnTo>
                    <a:pt x="1035" y="9074"/>
                  </a:lnTo>
                  <a:lnTo>
                    <a:pt x="701" y="9141"/>
                  </a:lnTo>
                  <a:lnTo>
                    <a:pt x="367" y="9474"/>
                  </a:lnTo>
                  <a:lnTo>
                    <a:pt x="401" y="9808"/>
                  </a:lnTo>
                  <a:lnTo>
                    <a:pt x="768" y="9775"/>
                  </a:lnTo>
                  <a:lnTo>
                    <a:pt x="1502" y="9708"/>
                  </a:lnTo>
                  <a:lnTo>
                    <a:pt x="1868" y="10041"/>
                  </a:lnTo>
                  <a:lnTo>
                    <a:pt x="1535" y="10108"/>
                  </a:lnTo>
                  <a:lnTo>
                    <a:pt x="1168" y="10141"/>
                  </a:lnTo>
                  <a:lnTo>
                    <a:pt x="634" y="10175"/>
                  </a:lnTo>
                  <a:lnTo>
                    <a:pt x="301" y="10542"/>
                  </a:lnTo>
                  <a:lnTo>
                    <a:pt x="0" y="10909"/>
                  </a:lnTo>
                  <a:lnTo>
                    <a:pt x="334" y="11209"/>
                  </a:lnTo>
                  <a:lnTo>
                    <a:pt x="668" y="10875"/>
                  </a:lnTo>
                  <a:lnTo>
                    <a:pt x="1001" y="11176"/>
                  </a:lnTo>
                  <a:lnTo>
                    <a:pt x="701" y="11542"/>
                  </a:lnTo>
                  <a:lnTo>
                    <a:pt x="734" y="11876"/>
                  </a:lnTo>
                  <a:lnTo>
                    <a:pt x="1068" y="11843"/>
                  </a:lnTo>
                  <a:lnTo>
                    <a:pt x="1468" y="11843"/>
                  </a:lnTo>
                  <a:lnTo>
                    <a:pt x="801" y="12276"/>
                  </a:lnTo>
                  <a:lnTo>
                    <a:pt x="801" y="12276"/>
                  </a:lnTo>
                  <a:lnTo>
                    <a:pt x="1835" y="12176"/>
                  </a:lnTo>
                  <a:lnTo>
                    <a:pt x="1868" y="12510"/>
                  </a:lnTo>
                  <a:lnTo>
                    <a:pt x="1902" y="12843"/>
                  </a:lnTo>
                  <a:lnTo>
                    <a:pt x="2569" y="12476"/>
                  </a:lnTo>
                  <a:lnTo>
                    <a:pt x="2903" y="12443"/>
                  </a:lnTo>
                  <a:lnTo>
                    <a:pt x="3336" y="12777"/>
                  </a:lnTo>
                  <a:lnTo>
                    <a:pt x="4037" y="12710"/>
                  </a:lnTo>
                  <a:lnTo>
                    <a:pt x="4337" y="12343"/>
                  </a:lnTo>
                  <a:lnTo>
                    <a:pt x="4704" y="12677"/>
                  </a:lnTo>
                  <a:lnTo>
                    <a:pt x="5371" y="12643"/>
                  </a:lnTo>
                  <a:lnTo>
                    <a:pt x="5338" y="12310"/>
                  </a:lnTo>
                  <a:lnTo>
                    <a:pt x="5705" y="12276"/>
                  </a:lnTo>
                  <a:lnTo>
                    <a:pt x="6005" y="11943"/>
                  </a:lnTo>
                  <a:lnTo>
                    <a:pt x="6038" y="12276"/>
                  </a:lnTo>
                  <a:lnTo>
                    <a:pt x="6405" y="12210"/>
                  </a:lnTo>
                  <a:lnTo>
                    <a:pt x="6705" y="11876"/>
                  </a:lnTo>
                  <a:lnTo>
                    <a:pt x="7039" y="11843"/>
                  </a:lnTo>
                  <a:lnTo>
                    <a:pt x="7739" y="11809"/>
                  </a:lnTo>
                  <a:lnTo>
                    <a:pt x="8473" y="11743"/>
                  </a:lnTo>
                  <a:lnTo>
                    <a:pt x="9140" y="11709"/>
                  </a:lnTo>
                  <a:lnTo>
                    <a:pt x="9507" y="12009"/>
                  </a:lnTo>
                  <a:lnTo>
                    <a:pt x="10174" y="11643"/>
                  </a:lnTo>
                  <a:lnTo>
                    <a:pt x="10475" y="11242"/>
                  </a:lnTo>
                  <a:lnTo>
                    <a:pt x="10408" y="10909"/>
                  </a:lnTo>
                  <a:lnTo>
                    <a:pt x="10808" y="10875"/>
                  </a:lnTo>
                  <a:lnTo>
                    <a:pt x="11075" y="10508"/>
                  </a:lnTo>
                  <a:lnTo>
                    <a:pt x="11042" y="10175"/>
                  </a:lnTo>
                  <a:lnTo>
                    <a:pt x="11375" y="10141"/>
                  </a:lnTo>
                  <a:lnTo>
                    <a:pt x="11342" y="9808"/>
                  </a:lnTo>
                  <a:lnTo>
                    <a:pt x="11309" y="9474"/>
                  </a:lnTo>
                  <a:lnTo>
                    <a:pt x="11242" y="9141"/>
                  </a:lnTo>
                  <a:lnTo>
                    <a:pt x="11575" y="8740"/>
                  </a:lnTo>
                  <a:lnTo>
                    <a:pt x="11542" y="8407"/>
                  </a:lnTo>
                  <a:lnTo>
                    <a:pt x="11509" y="8040"/>
                  </a:lnTo>
                  <a:lnTo>
                    <a:pt x="11809" y="7706"/>
                  </a:lnTo>
                  <a:lnTo>
                    <a:pt x="11742" y="7006"/>
                  </a:lnTo>
                  <a:lnTo>
                    <a:pt x="11709" y="6672"/>
                  </a:lnTo>
                  <a:lnTo>
                    <a:pt x="12042" y="6305"/>
                  </a:lnTo>
                  <a:lnTo>
                    <a:pt x="11675" y="6005"/>
                  </a:lnTo>
                  <a:lnTo>
                    <a:pt x="12042" y="5972"/>
                  </a:lnTo>
                  <a:lnTo>
                    <a:pt x="12076" y="6305"/>
                  </a:lnTo>
                  <a:lnTo>
                    <a:pt x="12376" y="5972"/>
                  </a:lnTo>
                  <a:lnTo>
                    <a:pt x="12376" y="5905"/>
                  </a:lnTo>
                  <a:lnTo>
                    <a:pt x="12343" y="5972"/>
                  </a:lnTo>
                  <a:lnTo>
                    <a:pt x="11909" y="5271"/>
                  </a:lnTo>
                  <a:lnTo>
                    <a:pt x="11542" y="4971"/>
                  </a:lnTo>
                  <a:lnTo>
                    <a:pt x="11509" y="4638"/>
                  </a:lnTo>
                  <a:lnTo>
                    <a:pt x="10808" y="4337"/>
                  </a:lnTo>
                  <a:lnTo>
                    <a:pt x="10408" y="4371"/>
                  </a:lnTo>
                  <a:lnTo>
                    <a:pt x="10174" y="4371"/>
                  </a:lnTo>
                  <a:lnTo>
                    <a:pt x="9841" y="4704"/>
                  </a:lnTo>
                  <a:lnTo>
                    <a:pt x="9807" y="4671"/>
                  </a:lnTo>
                  <a:lnTo>
                    <a:pt x="9741" y="4704"/>
                  </a:lnTo>
                  <a:lnTo>
                    <a:pt x="9374" y="4371"/>
                  </a:lnTo>
                  <a:lnTo>
                    <a:pt x="9007" y="4037"/>
                  </a:lnTo>
                  <a:lnTo>
                    <a:pt x="8607" y="3704"/>
                  </a:lnTo>
                  <a:lnTo>
                    <a:pt x="8240" y="3437"/>
                  </a:lnTo>
                  <a:lnTo>
                    <a:pt x="8573" y="3003"/>
                  </a:lnTo>
                  <a:lnTo>
                    <a:pt x="8540" y="2669"/>
                  </a:lnTo>
                  <a:lnTo>
                    <a:pt x="8607" y="2669"/>
                  </a:lnTo>
                  <a:lnTo>
                    <a:pt x="8607" y="2636"/>
                  </a:lnTo>
                  <a:lnTo>
                    <a:pt x="8940" y="2569"/>
                  </a:lnTo>
                  <a:lnTo>
                    <a:pt x="9274" y="2870"/>
                  </a:lnTo>
                  <a:lnTo>
                    <a:pt x="9574" y="2569"/>
                  </a:lnTo>
                  <a:lnTo>
                    <a:pt x="9541" y="2236"/>
                  </a:lnTo>
                  <a:lnTo>
                    <a:pt x="9874" y="1869"/>
                  </a:lnTo>
                  <a:lnTo>
                    <a:pt x="10174" y="1502"/>
                  </a:lnTo>
                  <a:lnTo>
                    <a:pt x="10241" y="1502"/>
                  </a:lnTo>
                  <a:lnTo>
                    <a:pt x="10274" y="1469"/>
                  </a:lnTo>
                  <a:lnTo>
                    <a:pt x="11008" y="1402"/>
                  </a:lnTo>
                  <a:lnTo>
                    <a:pt x="11342" y="1369"/>
                  </a:lnTo>
                  <a:lnTo>
                    <a:pt x="11008" y="1068"/>
                  </a:lnTo>
                  <a:lnTo>
                    <a:pt x="11342" y="1035"/>
                  </a:lnTo>
                  <a:lnTo>
                    <a:pt x="11709" y="1002"/>
                  </a:lnTo>
                  <a:lnTo>
                    <a:pt x="12009" y="635"/>
                  </a:lnTo>
                  <a:lnTo>
                    <a:pt x="11675" y="334"/>
                  </a:lnTo>
                  <a:lnTo>
                    <a:pt x="1124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4"/>
            <p:cNvSpPr/>
            <p:nvPr/>
          </p:nvSpPr>
          <p:spPr>
            <a:xfrm>
              <a:off x="4919662" y="3194926"/>
              <a:ext cx="20958" cy="8417"/>
            </a:xfrm>
            <a:custGeom>
              <a:avLst/>
              <a:gdLst/>
              <a:ahLst/>
              <a:cxnLst/>
              <a:rect l="l" t="t" r="r" b="b"/>
              <a:pathLst>
                <a:path w="1001" h="402" extrusionOk="0">
                  <a:moveTo>
                    <a:pt x="1001" y="1"/>
                  </a:moveTo>
                  <a:lnTo>
                    <a:pt x="0" y="401"/>
                  </a:lnTo>
                  <a:lnTo>
                    <a:pt x="334" y="368"/>
                  </a:lnTo>
                  <a:lnTo>
                    <a:pt x="10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4"/>
            <p:cNvSpPr/>
            <p:nvPr/>
          </p:nvSpPr>
          <p:spPr>
            <a:xfrm>
              <a:off x="5077489" y="2964467"/>
              <a:ext cx="125039" cy="100584"/>
            </a:xfrm>
            <a:custGeom>
              <a:avLst/>
              <a:gdLst/>
              <a:ahLst/>
              <a:cxnLst/>
              <a:rect l="l" t="t" r="r" b="b"/>
              <a:pathLst>
                <a:path w="5972" h="4804" extrusionOk="0">
                  <a:moveTo>
                    <a:pt x="3637" y="0"/>
                  </a:moveTo>
                  <a:lnTo>
                    <a:pt x="3336" y="367"/>
                  </a:lnTo>
                  <a:lnTo>
                    <a:pt x="2970" y="367"/>
                  </a:lnTo>
                  <a:lnTo>
                    <a:pt x="2636" y="400"/>
                  </a:lnTo>
                  <a:lnTo>
                    <a:pt x="2002" y="434"/>
                  </a:lnTo>
                  <a:lnTo>
                    <a:pt x="1902" y="434"/>
                  </a:lnTo>
                  <a:lnTo>
                    <a:pt x="1669" y="834"/>
                  </a:lnTo>
                  <a:lnTo>
                    <a:pt x="1335" y="1201"/>
                  </a:lnTo>
                  <a:lnTo>
                    <a:pt x="1335" y="1534"/>
                  </a:lnTo>
                  <a:lnTo>
                    <a:pt x="1035" y="1835"/>
                  </a:lnTo>
                  <a:lnTo>
                    <a:pt x="1001" y="1868"/>
                  </a:lnTo>
                  <a:lnTo>
                    <a:pt x="635" y="1568"/>
                  </a:lnTo>
                  <a:lnTo>
                    <a:pt x="368" y="1635"/>
                  </a:lnTo>
                  <a:lnTo>
                    <a:pt x="301" y="1635"/>
                  </a:lnTo>
                  <a:lnTo>
                    <a:pt x="334" y="1901"/>
                  </a:lnTo>
                  <a:lnTo>
                    <a:pt x="1" y="2335"/>
                  </a:lnTo>
                  <a:lnTo>
                    <a:pt x="368" y="2635"/>
                  </a:lnTo>
                  <a:lnTo>
                    <a:pt x="735" y="2935"/>
                  </a:lnTo>
                  <a:lnTo>
                    <a:pt x="1135" y="3302"/>
                  </a:lnTo>
                  <a:lnTo>
                    <a:pt x="1502" y="3569"/>
                  </a:lnTo>
                  <a:lnTo>
                    <a:pt x="1535" y="3536"/>
                  </a:lnTo>
                  <a:lnTo>
                    <a:pt x="1835" y="3202"/>
                  </a:lnTo>
                  <a:lnTo>
                    <a:pt x="2136" y="3202"/>
                  </a:lnTo>
                  <a:lnTo>
                    <a:pt x="2503" y="3169"/>
                  </a:lnTo>
                  <a:lnTo>
                    <a:pt x="3203" y="3469"/>
                  </a:lnTo>
                  <a:lnTo>
                    <a:pt x="3203" y="3836"/>
                  </a:lnTo>
                  <a:lnTo>
                    <a:pt x="3570" y="4136"/>
                  </a:lnTo>
                  <a:lnTo>
                    <a:pt x="4004" y="4803"/>
                  </a:lnTo>
                  <a:lnTo>
                    <a:pt x="4037" y="4737"/>
                  </a:lnTo>
                  <a:lnTo>
                    <a:pt x="4304" y="4403"/>
                  </a:lnTo>
                  <a:lnTo>
                    <a:pt x="4571" y="4036"/>
                  </a:lnTo>
                  <a:lnTo>
                    <a:pt x="4971" y="4036"/>
                  </a:lnTo>
                  <a:lnTo>
                    <a:pt x="5305" y="4003"/>
                  </a:lnTo>
                  <a:lnTo>
                    <a:pt x="5238" y="3336"/>
                  </a:lnTo>
                  <a:lnTo>
                    <a:pt x="5571" y="2935"/>
                  </a:lnTo>
                  <a:lnTo>
                    <a:pt x="5638" y="3302"/>
                  </a:lnTo>
                  <a:lnTo>
                    <a:pt x="5638" y="3669"/>
                  </a:lnTo>
                  <a:lnTo>
                    <a:pt x="5972" y="3636"/>
                  </a:lnTo>
                  <a:lnTo>
                    <a:pt x="5972" y="3302"/>
                  </a:lnTo>
                  <a:lnTo>
                    <a:pt x="5905" y="2902"/>
                  </a:lnTo>
                  <a:lnTo>
                    <a:pt x="5571" y="2635"/>
                  </a:lnTo>
                  <a:lnTo>
                    <a:pt x="5204" y="3002"/>
                  </a:lnTo>
                  <a:lnTo>
                    <a:pt x="4871" y="2669"/>
                  </a:lnTo>
                  <a:lnTo>
                    <a:pt x="5171" y="2302"/>
                  </a:lnTo>
                  <a:lnTo>
                    <a:pt x="5538" y="2235"/>
                  </a:lnTo>
                  <a:lnTo>
                    <a:pt x="5538" y="1968"/>
                  </a:lnTo>
                  <a:lnTo>
                    <a:pt x="5505" y="1568"/>
                  </a:lnTo>
                  <a:lnTo>
                    <a:pt x="5071" y="901"/>
                  </a:lnTo>
                  <a:lnTo>
                    <a:pt x="5038" y="567"/>
                  </a:lnTo>
                  <a:lnTo>
                    <a:pt x="5038" y="234"/>
                  </a:lnTo>
                  <a:lnTo>
                    <a:pt x="4704" y="234"/>
                  </a:lnTo>
                  <a:lnTo>
                    <a:pt x="4337" y="300"/>
                  </a:lnTo>
                  <a:lnTo>
                    <a:pt x="4004" y="300"/>
                  </a:lnTo>
                  <a:lnTo>
                    <a:pt x="400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4"/>
            <p:cNvSpPr/>
            <p:nvPr/>
          </p:nvSpPr>
          <p:spPr>
            <a:xfrm>
              <a:off x="5217875" y="3125790"/>
              <a:ext cx="21670" cy="14698"/>
            </a:xfrm>
            <a:custGeom>
              <a:avLst/>
              <a:gdLst/>
              <a:ahLst/>
              <a:cxnLst/>
              <a:rect l="l" t="t" r="r" b="b"/>
              <a:pathLst>
                <a:path w="1035" h="702" extrusionOk="0">
                  <a:moveTo>
                    <a:pt x="634" y="1"/>
                  </a:moveTo>
                  <a:lnTo>
                    <a:pt x="334" y="34"/>
                  </a:lnTo>
                  <a:lnTo>
                    <a:pt x="1" y="34"/>
                  </a:lnTo>
                  <a:lnTo>
                    <a:pt x="34" y="701"/>
                  </a:lnTo>
                  <a:lnTo>
                    <a:pt x="367" y="701"/>
                  </a:lnTo>
                  <a:lnTo>
                    <a:pt x="668" y="668"/>
                  </a:lnTo>
                  <a:lnTo>
                    <a:pt x="1035" y="334"/>
                  </a:lnTo>
                  <a:lnTo>
                    <a:pt x="6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4"/>
            <p:cNvSpPr/>
            <p:nvPr/>
          </p:nvSpPr>
          <p:spPr>
            <a:xfrm>
              <a:off x="5310775" y="3363242"/>
              <a:ext cx="22361" cy="9108"/>
            </a:xfrm>
            <a:custGeom>
              <a:avLst/>
              <a:gdLst/>
              <a:ahLst/>
              <a:cxnLst/>
              <a:rect l="l" t="t" r="r" b="b"/>
              <a:pathLst>
                <a:path w="1068" h="435" extrusionOk="0">
                  <a:moveTo>
                    <a:pt x="1034" y="1"/>
                  </a:moveTo>
                  <a:lnTo>
                    <a:pt x="701" y="34"/>
                  </a:lnTo>
                  <a:lnTo>
                    <a:pt x="0" y="101"/>
                  </a:lnTo>
                  <a:lnTo>
                    <a:pt x="367" y="435"/>
                  </a:lnTo>
                  <a:lnTo>
                    <a:pt x="701" y="368"/>
                  </a:lnTo>
                  <a:lnTo>
                    <a:pt x="1067" y="368"/>
                  </a:lnTo>
                  <a:lnTo>
                    <a:pt x="10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4"/>
            <p:cNvSpPr/>
            <p:nvPr/>
          </p:nvSpPr>
          <p:spPr>
            <a:xfrm>
              <a:off x="5398063" y="2702559"/>
              <a:ext cx="15389" cy="21670"/>
            </a:xfrm>
            <a:custGeom>
              <a:avLst/>
              <a:gdLst/>
              <a:ahLst/>
              <a:cxnLst/>
              <a:rect l="l" t="t" r="r" b="b"/>
              <a:pathLst>
                <a:path w="735" h="1035" extrusionOk="0">
                  <a:moveTo>
                    <a:pt x="668" y="0"/>
                  </a:moveTo>
                  <a:lnTo>
                    <a:pt x="334" y="367"/>
                  </a:lnTo>
                  <a:lnTo>
                    <a:pt x="1" y="400"/>
                  </a:lnTo>
                  <a:lnTo>
                    <a:pt x="368" y="701"/>
                  </a:lnTo>
                  <a:lnTo>
                    <a:pt x="735" y="1034"/>
                  </a:lnTo>
                  <a:lnTo>
                    <a:pt x="735" y="701"/>
                  </a:lnTo>
                  <a:lnTo>
                    <a:pt x="701" y="367"/>
                  </a:lnTo>
                  <a:lnTo>
                    <a:pt x="6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4"/>
            <p:cNvSpPr/>
            <p:nvPr/>
          </p:nvSpPr>
          <p:spPr>
            <a:xfrm>
              <a:off x="5493748" y="2608969"/>
              <a:ext cx="23073" cy="58688"/>
            </a:xfrm>
            <a:custGeom>
              <a:avLst/>
              <a:gdLst/>
              <a:ahLst/>
              <a:cxnLst/>
              <a:rect l="l" t="t" r="r" b="b"/>
              <a:pathLst>
                <a:path w="1102" h="2803" extrusionOk="0">
                  <a:moveTo>
                    <a:pt x="968" y="0"/>
                  </a:moveTo>
                  <a:lnTo>
                    <a:pt x="668" y="1034"/>
                  </a:lnTo>
                  <a:lnTo>
                    <a:pt x="701" y="1368"/>
                  </a:lnTo>
                  <a:lnTo>
                    <a:pt x="1" y="1468"/>
                  </a:lnTo>
                  <a:lnTo>
                    <a:pt x="34" y="1801"/>
                  </a:lnTo>
                  <a:lnTo>
                    <a:pt x="401" y="2135"/>
                  </a:lnTo>
                  <a:lnTo>
                    <a:pt x="401" y="2435"/>
                  </a:lnTo>
                  <a:lnTo>
                    <a:pt x="101" y="2802"/>
                  </a:lnTo>
                  <a:lnTo>
                    <a:pt x="101" y="2802"/>
                  </a:lnTo>
                  <a:lnTo>
                    <a:pt x="768" y="2435"/>
                  </a:lnTo>
                  <a:lnTo>
                    <a:pt x="768" y="2102"/>
                  </a:lnTo>
                  <a:lnTo>
                    <a:pt x="1101" y="1701"/>
                  </a:lnTo>
                  <a:lnTo>
                    <a:pt x="1035" y="1368"/>
                  </a:lnTo>
                  <a:lnTo>
                    <a:pt x="1001" y="1001"/>
                  </a:lnTo>
                  <a:lnTo>
                    <a:pt x="1001" y="667"/>
                  </a:lnTo>
                  <a:lnTo>
                    <a:pt x="9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4"/>
            <p:cNvSpPr/>
            <p:nvPr/>
          </p:nvSpPr>
          <p:spPr>
            <a:xfrm>
              <a:off x="5219969" y="2720000"/>
              <a:ext cx="48910" cy="53118"/>
            </a:xfrm>
            <a:custGeom>
              <a:avLst/>
              <a:gdLst/>
              <a:ahLst/>
              <a:cxnLst/>
              <a:rect l="l" t="t" r="r" b="b"/>
              <a:pathLst>
                <a:path w="2336" h="2537" extrusionOk="0">
                  <a:moveTo>
                    <a:pt x="2269" y="1"/>
                  </a:moveTo>
                  <a:lnTo>
                    <a:pt x="2002" y="368"/>
                  </a:lnTo>
                  <a:lnTo>
                    <a:pt x="1668" y="368"/>
                  </a:lnTo>
                  <a:lnTo>
                    <a:pt x="1001" y="468"/>
                  </a:lnTo>
                  <a:lnTo>
                    <a:pt x="1035" y="1135"/>
                  </a:lnTo>
                  <a:lnTo>
                    <a:pt x="668" y="802"/>
                  </a:lnTo>
                  <a:lnTo>
                    <a:pt x="601" y="468"/>
                  </a:lnTo>
                  <a:lnTo>
                    <a:pt x="334" y="835"/>
                  </a:lnTo>
                  <a:lnTo>
                    <a:pt x="334" y="1168"/>
                  </a:lnTo>
                  <a:lnTo>
                    <a:pt x="1" y="1869"/>
                  </a:lnTo>
                  <a:lnTo>
                    <a:pt x="34" y="2236"/>
                  </a:lnTo>
                  <a:lnTo>
                    <a:pt x="34" y="2536"/>
                  </a:lnTo>
                  <a:lnTo>
                    <a:pt x="368" y="1836"/>
                  </a:lnTo>
                  <a:lnTo>
                    <a:pt x="701" y="1502"/>
                  </a:lnTo>
                  <a:lnTo>
                    <a:pt x="1068" y="1802"/>
                  </a:lnTo>
                  <a:lnTo>
                    <a:pt x="1101" y="2169"/>
                  </a:lnTo>
                  <a:lnTo>
                    <a:pt x="1402" y="1802"/>
                  </a:lnTo>
                  <a:lnTo>
                    <a:pt x="1368" y="1469"/>
                  </a:lnTo>
                  <a:lnTo>
                    <a:pt x="1702" y="1035"/>
                  </a:lnTo>
                  <a:lnTo>
                    <a:pt x="2035" y="1035"/>
                  </a:lnTo>
                  <a:lnTo>
                    <a:pt x="2035" y="701"/>
                  </a:lnTo>
                  <a:lnTo>
                    <a:pt x="2336" y="335"/>
                  </a:lnTo>
                  <a:lnTo>
                    <a:pt x="22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4"/>
            <p:cNvSpPr/>
            <p:nvPr/>
          </p:nvSpPr>
          <p:spPr>
            <a:xfrm>
              <a:off x="5235337" y="3052467"/>
              <a:ext cx="21670" cy="21670"/>
            </a:xfrm>
            <a:custGeom>
              <a:avLst/>
              <a:gdLst/>
              <a:ahLst/>
              <a:cxnLst/>
              <a:rect l="l" t="t" r="r" b="b"/>
              <a:pathLst>
                <a:path w="1035" h="1035" extrusionOk="0">
                  <a:moveTo>
                    <a:pt x="634" y="0"/>
                  </a:moveTo>
                  <a:lnTo>
                    <a:pt x="301" y="367"/>
                  </a:lnTo>
                  <a:lnTo>
                    <a:pt x="0" y="767"/>
                  </a:lnTo>
                  <a:lnTo>
                    <a:pt x="334" y="1034"/>
                  </a:lnTo>
                  <a:lnTo>
                    <a:pt x="1035" y="667"/>
                  </a:lnTo>
                  <a:lnTo>
                    <a:pt x="1001" y="300"/>
                  </a:lnTo>
                  <a:lnTo>
                    <a:pt x="6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4"/>
            <p:cNvSpPr/>
            <p:nvPr/>
          </p:nvSpPr>
          <p:spPr>
            <a:xfrm>
              <a:off x="5230438" y="2787754"/>
              <a:ext cx="14698" cy="23073"/>
            </a:xfrm>
            <a:custGeom>
              <a:avLst/>
              <a:gdLst/>
              <a:ahLst/>
              <a:cxnLst/>
              <a:rect l="l" t="t" r="r" b="b"/>
              <a:pathLst>
                <a:path w="702" h="1102" extrusionOk="0">
                  <a:moveTo>
                    <a:pt x="668" y="1"/>
                  </a:moveTo>
                  <a:lnTo>
                    <a:pt x="1" y="401"/>
                  </a:lnTo>
                  <a:lnTo>
                    <a:pt x="1" y="735"/>
                  </a:lnTo>
                  <a:lnTo>
                    <a:pt x="34" y="1101"/>
                  </a:lnTo>
                  <a:lnTo>
                    <a:pt x="701" y="668"/>
                  </a:lnTo>
                  <a:lnTo>
                    <a:pt x="668"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4"/>
            <p:cNvSpPr/>
            <p:nvPr/>
          </p:nvSpPr>
          <p:spPr>
            <a:xfrm>
              <a:off x="5238834" y="2787063"/>
              <a:ext cx="20268" cy="44011"/>
            </a:xfrm>
            <a:custGeom>
              <a:avLst/>
              <a:gdLst/>
              <a:ahLst/>
              <a:cxnLst/>
              <a:rect l="l" t="t" r="r" b="b"/>
              <a:pathLst>
                <a:path w="968" h="2102" extrusionOk="0">
                  <a:moveTo>
                    <a:pt x="934" y="0"/>
                  </a:moveTo>
                  <a:lnTo>
                    <a:pt x="634" y="334"/>
                  </a:lnTo>
                  <a:lnTo>
                    <a:pt x="300" y="701"/>
                  </a:lnTo>
                  <a:lnTo>
                    <a:pt x="0" y="1435"/>
                  </a:lnTo>
                  <a:lnTo>
                    <a:pt x="367" y="1768"/>
                  </a:lnTo>
                  <a:lnTo>
                    <a:pt x="367" y="2102"/>
                  </a:lnTo>
                  <a:lnTo>
                    <a:pt x="701" y="1368"/>
                  </a:lnTo>
                  <a:lnTo>
                    <a:pt x="667" y="1034"/>
                  </a:lnTo>
                  <a:lnTo>
                    <a:pt x="667" y="667"/>
                  </a:lnTo>
                  <a:lnTo>
                    <a:pt x="968" y="334"/>
                  </a:lnTo>
                  <a:lnTo>
                    <a:pt x="9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4"/>
            <p:cNvSpPr/>
            <p:nvPr/>
          </p:nvSpPr>
          <p:spPr>
            <a:xfrm>
              <a:off x="5236028" y="2882036"/>
              <a:ext cx="21" cy="7014"/>
            </a:xfrm>
            <a:custGeom>
              <a:avLst/>
              <a:gdLst/>
              <a:ahLst/>
              <a:cxnLst/>
              <a:rect l="l" t="t" r="r" b="b"/>
              <a:pathLst>
                <a:path w="1" h="335" fill="none" extrusionOk="0">
                  <a:moveTo>
                    <a:pt x="1"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4"/>
            <p:cNvSpPr/>
            <p:nvPr/>
          </p:nvSpPr>
          <p:spPr>
            <a:xfrm>
              <a:off x="5227653" y="2867379"/>
              <a:ext cx="7705" cy="3517"/>
            </a:xfrm>
            <a:custGeom>
              <a:avLst/>
              <a:gdLst/>
              <a:ahLst/>
              <a:cxnLst/>
              <a:rect l="l" t="t" r="r" b="b"/>
              <a:pathLst>
                <a:path w="368" h="168" extrusionOk="0">
                  <a:moveTo>
                    <a:pt x="1" y="0"/>
                  </a:moveTo>
                  <a:lnTo>
                    <a:pt x="367" y="167"/>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4"/>
            <p:cNvSpPr/>
            <p:nvPr/>
          </p:nvSpPr>
          <p:spPr>
            <a:xfrm>
              <a:off x="5228344" y="2870876"/>
              <a:ext cx="16101" cy="12583"/>
            </a:xfrm>
            <a:custGeom>
              <a:avLst/>
              <a:gdLst/>
              <a:ahLst/>
              <a:cxnLst/>
              <a:rect l="l" t="t" r="r" b="b"/>
              <a:pathLst>
                <a:path w="769" h="601" extrusionOk="0">
                  <a:moveTo>
                    <a:pt x="334" y="0"/>
                  </a:moveTo>
                  <a:lnTo>
                    <a:pt x="334" y="167"/>
                  </a:lnTo>
                  <a:lnTo>
                    <a:pt x="1" y="601"/>
                  </a:lnTo>
                  <a:lnTo>
                    <a:pt x="1" y="601"/>
                  </a:lnTo>
                  <a:lnTo>
                    <a:pt x="368" y="534"/>
                  </a:lnTo>
                  <a:lnTo>
                    <a:pt x="768" y="501"/>
                  </a:lnTo>
                  <a:lnTo>
                    <a:pt x="701" y="167"/>
                  </a:lnTo>
                  <a:lnTo>
                    <a:pt x="701" y="1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4"/>
            <p:cNvSpPr/>
            <p:nvPr/>
          </p:nvSpPr>
          <p:spPr>
            <a:xfrm>
              <a:off x="5094951" y="3353464"/>
              <a:ext cx="13986" cy="1424"/>
            </a:xfrm>
            <a:custGeom>
              <a:avLst/>
              <a:gdLst/>
              <a:ahLst/>
              <a:cxnLst/>
              <a:rect l="l" t="t" r="r" b="b"/>
              <a:pathLst>
                <a:path w="668" h="68" extrusionOk="0">
                  <a:moveTo>
                    <a:pt x="668" y="1"/>
                  </a:moveTo>
                  <a:lnTo>
                    <a:pt x="1" y="68"/>
                  </a:lnTo>
                  <a:lnTo>
                    <a:pt x="334" y="68"/>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4"/>
            <p:cNvSpPr/>
            <p:nvPr/>
          </p:nvSpPr>
          <p:spPr>
            <a:xfrm>
              <a:off x="5300285" y="3087370"/>
              <a:ext cx="7014" cy="7705"/>
            </a:xfrm>
            <a:custGeom>
              <a:avLst/>
              <a:gdLst/>
              <a:ahLst/>
              <a:cxnLst/>
              <a:rect l="l" t="t" r="r" b="b"/>
              <a:pathLst>
                <a:path w="335" h="368" extrusionOk="0">
                  <a:moveTo>
                    <a:pt x="1" y="368"/>
                  </a:moveTo>
                  <a:lnTo>
                    <a:pt x="334" y="1"/>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4"/>
            <p:cNvSpPr/>
            <p:nvPr/>
          </p:nvSpPr>
          <p:spPr>
            <a:xfrm>
              <a:off x="5108916" y="2973533"/>
              <a:ext cx="398127" cy="401623"/>
            </a:xfrm>
            <a:custGeom>
              <a:avLst/>
              <a:gdLst/>
              <a:ahLst/>
              <a:cxnLst/>
              <a:rect l="l" t="t" r="r" b="b"/>
              <a:pathLst>
                <a:path w="19015" h="19182" extrusionOk="0">
                  <a:moveTo>
                    <a:pt x="13544" y="1"/>
                  </a:moveTo>
                  <a:lnTo>
                    <a:pt x="13544" y="67"/>
                  </a:lnTo>
                  <a:lnTo>
                    <a:pt x="13577" y="134"/>
                  </a:lnTo>
                  <a:lnTo>
                    <a:pt x="13244" y="835"/>
                  </a:lnTo>
                  <a:lnTo>
                    <a:pt x="13043" y="835"/>
                  </a:lnTo>
                  <a:lnTo>
                    <a:pt x="13310" y="1068"/>
                  </a:lnTo>
                  <a:lnTo>
                    <a:pt x="13210" y="1135"/>
                  </a:lnTo>
                  <a:lnTo>
                    <a:pt x="13244" y="1202"/>
                  </a:lnTo>
                  <a:lnTo>
                    <a:pt x="12977" y="1568"/>
                  </a:lnTo>
                  <a:lnTo>
                    <a:pt x="12576" y="1235"/>
                  </a:lnTo>
                  <a:lnTo>
                    <a:pt x="12243" y="1235"/>
                  </a:lnTo>
                  <a:lnTo>
                    <a:pt x="12243" y="1468"/>
                  </a:lnTo>
                  <a:lnTo>
                    <a:pt x="12243" y="1602"/>
                  </a:lnTo>
                  <a:lnTo>
                    <a:pt x="11976" y="1602"/>
                  </a:lnTo>
                  <a:lnTo>
                    <a:pt x="11976" y="1635"/>
                  </a:lnTo>
                  <a:lnTo>
                    <a:pt x="11976" y="1969"/>
                  </a:lnTo>
                  <a:lnTo>
                    <a:pt x="11642" y="1969"/>
                  </a:lnTo>
                  <a:lnTo>
                    <a:pt x="11309" y="2369"/>
                  </a:lnTo>
                  <a:lnTo>
                    <a:pt x="10975" y="2736"/>
                  </a:lnTo>
                  <a:lnTo>
                    <a:pt x="10642" y="2769"/>
                  </a:lnTo>
                  <a:lnTo>
                    <a:pt x="10575" y="2402"/>
                  </a:lnTo>
                  <a:lnTo>
                    <a:pt x="10575" y="2302"/>
                  </a:lnTo>
                  <a:lnTo>
                    <a:pt x="10308" y="2636"/>
                  </a:lnTo>
                  <a:lnTo>
                    <a:pt x="9908" y="2703"/>
                  </a:lnTo>
                  <a:lnTo>
                    <a:pt x="9975" y="3036"/>
                  </a:lnTo>
                  <a:lnTo>
                    <a:pt x="9641" y="2736"/>
                  </a:lnTo>
                  <a:lnTo>
                    <a:pt x="9307" y="3070"/>
                  </a:lnTo>
                  <a:lnTo>
                    <a:pt x="8974" y="3436"/>
                  </a:lnTo>
                  <a:lnTo>
                    <a:pt x="9007" y="3770"/>
                  </a:lnTo>
                  <a:lnTo>
                    <a:pt x="9041" y="4471"/>
                  </a:lnTo>
                  <a:lnTo>
                    <a:pt x="9041" y="4804"/>
                  </a:lnTo>
                  <a:lnTo>
                    <a:pt x="9474" y="5104"/>
                  </a:lnTo>
                  <a:lnTo>
                    <a:pt x="9808" y="5104"/>
                  </a:lnTo>
                  <a:lnTo>
                    <a:pt x="9474" y="5438"/>
                  </a:lnTo>
                  <a:lnTo>
                    <a:pt x="9474" y="5438"/>
                  </a:lnTo>
                  <a:lnTo>
                    <a:pt x="9808" y="5405"/>
                  </a:lnTo>
                  <a:lnTo>
                    <a:pt x="10508" y="5738"/>
                  </a:lnTo>
                  <a:lnTo>
                    <a:pt x="10542" y="6072"/>
                  </a:lnTo>
                  <a:lnTo>
                    <a:pt x="9875" y="6105"/>
                  </a:lnTo>
                  <a:lnTo>
                    <a:pt x="9875" y="6439"/>
                  </a:lnTo>
                  <a:lnTo>
                    <a:pt x="9541" y="6472"/>
                  </a:lnTo>
                  <a:lnTo>
                    <a:pt x="9541" y="6806"/>
                  </a:lnTo>
                  <a:lnTo>
                    <a:pt x="9574" y="7206"/>
                  </a:lnTo>
                  <a:lnTo>
                    <a:pt x="9241" y="7206"/>
                  </a:lnTo>
                  <a:lnTo>
                    <a:pt x="8907" y="7573"/>
                  </a:lnTo>
                  <a:lnTo>
                    <a:pt x="8907" y="7906"/>
                  </a:lnTo>
                  <a:lnTo>
                    <a:pt x="9307" y="7873"/>
                  </a:lnTo>
                  <a:lnTo>
                    <a:pt x="9307" y="8240"/>
                  </a:lnTo>
                  <a:lnTo>
                    <a:pt x="9341" y="8573"/>
                  </a:lnTo>
                  <a:lnTo>
                    <a:pt x="9674" y="8540"/>
                  </a:lnTo>
                  <a:lnTo>
                    <a:pt x="9341" y="8907"/>
                  </a:lnTo>
                  <a:lnTo>
                    <a:pt x="9007" y="8940"/>
                  </a:lnTo>
                  <a:lnTo>
                    <a:pt x="9007" y="8573"/>
                  </a:lnTo>
                  <a:lnTo>
                    <a:pt x="8707" y="8907"/>
                  </a:lnTo>
                  <a:lnTo>
                    <a:pt x="8807" y="8974"/>
                  </a:lnTo>
                  <a:lnTo>
                    <a:pt x="8840" y="9374"/>
                  </a:lnTo>
                  <a:lnTo>
                    <a:pt x="9174" y="9641"/>
                  </a:lnTo>
                  <a:lnTo>
                    <a:pt x="9207" y="9974"/>
                  </a:lnTo>
                  <a:lnTo>
                    <a:pt x="8907" y="10375"/>
                  </a:lnTo>
                  <a:lnTo>
                    <a:pt x="8540" y="10742"/>
                  </a:lnTo>
                  <a:lnTo>
                    <a:pt x="8574" y="11075"/>
                  </a:lnTo>
                  <a:lnTo>
                    <a:pt x="8574" y="11409"/>
                  </a:lnTo>
                  <a:lnTo>
                    <a:pt x="8307" y="11809"/>
                  </a:lnTo>
                  <a:lnTo>
                    <a:pt x="8007" y="12476"/>
                  </a:lnTo>
                  <a:lnTo>
                    <a:pt x="7673" y="12877"/>
                  </a:lnTo>
                  <a:lnTo>
                    <a:pt x="7706" y="13210"/>
                  </a:lnTo>
                  <a:lnTo>
                    <a:pt x="7740" y="13477"/>
                  </a:lnTo>
                  <a:lnTo>
                    <a:pt x="7973" y="13477"/>
                  </a:lnTo>
                  <a:lnTo>
                    <a:pt x="7973" y="13544"/>
                  </a:lnTo>
                  <a:lnTo>
                    <a:pt x="8073" y="13544"/>
                  </a:lnTo>
                  <a:lnTo>
                    <a:pt x="8140" y="14244"/>
                  </a:lnTo>
                  <a:lnTo>
                    <a:pt x="7806" y="14244"/>
                  </a:lnTo>
                  <a:lnTo>
                    <a:pt x="7806" y="14478"/>
                  </a:lnTo>
                  <a:lnTo>
                    <a:pt x="8373" y="14478"/>
                  </a:lnTo>
                  <a:lnTo>
                    <a:pt x="8707" y="14444"/>
                  </a:lnTo>
                  <a:lnTo>
                    <a:pt x="8407" y="14811"/>
                  </a:lnTo>
                  <a:lnTo>
                    <a:pt x="8073" y="15212"/>
                  </a:lnTo>
                  <a:lnTo>
                    <a:pt x="7740" y="15212"/>
                  </a:lnTo>
                  <a:lnTo>
                    <a:pt x="7373" y="15245"/>
                  </a:lnTo>
                  <a:lnTo>
                    <a:pt x="7073" y="15578"/>
                  </a:lnTo>
                  <a:lnTo>
                    <a:pt x="7073" y="15945"/>
                  </a:lnTo>
                  <a:lnTo>
                    <a:pt x="6739" y="15945"/>
                  </a:lnTo>
                  <a:lnTo>
                    <a:pt x="6072" y="15979"/>
                  </a:lnTo>
                  <a:lnTo>
                    <a:pt x="5705" y="16045"/>
                  </a:lnTo>
                  <a:lnTo>
                    <a:pt x="5371" y="16079"/>
                  </a:lnTo>
                  <a:lnTo>
                    <a:pt x="5004" y="15745"/>
                  </a:lnTo>
                  <a:lnTo>
                    <a:pt x="4671" y="15745"/>
                  </a:lnTo>
                  <a:lnTo>
                    <a:pt x="4637" y="15445"/>
                  </a:lnTo>
                  <a:lnTo>
                    <a:pt x="4304" y="15445"/>
                  </a:lnTo>
                  <a:lnTo>
                    <a:pt x="3970" y="15478"/>
                  </a:lnTo>
                  <a:lnTo>
                    <a:pt x="3637" y="15478"/>
                  </a:lnTo>
                  <a:lnTo>
                    <a:pt x="4004" y="15812"/>
                  </a:lnTo>
                  <a:lnTo>
                    <a:pt x="3670" y="16146"/>
                  </a:lnTo>
                  <a:lnTo>
                    <a:pt x="3303" y="15845"/>
                  </a:lnTo>
                  <a:lnTo>
                    <a:pt x="2970" y="15845"/>
                  </a:lnTo>
                  <a:lnTo>
                    <a:pt x="2970" y="16246"/>
                  </a:lnTo>
                  <a:lnTo>
                    <a:pt x="2669" y="16913"/>
                  </a:lnTo>
                  <a:lnTo>
                    <a:pt x="1969" y="16979"/>
                  </a:lnTo>
                  <a:lnTo>
                    <a:pt x="1002" y="17413"/>
                  </a:lnTo>
                  <a:lnTo>
                    <a:pt x="1002" y="17747"/>
                  </a:lnTo>
                  <a:lnTo>
                    <a:pt x="668" y="17747"/>
                  </a:lnTo>
                  <a:lnTo>
                    <a:pt x="1" y="18147"/>
                  </a:lnTo>
                  <a:lnTo>
                    <a:pt x="34" y="18881"/>
                  </a:lnTo>
                  <a:lnTo>
                    <a:pt x="368" y="18814"/>
                  </a:lnTo>
                  <a:lnTo>
                    <a:pt x="735" y="18781"/>
                  </a:lnTo>
                  <a:lnTo>
                    <a:pt x="701" y="18447"/>
                  </a:lnTo>
                  <a:lnTo>
                    <a:pt x="1035" y="18447"/>
                  </a:lnTo>
                  <a:lnTo>
                    <a:pt x="1068" y="18781"/>
                  </a:lnTo>
                  <a:lnTo>
                    <a:pt x="1402" y="18414"/>
                  </a:lnTo>
                  <a:lnTo>
                    <a:pt x="2036" y="17980"/>
                  </a:lnTo>
                  <a:lnTo>
                    <a:pt x="2736" y="18314"/>
                  </a:lnTo>
                  <a:lnTo>
                    <a:pt x="3470" y="18247"/>
                  </a:lnTo>
                  <a:lnTo>
                    <a:pt x="3503" y="18614"/>
                  </a:lnTo>
                  <a:lnTo>
                    <a:pt x="3870" y="18914"/>
                  </a:lnTo>
                  <a:lnTo>
                    <a:pt x="4537" y="18881"/>
                  </a:lnTo>
                  <a:lnTo>
                    <a:pt x="4838" y="18481"/>
                  </a:lnTo>
                  <a:lnTo>
                    <a:pt x="4838" y="18147"/>
                  </a:lnTo>
                  <a:lnTo>
                    <a:pt x="4804" y="17813"/>
                  </a:lnTo>
                  <a:lnTo>
                    <a:pt x="5138" y="17446"/>
                  </a:lnTo>
                  <a:lnTo>
                    <a:pt x="5505" y="17780"/>
                  </a:lnTo>
                  <a:lnTo>
                    <a:pt x="5838" y="17747"/>
                  </a:lnTo>
                  <a:lnTo>
                    <a:pt x="6205" y="17713"/>
                  </a:lnTo>
                  <a:lnTo>
                    <a:pt x="6505" y="17713"/>
                  </a:lnTo>
                  <a:lnTo>
                    <a:pt x="6872" y="17647"/>
                  </a:lnTo>
                  <a:lnTo>
                    <a:pt x="7239" y="17980"/>
                  </a:lnTo>
                  <a:lnTo>
                    <a:pt x="7640" y="18314"/>
                  </a:lnTo>
                  <a:lnTo>
                    <a:pt x="7640" y="18647"/>
                  </a:lnTo>
                  <a:lnTo>
                    <a:pt x="7973" y="18647"/>
                  </a:lnTo>
                  <a:lnTo>
                    <a:pt x="8307" y="18280"/>
                  </a:lnTo>
                  <a:lnTo>
                    <a:pt x="8974" y="18214"/>
                  </a:lnTo>
                  <a:lnTo>
                    <a:pt x="9341" y="18547"/>
                  </a:lnTo>
                  <a:lnTo>
                    <a:pt x="10041" y="18481"/>
                  </a:lnTo>
                  <a:lnTo>
                    <a:pt x="10008" y="18147"/>
                  </a:lnTo>
                  <a:lnTo>
                    <a:pt x="10342" y="17780"/>
                  </a:lnTo>
                  <a:lnTo>
                    <a:pt x="10708" y="18114"/>
                  </a:lnTo>
                  <a:lnTo>
                    <a:pt x="11042" y="18414"/>
                  </a:lnTo>
                  <a:lnTo>
                    <a:pt x="11376" y="18414"/>
                  </a:lnTo>
                  <a:lnTo>
                    <a:pt x="11743" y="18347"/>
                  </a:lnTo>
                  <a:lnTo>
                    <a:pt x="11743" y="18714"/>
                  </a:lnTo>
                  <a:lnTo>
                    <a:pt x="12476" y="18647"/>
                  </a:lnTo>
                  <a:lnTo>
                    <a:pt x="12810" y="18614"/>
                  </a:lnTo>
                  <a:lnTo>
                    <a:pt x="13177" y="18581"/>
                  </a:lnTo>
                  <a:lnTo>
                    <a:pt x="13477" y="18581"/>
                  </a:lnTo>
                  <a:lnTo>
                    <a:pt x="13844" y="18914"/>
                  </a:lnTo>
                  <a:lnTo>
                    <a:pt x="14211" y="18881"/>
                  </a:lnTo>
                  <a:lnTo>
                    <a:pt x="14578" y="19181"/>
                  </a:lnTo>
                  <a:lnTo>
                    <a:pt x="15245" y="18781"/>
                  </a:lnTo>
                  <a:lnTo>
                    <a:pt x="15579" y="18781"/>
                  </a:lnTo>
                  <a:lnTo>
                    <a:pt x="15912" y="19081"/>
                  </a:lnTo>
                  <a:lnTo>
                    <a:pt x="16246" y="18747"/>
                  </a:lnTo>
                  <a:lnTo>
                    <a:pt x="16579" y="18347"/>
                  </a:lnTo>
                  <a:lnTo>
                    <a:pt x="16980" y="18314"/>
                  </a:lnTo>
                  <a:lnTo>
                    <a:pt x="17246" y="17980"/>
                  </a:lnTo>
                  <a:lnTo>
                    <a:pt x="17580" y="17613"/>
                  </a:lnTo>
                  <a:lnTo>
                    <a:pt x="17213" y="17280"/>
                  </a:lnTo>
                  <a:lnTo>
                    <a:pt x="16880" y="17313"/>
                  </a:lnTo>
                  <a:lnTo>
                    <a:pt x="16546" y="17713"/>
                  </a:lnTo>
                  <a:lnTo>
                    <a:pt x="16179" y="17380"/>
                  </a:lnTo>
                  <a:lnTo>
                    <a:pt x="15812" y="17413"/>
                  </a:lnTo>
                  <a:lnTo>
                    <a:pt x="15445" y="17080"/>
                  </a:lnTo>
                  <a:lnTo>
                    <a:pt x="15078" y="16746"/>
                  </a:lnTo>
                  <a:lnTo>
                    <a:pt x="15078" y="16412"/>
                  </a:lnTo>
                  <a:lnTo>
                    <a:pt x="15412" y="16412"/>
                  </a:lnTo>
                  <a:lnTo>
                    <a:pt x="15745" y="16379"/>
                  </a:lnTo>
                  <a:lnTo>
                    <a:pt x="16079" y="16646"/>
                  </a:lnTo>
                  <a:lnTo>
                    <a:pt x="16413" y="16312"/>
                  </a:lnTo>
                  <a:lnTo>
                    <a:pt x="16413" y="15945"/>
                  </a:lnTo>
                  <a:lnTo>
                    <a:pt x="16046" y="15979"/>
                  </a:lnTo>
                  <a:lnTo>
                    <a:pt x="16379" y="15645"/>
                  </a:lnTo>
                  <a:lnTo>
                    <a:pt x="16746" y="15612"/>
                  </a:lnTo>
                  <a:lnTo>
                    <a:pt x="17080" y="15612"/>
                  </a:lnTo>
                  <a:lnTo>
                    <a:pt x="17413" y="15578"/>
                  </a:lnTo>
                  <a:lnTo>
                    <a:pt x="17413" y="15212"/>
                  </a:lnTo>
                  <a:lnTo>
                    <a:pt x="17747" y="15212"/>
                  </a:lnTo>
                  <a:lnTo>
                    <a:pt x="18080" y="15145"/>
                  </a:lnTo>
                  <a:lnTo>
                    <a:pt x="18381" y="14778"/>
                  </a:lnTo>
                  <a:lnTo>
                    <a:pt x="18714" y="14444"/>
                  </a:lnTo>
                  <a:lnTo>
                    <a:pt x="18681" y="14077"/>
                  </a:lnTo>
                  <a:lnTo>
                    <a:pt x="19014" y="13410"/>
                  </a:lnTo>
                  <a:lnTo>
                    <a:pt x="19014" y="13043"/>
                  </a:lnTo>
                  <a:lnTo>
                    <a:pt x="18981" y="12376"/>
                  </a:lnTo>
                  <a:lnTo>
                    <a:pt x="18547" y="12043"/>
                  </a:lnTo>
                  <a:lnTo>
                    <a:pt x="17847" y="11742"/>
                  </a:lnTo>
                  <a:lnTo>
                    <a:pt x="17180" y="11776"/>
                  </a:lnTo>
                  <a:lnTo>
                    <a:pt x="16813" y="11476"/>
                  </a:lnTo>
                  <a:lnTo>
                    <a:pt x="16513" y="11809"/>
                  </a:lnTo>
                  <a:lnTo>
                    <a:pt x="16146" y="11876"/>
                  </a:lnTo>
                  <a:lnTo>
                    <a:pt x="15812" y="12243"/>
                  </a:lnTo>
                  <a:lnTo>
                    <a:pt x="15412" y="11909"/>
                  </a:lnTo>
                  <a:lnTo>
                    <a:pt x="15378" y="11576"/>
                  </a:lnTo>
                  <a:lnTo>
                    <a:pt x="15378" y="11242"/>
                  </a:lnTo>
                  <a:lnTo>
                    <a:pt x="15712" y="11209"/>
                  </a:lnTo>
                  <a:lnTo>
                    <a:pt x="16046" y="10808"/>
                  </a:lnTo>
                  <a:lnTo>
                    <a:pt x="16379" y="10441"/>
                  </a:lnTo>
                  <a:lnTo>
                    <a:pt x="16379" y="10141"/>
                  </a:lnTo>
                  <a:lnTo>
                    <a:pt x="16346" y="9774"/>
                  </a:lnTo>
                  <a:lnTo>
                    <a:pt x="16346" y="9441"/>
                  </a:lnTo>
                  <a:lnTo>
                    <a:pt x="15912" y="9107"/>
                  </a:lnTo>
                  <a:lnTo>
                    <a:pt x="15879" y="8774"/>
                  </a:lnTo>
                  <a:lnTo>
                    <a:pt x="15178" y="8473"/>
                  </a:lnTo>
                  <a:lnTo>
                    <a:pt x="14878" y="8540"/>
                  </a:lnTo>
                  <a:lnTo>
                    <a:pt x="14845" y="8140"/>
                  </a:lnTo>
                  <a:lnTo>
                    <a:pt x="15178" y="8140"/>
                  </a:lnTo>
                  <a:lnTo>
                    <a:pt x="15512" y="8106"/>
                  </a:lnTo>
                  <a:lnTo>
                    <a:pt x="15879" y="8440"/>
                  </a:lnTo>
                  <a:lnTo>
                    <a:pt x="15745" y="6739"/>
                  </a:lnTo>
                  <a:lnTo>
                    <a:pt x="15712" y="6405"/>
                  </a:lnTo>
                  <a:lnTo>
                    <a:pt x="15712" y="6072"/>
                  </a:lnTo>
                  <a:lnTo>
                    <a:pt x="15679" y="5705"/>
                  </a:lnTo>
                  <a:lnTo>
                    <a:pt x="15312" y="5371"/>
                  </a:lnTo>
                  <a:lnTo>
                    <a:pt x="15312" y="5004"/>
                  </a:lnTo>
                  <a:lnTo>
                    <a:pt x="14911" y="5071"/>
                  </a:lnTo>
                  <a:lnTo>
                    <a:pt x="14578" y="4771"/>
                  </a:lnTo>
                  <a:lnTo>
                    <a:pt x="14244" y="4771"/>
                  </a:lnTo>
                  <a:lnTo>
                    <a:pt x="14211" y="4437"/>
                  </a:lnTo>
                  <a:lnTo>
                    <a:pt x="14178" y="3737"/>
                  </a:lnTo>
                  <a:lnTo>
                    <a:pt x="14144" y="3403"/>
                  </a:lnTo>
                  <a:lnTo>
                    <a:pt x="14478" y="3036"/>
                  </a:lnTo>
                  <a:lnTo>
                    <a:pt x="14478" y="2703"/>
                  </a:lnTo>
                  <a:lnTo>
                    <a:pt x="14078" y="2402"/>
                  </a:lnTo>
                  <a:lnTo>
                    <a:pt x="14044" y="2035"/>
                  </a:lnTo>
                  <a:lnTo>
                    <a:pt x="14044" y="1669"/>
                  </a:lnTo>
                  <a:lnTo>
                    <a:pt x="14344" y="968"/>
                  </a:lnTo>
                  <a:lnTo>
                    <a:pt x="13977" y="701"/>
                  </a:lnTo>
                  <a:lnTo>
                    <a:pt x="1354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4"/>
            <p:cNvSpPr/>
            <p:nvPr/>
          </p:nvSpPr>
          <p:spPr>
            <a:xfrm>
              <a:off x="5154330" y="3142561"/>
              <a:ext cx="147379" cy="145285"/>
            </a:xfrm>
            <a:custGeom>
              <a:avLst/>
              <a:gdLst/>
              <a:ahLst/>
              <a:cxnLst/>
              <a:rect l="l" t="t" r="r" b="b"/>
              <a:pathLst>
                <a:path w="7039" h="6939" extrusionOk="0">
                  <a:moveTo>
                    <a:pt x="5537" y="0"/>
                  </a:moveTo>
                  <a:lnTo>
                    <a:pt x="4503" y="367"/>
                  </a:lnTo>
                  <a:lnTo>
                    <a:pt x="4170" y="400"/>
                  </a:lnTo>
                  <a:lnTo>
                    <a:pt x="3836" y="801"/>
                  </a:lnTo>
                  <a:lnTo>
                    <a:pt x="3169" y="834"/>
                  </a:lnTo>
                  <a:lnTo>
                    <a:pt x="2835" y="1201"/>
                  </a:lnTo>
                  <a:lnTo>
                    <a:pt x="2502" y="1201"/>
                  </a:lnTo>
                  <a:lnTo>
                    <a:pt x="2535" y="1568"/>
                  </a:lnTo>
                  <a:lnTo>
                    <a:pt x="2869" y="1535"/>
                  </a:lnTo>
                  <a:lnTo>
                    <a:pt x="3202" y="1168"/>
                  </a:lnTo>
                  <a:lnTo>
                    <a:pt x="3569" y="1501"/>
                  </a:lnTo>
                  <a:lnTo>
                    <a:pt x="3869" y="1101"/>
                  </a:lnTo>
                  <a:lnTo>
                    <a:pt x="4203" y="1068"/>
                  </a:lnTo>
                  <a:lnTo>
                    <a:pt x="4236" y="1468"/>
                  </a:lnTo>
                  <a:lnTo>
                    <a:pt x="3903" y="1801"/>
                  </a:lnTo>
                  <a:lnTo>
                    <a:pt x="3903" y="2168"/>
                  </a:lnTo>
                  <a:lnTo>
                    <a:pt x="3970" y="2502"/>
                  </a:lnTo>
                  <a:lnTo>
                    <a:pt x="3669" y="2502"/>
                  </a:lnTo>
                  <a:lnTo>
                    <a:pt x="4003" y="2835"/>
                  </a:lnTo>
                  <a:lnTo>
                    <a:pt x="3703" y="3202"/>
                  </a:lnTo>
                  <a:lnTo>
                    <a:pt x="3336" y="3236"/>
                  </a:lnTo>
                  <a:lnTo>
                    <a:pt x="3002" y="3569"/>
                  </a:lnTo>
                  <a:lnTo>
                    <a:pt x="2702" y="3970"/>
                  </a:lnTo>
                  <a:lnTo>
                    <a:pt x="2335" y="3603"/>
                  </a:lnTo>
                  <a:lnTo>
                    <a:pt x="2001" y="4036"/>
                  </a:lnTo>
                  <a:lnTo>
                    <a:pt x="1668" y="4036"/>
                  </a:lnTo>
                  <a:lnTo>
                    <a:pt x="1334" y="4070"/>
                  </a:lnTo>
                  <a:lnTo>
                    <a:pt x="1001" y="4070"/>
                  </a:lnTo>
                  <a:lnTo>
                    <a:pt x="634" y="3736"/>
                  </a:lnTo>
                  <a:lnTo>
                    <a:pt x="300" y="4136"/>
                  </a:lnTo>
                  <a:lnTo>
                    <a:pt x="300" y="4437"/>
                  </a:lnTo>
                  <a:lnTo>
                    <a:pt x="0" y="4837"/>
                  </a:lnTo>
                  <a:lnTo>
                    <a:pt x="667" y="4804"/>
                  </a:lnTo>
                  <a:lnTo>
                    <a:pt x="1034" y="4737"/>
                  </a:lnTo>
                  <a:lnTo>
                    <a:pt x="1034" y="5070"/>
                  </a:lnTo>
                  <a:lnTo>
                    <a:pt x="701" y="5137"/>
                  </a:lnTo>
                  <a:lnTo>
                    <a:pt x="734" y="5471"/>
                  </a:lnTo>
                  <a:lnTo>
                    <a:pt x="1401" y="5404"/>
                  </a:lnTo>
                  <a:lnTo>
                    <a:pt x="1735" y="5037"/>
                  </a:lnTo>
                  <a:lnTo>
                    <a:pt x="2068" y="5004"/>
                  </a:lnTo>
                  <a:lnTo>
                    <a:pt x="2402" y="5004"/>
                  </a:lnTo>
                  <a:lnTo>
                    <a:pt x="2468" y="5337"/>
                  </a:lnTo>
                  <a:lnTo>
                    <a:pt x="2468" y="5704"/>
                  </a:lnTo>
                  <a:lnTo>
                    <a:pt x="2502" y="6038"/>
                  </a:lnTo>
                  <a:lnTo>
                    <a:pt x="3169" y="6004"/>
                  </a:lnTo>
                  <a:lnTo>
                    <a:pt x="3536" y="5971"/>
                  </a:lnTo>
                  <a:lnTo>
                    <a:pt x="3202" y="6371"/>
                  </a:lnTo>
                  <a:lnTo>
                    <a:pt x="3569" y="6672"/>
                  </a:lnTo>
                  <a:lnTo>
                    <a:pt x="3970" y="6938"/>
                  </a:lnTo>
                  <a:lnTo>
                    <a:pt x="4303" y="6905"/>
                  </a:lnTo>
                  <a:lnTo>
                    <a:pt x="4970" y="6872"/>
                  </a:lnTo>
                  <a:lnTo>
                    <a:pt x="5304" y="6872"/>
                  </a:lnTo>
                  <a:lnTo>
                    <a:pt x="5637" y="6505"/>
                  </a:lnTo>
                  <a:lnTo>
                    <a:pt x="5637" y="6405"/>
                  </a:lnTo>
                  <a:lnTo>
                    <a:pt x="5637" y="6171"/>
                  </a:lnTo>
                  <a:lnTo>
                    <a:pt x="5971" y="6171"/>
                  </a:lnTo>
                  <a:lnTo>
                    <a:pt x="5904" y="5471"/>
                  </a:lnTo>
                  <a:lnTo>
                    <a:pt x="5804" y="5471"/>
                  </a:lnTo>
                  <a:lnTo>
                    <a:pt x="5571" y="5504"/>
                  </a:lnTo>
                  <a:lnTo>
                    <a:pt x="5571" y="5404"/>
                  </a:lnTo>
                  <a:lnTo>
                    <a:pt x="5537" y="5137"/>
                  </a:lnTo>
                  <a:lnTo>
                    <a:pt x="5504" y="4804"/>
                  </a:lnTo>
                  <a:lnTo>
                    <a:pt x="5838" y="4403"/>
                  </a:lnTo>
                  <a:lnTo>
                    <a:pt x="6138" y="3736"/>
                  </a:lnTo>
                  <a:lnTo>
                    <a:pt x="6405" y="3336"/>
                  </a:lnTo>
                  <a:lnTo>
                    <a:pt x="6405" y="3002"/>
                  </a:lnTo>
                  <a:lnTo>
                    <a:pt x="6371" y="2669"/>
                  </a:lnTo>
                  <a:lnTo>
                    <a:pt x="6738" y="2302"/>
                  </a:lnTo>
                  <a:lnTo>
                    <a:pt x="7038" y="1901"/>
                  </a:lnTo>
                  <a:lnTo>
                    <a:pt x="7005" y="1568"/>
                  </a:lnTo>
                  <a:lnTo>
                    <a:pt x="6671" y="1301"/>
                  </a:lnTo>
                  <a:lnTo>
                    <a:pt x="6638" y="901"/>
                  </a:lnTo>
                  <a:lnTo>
                    <a:pt x="6538" y="834"/>
                  </a:lnTo>
                  <a:lnTo>
                    <a:pt x="6238" y="634"/>
                  </a:lnTo>
                  <a:lnTo>
                    <a:pt x="6204" y="234"/>
                  </a:lnTo>
                  <a:lnTo>
                    <a:pt x="5904" y="267"/>
                  </a:lnTo>
                  <a:lnTo>
                    <a:pt x="5537" y="267"/>
                  </a:lnTo>
                  <a:lnTo>
                    <a:pt x="553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4"/>
            <p:cNvSpPr/>
            <p:nvPr/>
          </p:nvSpPr>
          <p:spPr>
            <a:xfrm>
              <a:off x="5331021" y="2821275"/>
              <a:ext cx="7705" cy="733"/>
            </a:xfrm>
            <a:custGeom>
              <a:avLst/>
              <a:gdLst/>
              <a:ahLst/>
              <a:cxnLst/>
              <a:rect l="l" t="t" r="r" b="b"/>
              <a:pathLst>
                <a:path w="368" h="35" fill="none" extrusionOk="0">
                  <a:moveTo>
                    <a:pt x="0" y="34"/>
                  </a:moveTo>
                  <a:lnTo>
                    <a:pt x="367"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4"/>
            <p:cNvSpPr/>
            <p:nvPr/>
          </p:nvSpPr>
          <p:spPr>
            <a:xfrm>
              <a:off x="5266073" y="2812209"/>
              <a:ext cx="6302" cy="21"/>
            </a:xfrm>
            <a:custGeom>
              <a:avLst/>
              <a:gdLst/>
              <a:ahLst/>
              <a:cxnLst/>
              <a:rect l="l" t="t" r="r" b="b"/>
              <a:pathLst>
                <a:path w="301" h="1" fill="none" extrusionOk="0">
                  <a:moveTo>
                    <a:pt x="300" y="0"/>
                  </a:moveTo>
                  <a:lnTo>
                    <a:pt x="0"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4"/>
            <p:cNvSpPr/>
            <p:nvPr/>
          </p:nvSpPr>
          <p:spPr>
            <a:xfrm>
              <a:off x="5235337" y="2735369"/>
              <a:ext cx="199074" cy="300348"/>
            </a:xfrm>
            <a:custGeom>
              <a:avLst/>
              <a:gdLst/>
              <a:ahLst/>
              <a:cxnLst/>
              <a:rect l="l" t="t" r="r" b="b"/>
              <a:pathLst>
                <a:path w="9508" h="14345" extrusionOk="0">
                  <a:moveTo>
                    <a:pt x="4637" y="1"/>
                  </a:moveTo>
                  <a:lnTo>
                    <a:pt x="4304" y="68"/>
                  </a:lnTo>
                  <a:lnTo>
                    <a:pt x="4337" y="401"/>
                  </a:lnTo>
                  <a:lnTo>
                    <a:pt x="4003" y="1102"/>
                  </a:lnTo>
                  <a:lnTo>
                    <a:pt x="4370" y="1068"/>
                  </a:lnTo>
                  <a:lnTo>
                    <a:pt x="4037" y="1469"/>
                  </a:lnTo>
                  <a:lnTo>
                    <a:pt x="3303" y="1135"/>
                  </a:lnTo>
                  <a:lnTo>
                    <a:pt x="3303" y="1135"/>
                  </a:lnTo>
                  <a:lnTo>
                    <a:pt x="3670" y="1469"/>
                  </a:lnTo>
                  <a:lnTo>
                    <a:pt x="3336" y="1502"/>
                  </a:lnTo>
                  <a:lnTo>
                    <a:pt x="3003" y="1836"/>
                  </a:lnTo>
                  <a:lnTo>
                    <a:pt x="3370" y="2136"/>
                  </a:lnTo>
                  <a:lnTo>
                    <a:pt x="3436" y="2503"/>
                  </a:lnTo>
                  <a:lnTo>
                    <a:pt x="3436" y="2836"/>
                  </a:lnTo>
                  <a:lnTo>
                    <a:pt x="3036" y="2569"/>
                  </a:lnTo>
                  <a:lnTo>
                    <a:pt x="2769" y="2569"/>
                  </a:lnTo>
                  <a:lnTo>
                    <a:pt x="2702" y="2169"/>
                  </a:lnTo>
                  <a:lnTo>
                    <a:pt x="2369" y="2236"/>
                  </a:lnTo>
                  <a:lnTo>
                    <a:pt x="2002" y="2269"/>
                  </a:lnTo>
                  <a:lnTo>
                    <a:pt x="1702" y="2636"/>
                  </a:lnTo>
                  <a:lnTo>
                    <a:pt x="1702" y="2970"/>
                  </a:lnTo>
                  <a:lnTo>
                    <a:pt x="1768" y="3303"/>
                  </a:lnTo>
                  <a:lnTo>
                    <a:pt x="1768" y="3670"/>
                  </a:lnTo>
                  <a:lnTo>
                    <a:pt x="2135" y="3970"/>
                  </a:lnTo>
                  <a:lnTo>
                    <a:pt x="2169" y="4304"/>
                  </a:lnTo>
                  <a:lnTo>
                    <a:pt x="1502" y="4337"/>
                  </a:lnTo>
                  <a:lnTo>
                    <a:pt x="1502" y="4671"/>
                  </a:lnTo>
                  <a:lnTo>
                    <a:pt x="1535" y="5071"/>
                  </a:lnTo>
                  <a:lnTo>
                    <a:pt x="1168" y="5071"/>
                  </a:lnTo>
                  <a:lnTo>
                    <a:pt x="868" y="5438"/>
                  </a:lnTo>
                  <a:lnTo>
                    <a:pt x="868" y="5805"/>
                  </a:lnTo>
                  <a:lnTo>
                    <a:pt x="934" y="6139"/>
                  </a:lnTo>
                  <a:lnTo>
                    <a:pt x="267" y="6506"/>
                  </a:lnTo>
                  <a:lnTo>
                    <a:pt x="367" y="6606"/>
                  </a:lnTo>
                  <a:lnTo>
                    <a:pt x="367" y="6639"/>
                  </a:lnTo>
                  <a:lnTo>
                    <a:pt x="634" y="6839"/>
                  </a:lnTo>
                  <a:lnTo>
                    <a:pt x="1001" y="7139"/>
                  </a:lnTo>
                  <a:lnTo>
                    <a:pt x="1268" y="6439"/>
                  </a:lnTo>
                  <a:lnTo>
                    <a:pt x="1635" y="6439"/>
                  </a:lnTo>
                  <a:lnTo>
                    <a:pt x="1935" y="6072"/>
                  </a:lnTo>
                  <a:lnTo>
                    <a:pt x="2302" y="6072"/>
                  </a:lnTo>
                  <a:lnTo>
                    <a:pt x="1969" y="6372"/>
                  </a:lnTo>
                  <a:lnTo>
                    <a:pt x="1668" y="6772"/>
                  </a:lnTo>
                  <a:lnTo>
                    <a:pt x="1335" y="7139"/>
                  </a:lnTo>
                  <a:lnTo>
                    <a:pt x="1668" y="7106"/>
                  </a:lnTo>
                  <a:lnTo>
                    <a:pt x="1702" y="7473"/>
                  </a:lnTo>
                  <a:lnTo>
                    <a:pt x="1335" y="7473"/>
                  </a:lnTo>
                  <a:lnTo>
                    <a:pt x="1001" y="7506"/>
                  </a:lnTo>
                  <a:lnTo>
                    <a:pt x="701" y="7840"/>
                  </a:lnTo>
                  <a:lnTo>
                    <a:pt x="367" y="8574"/>
                  </a:lnTo>
                  <a:lnTo>
                    <a:pt x="434" y="8941"/>
                  </a:lnTo>
                  <a:lnTo>
                    <a:pt x="467" y="9241"/>
                  </a:lnTo>
                  <a:lnTo>
                    <a:pt x="768" y="8874"/>
                  </a:lnTo>
                  <a:lnTo>
                    <a:pt x="1101" y="8173"/>
                  </a:lnTo>
                  <a:lnTo>
                    <a:pt x="1368" y="8173"/>
                  </a:lnTo>
                  <a:lnTo>
                    <a:pt x="1802" y="8440"/>
                  </a:lnTo>
                  <a:lnTo>
                    <a:pt x="1802" y="8807"/>
                  </a:lnTo>
                  <a:lnTo>
                    <a:pt x="1468" y="9174"/>
                  </a:lnTo>
                  <a:lnTo>
                    <a:pt x="1135" y="9174"/>
                  </a:lnTo>
                  <a:lnTo>
                    <a:pt x="1168" y="9574"/>
                  </a:lnTo>
                  <a:lnTo>
                    <a:pt x="1502" y="9508"/>
                  </a:lnTo>
                  <a:lnTo>
                    <a:pt x="1835" y="9474"/>
                  </a:lnTo>
                  <a:lnTo>
                    <a:pt x="2202" y="9841"/>
                  </a:lnTo>
                  <a:lnTo>
                    <a:pt x="2536" y="9808"/>
                  </a:lnTo>
                  <a:lnTo>
                    <a:pt x="2602" y="10141"/>
                  </a:lnTo>
                  <a:lnTo>
                    <a:pt x="2202" y="10141"/>
                  </a:lnTo>
                  <a:lnTo>
                    <a:pt x="2269" y="10508"/>
                  </a:lnTo>
                  <a:lnTo>
                    <a:pt x="1969" y="10842"/>
                  </a:lnTo>
                  <a:lnTo>
                    <a:pt x="1635" y="11242"/>
                  </a:lnTo>
                  <a:lnTo>
                    <a:pt x="1301" y="11609"/>
                  </a:lnTo>
                  <a:lnTo>
                    <a:pt x="968" y="11643"/>
                  </a:lnTo>
                  <a:lnTo>
                    <a:pt x="1001" y="11976"/>
                  </a:lnTo>
                  <a:lnTo>
                    <a:pt x="668" y="12310"/>
                  </a:lnTo>
                  <a:lnTo>
                    <a:pt x="301" y="12343"/>
                  </a:lnTo>
                  <a:lnTo>
                    <a:pt x="334" y="12743"/>
                  </a:lnTo>
                  <a:lnTo>
                    <a:pt x="0" y="12743"/>
                  </a:lnTo>
                  <a:lnTo>
                    <a:pt x="0" y="13044"/>
                  </a:lnTo>
                  <a:lnTo>
                    <a:pt x="101" y="13777"/>
                  </a:lnTo>
                  <a:lnTo>
                    <a:pt x="101" y="14111"/>
                  </a:lnTo>
                  <a:lnTo>
                    <a:pt x="434" y="14078"/>
                  </a:lnTo>
                  <a:lnTo>
                    <a:pt x="434" y="13744"/>
                  </a:lnTo>
                  <a:lnTo>
                    <a:pt x="367" y="13410"/>
                  </a:lnTo>
                  <a:lnTo>
                    <a:pt x="768" y="13344"/>
                  </a:lnTo>
                  <a:lnTo>
                    <a:pt x="1101" y="13677"/>
                  </a:lnTo>
                  <a:lnTo>
                    <a:pt x="1135" y="14011"/>
                  </a:lnTo>
                  <a:lnTo>
                    <a:pt x="1502" y="14344"/>
                  </a:lnTo>
                  <a:lnTo>
                    <a:pt x="1468" y="14011"/>
                  </a:lnTo>
                  <a:lnTo>
                    <a:pt x="1468" y="13644"/>
                  </a:lnTo>
                  <a:lnTo>
                    <a:pt x="1768" y="13277"/>
                  </a:lnTo>
                  <a:lnTo>
                    <a:pt x="2135" y="13611"/>
                  </a:lnTo>
                  <a:lnTo>
                    <a:pt x="2169" y="13944"/>
                  </a:lnTo>
                  <a:lnTo>
                    <a:pt x="2836" y="13577"/>
                  </a:lnTo>
                  <a:lnTo>
                    <a:pt x="2836" y="13877"/>
                  </a:lnTo>
                  <a:lnTo>
                    <a:pt x="3169" y="13877"/>
                  </a:lnTo>
                  <a:lnTo>
                    <a:pt x="3169" y="13511"/>
                  </a:lnTo>
                  <a:lnTo>
                    <a:pt x="3503" y="13511"/>
                  </a:lnTo>
                  <a:lnTo>
                    <a:pt x="3870" y="13811"/>
                  </a:lnTo>
                  <a:lnTo>
                    <a:pt x="4203" y="13811"/>
                  </a:lnTo>
                  <a:lnTo>
                    <a:pt x="4537" y="13444"/>
                  </a:lnTo>
                  <a:lnTo>
                    <a:pt x="4537" y="13677"/>
                  </a:lnTo>
                  <a:lnTo>
                    <a:pt x="4537" y="13777"/>
                  </a:lnTo>
                  <a:lnTo>
                    <a:pt x="4604" y="14144"/>
                  </a:lnTo>
                  <a:lnTo>
                    <a:pt x="4937" y="14111"/>
                  </a:lnTo>
                  <a:lnTo>
                    <a:pt x="5271" y="13744"/>
                  </a:lnTo>
                  <a:lnTo>
                    <a:pt x="5604" y="13344"/>
                  </a:lnTo>
                  <a:lnTo>
                    <a:pt x="5938" y="13344"/>
                  </a:lnTo>
                  <a:lnTo>
                    <a:pt x="5938" y="13010"/>
                  </a:lnTo>
                  <a:lnTo>
                    <a:pt x="5938" y="12977"/>
                  </a:lnTo>
                  <a:lnTo>
                    <a:pt x="6205" y="12977"/>
                  </a:lnTo>
                  <a:lnTo>
                    <a:pt x="6205" y="12843"/>
                  </a:lnTo>
                  <a:lnTo>
                    <a:pt x="6172" y="12610"/>
                  </a:lnTo>
                  <a:lnTo>
                    <a:pt x="6538" y="12610"/>
                  </a:lnTo>
                  <a:lnTo>
                    <a:pt x="6939" y="12943"/>
                  </a:lnTo>
                  <a:lnTo>
                    <a:pt x="7206" y="12577"/>
                  </a:lnTo>
                  <a:lnTo>
                    <a:pt x="7172" y="12510"/>
                  </a:lnTo>
                  <a:lnTo>
                    <a:pt x="6872" y="12276"/>
                  </a:lnTo>
                  <a:lnTo>
                    <a:pt x="7005" y="12210"/>
                  </a:lnTo>
                  <a:lnTo>
                    <a:pt x="7206" y="12210"/>
                  </a:lnTo>
                  <a:lnTo>
                    <a:pt x="7539" y="11509"/>
                  </a:lnTo>
                  <a:lnTo>
                    <a:pt x="7506" y="11442"/>
                  </a:lnTo>
                  <a:lnTo>
                    <a:pt x="7139" y="10842"/>
                  </a:lnTo>
                  <a:lnTo>
                    <a:pt x="6772" y="10508"/>
                  </a:lnTo>
                  <a:lnTo>
                    <a:pt x="6372" y="10242"/>
                  </a:lnTo>
                  <a:lnTo>
                    <a:pt x="6005" y="10242"/>
                  </a:lnTo>
                  <a:lnTo>
                    <a:pt x="5338" y="10275"/>
                  </a:lnTo>
                  <a:lnTo>
                    <a:pt x="5037" y="10308"/>
                  </a:lnTo>
                  <a:lnTo>
                    <a:pt x="4637" y="9975"/>
                  </a:lnTo>
                  <a:lnTo>
                    <a:pt x="4304" y="10008"/>
                  </a:lnTo>
                  <a:lnTo>
                    <a:pt x="4270" y="9674"/>
                  </a:lnTo>
                  <a:lnTo>
                    <a:pt x="4637" y="9674"/>
                  </a:lnTo>
                  <a:lnTo>
                    <a:pt x="5004" y="9975"/>
                  </a:lnTo>
                  <a:lnTo>
                    <a:pt x="5338" y="9941"/>
                  </a:lnTo>
                  <a:lnTo>
                    <a:pt x="5705" y="9941"/>
                  </a:lnTo>
                  <a:lnTo>
                    <a:pt x="5671" y="9608"/>
                  </a:lnTo>
                  <a:lnTo>
                    <a:pt x="6338" y="9574"/>
                  </a:lnTo>
                  <a:lnTo>
                    <a:pt x="6639" y="9141"/>
                  </a:lnTo>
                  <a:lnTo>
                    <a:pt x="6305" y="9174"/>
                  </a:lnTo>
                  <a:lnTo>
                    <a:pt x="5938" y="8841"/>
                  </a:lnTo>
                  <a:lnTo>
                    <a:pt x="5638" y="8874"/>
                  </a:lnTo>
                  <a:lnTo>
                    <a:pt x="5604" y="8574"/>
                  </a:lnTo>
                  <a:lnTo>
                    <a:pt x="6272" y="8507"/>
                  </a:lnTo>
                  <a:lnTo>
                    <a:pt x="6605" y="8474"/>
                  </a:lnTo>
                  <a:lnTo>
                    <a:pt x="6972" y="8774"/>
                  </a:lnTo>
                  <a:lnTo>
                    <a:pt x="7306" y="8440"/>
                  </a:lnTo>
                  <a:lnTo>
                    <a:pt x="7639" y="8407"/>
                  </a:lnTo>
                  <a:lnTo>
                    <a:pt x="7606" y="8007"/>
                  </a:lnTo>
                  <a:lnTo>
                    <a:pt x="8273" y="7673"/>
                  </a:lnTo>
                  <a:lnTo>
                    <a:pt x="8607" y="7306"/>
                  </a:lnTo>
                  <a:lnTo>
                    <a:pt x="8607" y="6973"/>
                  </a:lnTo>
                  <a:lnTo>
                    <a:pt x="8173" y="6639"/>
                  </a:lnTo>
                  <a:lnTo>
                    <a:pt x="8540" y="6272"/>
                  </a:lnTo>
                  <a:lnTo>
                    <a:pt x="8840" y="6272"/>
                  </a:lnTo>
                  <a:lnTo>
                    <a:pt x="8840" y="5905"/>
                  </a:lnTo>
                  <a:lnTo>
                    <a:pt x="9207" y="5905"/>
                  </a:lnTo>
                  <a:lnTo>
                    <a:pt x="9507" y="5505"/>
                  </a:lnTo>
                  <a:lnTo>
                    <a:pt x="9474" y="5171"/>
                  </a:lnTo>
                  <a:lnTo>
                    <a:pt x="9474" y="4838"/>
                  </a:lnTo>
                  <a:lnTo>
                    <a:pt x="9140" y="4838"/>
                  </a:lnTo>
                  <a:lnTo>
                    <a:pt x="8773" y="4904"/>
                  </a:lnTo>
                  <a:lnTo>
                    <a:pt x="8440" y="4904"/>
                  </a:lnTo>
                  <a:lnTo>
                    <a:pt x="8440" y="4571"/>
                  </a:lnTo>
                  <a:lnTo>
                    <a:pt x="8006" y="4237"/>
                  </a:lnTo>
                  <a:lnTo>
                    <a:pt x="7673" y="4271"/>
                  </a:lnTo>
                  <a:lnTo>
                    <a:pt x="7005" y="4304"/>
                  </a:lnTo>
                  <a:lnTo>
                    <a:pt x="6639" y="4337"/>
                  </a:lnTo>
                  <a:lnTo>
                    <a:pt x="5971" y="4404"/>
                  </a:lnTo>
                  <a:lnTo>
                    <a:pt x="5638" y="4437"/>
                  </a:lnTo>
                  <a:lnTo>
                    <a:pt x="4971" y="4804"/>
                  </a:lnTo>
                  <a:lnTo>
                    <a:pt x="4637" y="4838"/>
                  </a:lnTo>
                  <a:lnTo>
                    <a:pt x="4637" y="4471"/>
                  </a:lnTo>
                  <a:lnTo>
                    <a:pt x="4604" y="4137"/>
                  </a:lnTo>
                  <a:lnTo>
                    <a:pt x="4604" y="3804"/>
                  </a:lnTo>
                  <a:lnTo>
                    <a:pt x="5271" y="3437"/>
                  </a:lnTo>
                  <a:lnTo>
                    <a:pt x="5538" y="3403"/>
                  </a:lnTo>
                  <a:lnTo>
                    <a:pt x="5504" y="3070"/>
                  </a:lnTo>
                  <a:lnTo>
                    <a:pt x="5838" y="2669"/>
                  </a:lnTo>
                  <a:lnTo>
                    <a:pt x="6172" y="2636"/>
                  </a:lnTo>
                  <a:lnTo>
                    <a:pt x="6538" y="2636"/>
                  </a:lnTo>
                  <a:lnTo>
                    <a:pt x="6872" y="2269"/>
                  </a:lnTo>
                  <a:lnTo>
                    <a:pt x="7172" y="1902"/>
                  </a:lnTo>
                  <a:lnTo>
                    <a:pt x="7839" y="1836"/>
                  </a:lnTo>
                  <a:lnTo>
                    <a:pt x="7839" y="1469"/>
                  </a:lnTo>
                  <a:lnTo>
                    <a:pt x="8173" y="1168"/>
                  </a:lnTo>
                  <a:lnTo>
                    <a:pt x="7773" y="801"/>
                  </a:lnTo>
                  <a:lnTo>
                    <a:pt x="7472" y="835"/>
                  </a:lnTo>
                  <a:lnTo>
                    <a:pt x="7106" y="901"/>
                  </a:lnTo>
                  <a:lnTo>
                    <a:pt x="7106" y="568"/>
                  </a:lnTo>
                  <a:lnTo>
                    <a:pt x="6438" y="935"/>
                  </a:lnTo>
                  <a:lnTo>
                    <a:pt x="5705" y="635"/>
                  </a:lnTo>
                  <a:lnTo>
                    <a:pt x="5671" y="268"/>
                  </a:lnTo>
                  <a:lnTo>
                    <a:pt x="5338" y="668"/>
                  </a:lnTo>
                  <a:lnTo>
                    <a:pt x="5004" y="301"/>
                  </a:lnTo>
                  <a:lnTo>
                    <a:pt x="5338" y="301"/>
                  </a:lnTo>
                  <a:lnTo>
                    <a:pt x="463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4"/>
            <p:cNvSpPr/>
            <p:nvPr/>
          </p:nvSpPr>
          <p:spPr>
            <a:xfrm>
              <a:off x="5644602" y="3676153"/>
              <a:ext cx="252862" cy="131320"/>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4"/>
            <p:cNvSpPr/>
            <p:nvPr/>
          </p:nvSpPr>
          <p:spPr>
            <a:xfrm>
              <a:off x="5842964" y="3588844"/>
              <a:ext cx="415568" cy="195577"/>
            </a:xfrm>
            <a:custGeom>
              <a:avLst/>
              <a:gdLst/>
              <a:ahLst/>
              <a:cxnLst/>
              <a:rect l="l" t="t" r="r" b="b"/>
              <a:pathLst>
                <a:path w="19848" h="9341" extrusionOk="0">
                  <a:moveTo>
                    <a:pt x="15611" y="0"/>
                  </a:moveTo>
                  <a:lnTo>
                    <a:pt x="15211" y="34"/>
                  </a:lnTo>
                  <a:lnTo>
                    <a:pt x="14544" y="67"/>
                  </a:lnTo>
                  <a:lnTo>
                    <a:pt x="14344" y="267"/>
                  </a:lnTo>
                  <a:lnTo>
                    <a:pt x="14277" y="434"/>
                  </a:lnTo>
                  <a:lnTo>
                    <a:pt x="14277" y="768"/>
                  </a:lnTo>
                  <a:lnTo>
                    <a:pt x="13977" y="1168"/>
                  </a:lnTo>
                  <a:lnTo>
                    <a:pt x="13276" y="1201"/>
                  </a:lnTo>
                  <a:lnTo>
                    <a:pt x="12609" y="1235"/>
                  </a:lnTo>
                  <a:lnTo>
                    <a:pt x="12476" y="1168"/>
                  </a:lnTo>
                  <a:lnTo>
                    <a:pt x="12176" y="934"/>
                  </a:lnTo>
                  <a:lnTo>
                    <a:pt x="11842" y="934"/>
                  </a:lnTo>
                  <a:lnTo>
                    <a:pt x="11875" y="1335"/>
                  </a:lnTo>
                  <a:lnTo>
                    <a:pt x="11508" y="1335"/>
                  </a:lnTo>
                  <a:lnTo>
                    <a:pt x="11175" y="1368"/>
                  </a:lnTo>
                  <a:lnTo>
                    <a:pt x="10808" y="1368"/>
                  </a:lnTo>
                  <a:lnTo>
                    <a:pt x="10841" y="1702"/>
                  </a:lnTo>
                  <a:lnTo>
                    <a:pt x="10508" y="2069"/>
                  </a:lnTo>
                  <a:lnTo>
                    <a:pt x="10207" y="2435"/>
                  </a:lnTo>
                  <a:lnTo>
                    <a:pt x="9173" y="2536"/>
                  </a:lnTo>
                  <a:lnTo>
                    <a:pt x="9207" y="3203"/>
                  </a:lnTo>
                  <a:lnTo>
                    <a:pt x="9207" y="3536"/>
                  </a:lnTo>
                  <a:lnTo>
                    <a:pt x="9540" y="3770"/>
                  </a:lnTo>
                  <a:lnTo>
                    <a:pt x="9640" y="3870"/>
                  </a:lnTo>
                  <a:lnTo>
                    <a:pt x="9674" y="4203"/>
                  </a:lnTo>
                  <a:lnTo>
                    <a:pt x="9674" y="4537"/>
                  </a:lnTo>
                  <a:lnTo>
                    <a:pt x="9974" y="4770"/>
                  </a:lnTo>
                  <a:lnTo>
                    <a:pt x="9974" y="4837"/>
                  </a:lnTo>
                  <a:lnTo>
                    <a:pt x="10007" y="4871"/>
                  </a:lnTo>
                  <a:lnTo>
                    <a:pt x="10041" y="5204"/>
                  </a:lnTo>
                  <a:lnTo>
                    <a:pt x="10107" y="5571"/>
                  </a:lnTo>
                  <a:lnTo>
                    <a:pt x="9774" y="5571"/>
                  </a:lnTo>
                  <a:lnTo>
                    <a:pt x="9774" y="5905"/>
                  </a:lnTo>
                  <a:lnTo>
                    <a:pt x="9674" y="5838"/>
                  </a:lnTo>
                  <a:lnTo>
                    <a:pt x="9674" y="5871"/>
                  </a:lnTo>
                  <a:lnTo>
                    <a:pt x="9607" y="5771"/>
                  </a:lnTo>
                  <a:lnTo>
                    <a:pt x="9374" y="5604"/>
                  </a:lnTo>
                  <a:lnTo>
                    <a:pt x="9374" y="5571"/>
                  </a:lnTo>
                  <a:lnTo>
                    <a:pt x="9307" y="5538"/>
                  </a:lnTo>
                  <a:lnTo>
                    <a:pt x="9307" y="5204"/>
                  </a:lnTo>
                  <a:lnTo>
                    <a:pt x="9273" y="4904"/>
                  </a:lnTo>
                  <a:lnTo>
                    <a:pt x="8640" y="4604"/>
                  </a:lnTo>
                  <a:lnTo>
                    <a:pt x="8306" y="4670"/>
                  </a:lnTo>
                  <a:lnTo>
                    <a:pt x="8339" y="5004"/>
                  </a:lnTo>
                  <a:lnTo>
                    <a:pt x="7973" y="4670"/>
                  </a:lnTo>
                  <a:lnTo>
                    <a:pt x="7606" y="4704"/>
                  </a:lnTo>
                  <a:lnTo>
                    <a:pt x="6872" y="4737"/>
                  </a:lnTo>
                  <a:lnTo>
                    <a:pt x="6605" y="4770"/>
                  </a:lnTo>
                  <a:lnTo>
                    <a:pt x="6271" y="5171"/>
                  </a:lnTo>
                  <a:lnTo>
                    <a:pt x="5938" y="5171"/>
                  </a:lnTo>
                  <a:lnTo>
                    <a:pt x="5537" y="5204"/>
                  </a:lnTo>
                  <a:lnTo>
                    <a:pt x="5204" y="4871"/>
                  </a:lnTo>
                  <a:lnTo>
                    <a:pt x="4870" y="5237"/>
                  </a:lnTo>
                  <a:lnTo>
                    <a:pt x="4503" y="5271"/>
                  </a:lnTo>
                  <a:lnTo>
                    <a:pt x="4170" y="5271"/>
                  </a:lnTo>
                  <a:lnTo>
                    <a:pt x="4170" y="5204"/>
                  </a:lnTo>
                  <a:lnTo>
                    <a:pt x="4103" y="5204"/>
                  </a:lnTo>
                  <a:lnTo>
                    <a:pt x="4103" y="4904"/>
                  </a:lnTo>
                  <a:lnTo>
                    <a:pt x="3469" y="4670"/>
                  </a:lnTo>
                  <a:lnTo>
                    <a:pt x="3169" y="5371"/>
                  </a:lnTo>
                  <a:lnTo>
                    <a:pt x="2836" y="5371"/>
                  </a:lnTo>
                  <a:lnTo>
                    <a:pt x="2502" y="5738"/>
                  </a:lnTo>
                  <a:lnTo>
                    <a:pt x="2302" y="5538"/>
                  </a:lnTo>
                  <a:lnTo>
                    <a:pt x="2135" y="5438"/>
                  </a:lnTo>
                  <a:lnTo>
                    <a:pt x="1801" y="5438"/>
                  </a:lnTo>
                  <a:lnTo>
                    <a:pt x="1701" y="5371"/>
                  </a:lnTo>
                  <a:lnTo>
                    <a:pt x="1635" y="5338"/>
                  </a:lnTo>
                  <a:lnTo>
                    <a:pt x="1435" y="5104"/>
                  </a:lnTo>
                  <a:lnTo>
                    <a:pt x="1034" y="4837"/>
                  </a:lnTo>
                  <a:lnTo>
                    <a:pt x="701" y="4837"/>
                  </a:lnTo>
                  <a:lnTo>
                    <a:pt x="434" y="5204"/>
                  </a:lnTo>
                  <a:lnTo>
                    <a:pt x="300" y="5171"/>
                  </a:lnTo>
                  <a:lnTo>
                    <a:pt x="334" y="5438"/>
                  </a:lnTo>
                  <a:lnTo>
                    <a:pt x="0" y="5838"/>
                  </a:lnTo>
                  <a:lnTo>
                    <a:pt x="367" y="5571"/>
                  </a:lnTo>
                  <a:lnTo>
                    <a:pt x="467" y="5504"/>
                  </a:lnTo>
                  <a:lnTo>
                    <a:pt x="934" y="5838"/>
                  </a:lnTo>
                  <a:lnTo>
                    <a:pt x="968" y="6372"/>
                  </a:lnTo>
                  <a:lnTo>
                    <a:pt x="867" y="6572"/>
                  </a:lnTo>
                  <a:lnTo>
                    <a:pt x="1134" y="6772"/>
                  </a:lnTo>
                  <a:lnTo>
                    <a:pt x="1501" y="7105"/>
                  </a:lnTo>
                  <a:lnTo>
                    <a:pt x="2469" y="7039"/>
                  </a:lnTo>
                  <a:lnTo>
                    <a:pt x="2869" y="7005"/>
                  </a:lnTo>
                  <a:lnTo>
                    <a:pt x="3202" y="7005"/>
                  </a:lnTo>
                  <a:lnTo>
                    <a:pt x="3202" y="7339"/>
                  </a:lnTo>
                  <a:lnTo>
                    <a:pt x="3269" y="7606"/>
                  </a:lnTo>
                  <a:lnTo>
                    <a:pt x="3269" y="7673"/>
                  </a:lnTo>
                  <a:lnTo>
                    <a:pt x="3603" y="7673"/>
                  </a:lnTo>
                  <a:lnTo>
                    <a:pt x="3970" y="7606"/>
                  </a:lnTo>
                  <a:lnTo>
                    <a:pt x="4603" y="7239"/>
                  </a:lnTo>
                  <a:lnTo>
                    <a:pt x="4537" y="6905"/>
                  </a:lnTo>
                  <a:lnTo>
                    <a:pt x="4937" y="6872"/>
                  </a:lnTo>
                  <a:lnTo>
                    <a:pt x="5304" y="7206"/>
                  </a:lnTo>
                  <a:lnTo>
                    <a:pt x="5638" y="7172"/>
                  </a:lnTo>
                  <a:lnTo>
                    <a:pt x="5971" y="7172"/>
                  </a:lnTo>
                  <a:lnTo>
                    <a:pt x="6338" y="7105"/>
                  </a:lnTo>
                  <a:lnTo>
                    <a:pt x="7005" y="7072"/>
                  </a:lnTo>
                  <a:lnTo>
                    <a:pt x="7372" y="7406"/>
                  </a:lnTo>
                  <a:lnTo>
                    <a:pt x="7672" y="7673"/>
                  </a:lnTo>
                  <a:lnTo>
                    <a:pt x="7772" y="7706"/>
                  </a:lnTo>
                  <a:lnTo>
                    <a:pt x="7772" y="8039"/>
                  </a:lnTo>
                  <a:lnTo>
                    <a:pt x="8139" y="8373"/>
                  </a:lnTo>
                  <a:lnTo>
                    <a:pt x="8173" y="8406"/>
                  </a:lnTo>
                  <a:lnTo>
                    <a:pt x="8473" y="8607"/>
                  </a:lnTo>
                  <a:lnTo>
                    <a:pt x="8506" y="8673"/>
                  </a:lnTo>
                  <a:lnTo>
                    <a:pt x="8840" y="8607"/>
                  </a:lnTo>
                  <a:lnTo>
                    <a:pt x="9173" y="8607"/>
                  </a:lnTo>
                  <a:lnTo>
                    <a:pt x="9507" y="8573"/>
                  </a:lnTo>
                  <a:lnTo>
                    <a:pt x="10207" y="8540"/>
                  </a:lnTo>
                  <a:lnTo>
                    <a:pt x="10374" y="8707"/>
                  </a:lnTo>
                  <a:lnTo>
                    <a:pt x="10608" y="8873"/>
                  </a:lnTo>
                  <a:lnTo>
                    <a:pt x="10975" y="8873"/>
                  </a:lnTo>
                  <a:lnTo>
                    <a:pt x="11608" y="8673"/>
                  </a:lnTo>
                  <a:lnTo>
                    <a:pt x="11875" y="8607"/>
                  </a:lnTo>
                  <a:lnTo>
                    <a:pt x="12309" y="9074"/>
                  </a:lnTo>
                  <a:lnTo>
                    <a:pt x="12676" y="9074"/>
                  </a:lnTo>
                  <a:lnTo>
                    <a:pt x="13009" y="9040"/>
                  </a:lnTo>
                  <a:lnTo>
                    <a:pt x="13443" y="9340"/>
                  </a:lnTo>
                  <a:lnTo>
                    <a:pt x="13476" y="9007"/>
                  </a:lnTo>
                  <a:lnTo>
                    <a:pt x="13977" y="8773"/>
                  </a:lnTo>
                  <a:lnTo>
                    <a:pt x="14377" y="8840"/>
                  </a:lnTo>
                  <a:lnTo>
                    <a:pt x="14377" y="8740"/>
                  </a:lnTo>
                  <a:lnTo>
                    <a:pt x="14611" y="8240"/>
                  </a:lnTo>
                  <a:lnTo>
                    <a:pt x="14677" y="8206"/>
                  </a:lnTo>
                  <a:lnTo>
                    <a:pt x="14978" y="8206"/>
                  </a:lnTo>
                  <a:lnTo>
                    <a:pt x="15445" y="8173"/>
                  </a:lnTo>
                  <a:lnTo>
                    <a:pt x="15711" y="8173"/>
                  </a:lnTo>
                  <a:lnTo>
                    <a:pt x="16045" y="8106"/>
                  </a:lnTo>
                  <a:lnTo>
                    <a:pt x="16379" y="8106"/>
                  </a:lnTo>
                  <a:lnTo>
                    <a:pt x="16679" y="8006"/>
                  </a:lnTo>
                  <a:lnTo>
                    <a:pt x="16979" y="7873"/>
                  </a:lnTo>
                  <a:lnTo>
                    <a:pt x="17346" y="7939"/>
                  </a:lnTo>
                  <a:lnTo>
                    <a:pt x="17813" y="7539"/>
                  </a:lnTo>
                  <a:lnTo>
                    <a:pt x="18013" y="7005"/>
                  </a:lnTo>
                  <a:lnTo>
                    <a:pt x="18046" y="7005"/>
                  </a:lnTo>
                  <a:lnTo>
                    <a:pt x="18380" y="6939"/>
                  </a:lnTo>
                  <a:lnTo>
                    <a:pt x="18647" y="6272"/>
                  </a:lnTo>
                  <a:lnTo>
                    <a:pt x="18613" y="5604"/>
                  </a:lnTo>
                  <a:lnTo>
                    <a:pt x="18647" y="5571"/>
                  </a:lnTo>
                  <a:lnTo>
                    <a:pt x="18647" y="5538"/>
                  </a:lnTo>
                  <a:lnTo>
                    <a:pt x="18980" y="5538"/>
                  </a:lnTo>
                  <a:lnTo>
                    <a:pt x="18947" y="5237"/>
                  </a:lnTo>
                  <a:lnTo>
                    <a:pt x="18947" y="4904"/>
                  </a:lnTo>
                  <a:lnTo>
                    <a:pt x="18513" y="4570"/>
                  </a:lnTo>
                  <a:lnTo>
                    <a:pt x="18480" y="4237"/>
                  </a:lnTo>
                  <a:lnTo>
                    <a:pt x="18547" y="4237"/>
                  </a:lnTo>
                  <a:lnTo>
                    <a:pt x="18513" y="4203"/>
                  </a:lnTo>
                  <a:lnTo>
                    <a:pt x="18880" y="4170"/>
                  </a:lnTo>
                  <a:lnTo>
                    <a:pt x="18947" y="4170"/>
                  </a:lnTo>
                  <a:lnTo>
                    <a:pt x="19281" y="3937"/>
                  </a:lnTo>
                  <a:lnTo>
                    <a:pt x="19214" y="4103"/>
                  </a:lnTo>
                  <a:lnTo>
                    <a:pt x="19214" y="4270"/>
                  </a:lnTo>
                  <a:lnTo>
                    <a:pt x="19614" y="4337"/>
                  </a:lnTo>
                  <a:lnTo>
                    <a:pt x="19547" y="4170"/>
                  </a:lnTo>
                  <a:lnTo>
                    <a:pt x="19547" y="4103"/>
                  </a:lnTo>
                  <a:lnTo>
                    <a:pt x="19848" y="3770"/>
                  </a:lnTo>
                  <a:lnTo>
                    <a:pt x="19614" y="3169"/>
                  </a:lnTo>
                  <a:lnTo>
                    <a:pt x="19447" y="2736"/>
                  </a:lnTo>
                  <a:lnTo>
                    <a:pt x="19281" y="2502"/>
                  </a:lnTo>
                  <a:lnTo>
                    <a:pt x="19481" y="2402"/>
                  </a:lnTo>
                  <a:lnTo>
                    <a:pt x="19714" y="2269"/>
                  </a:lnTo>
                  <a:lnTo>
                    <a:pt x="19681" y="2202"/>
                  </a:lnTo>
                  <a:lnTo>
                    <a:pt x="19314" y="1768"/>
                  </a:lnTo>
                  <a:lnTo>
                    <a:pt x="19381" y="1501"/>
                  </a:lnTo>
                  <a:lnTo>
                    <a:pt x="19181" y="1201"/>
                  </a:lnTo>
                  <a:lnTo>
                    <a:pt x="18780" y="1235"/>
                  </a:lnTo>
                  <a:lnTo>
                    <a:pt x="18447" y="1168"/>
                  </a:lnTo>
                  <a:lnTo>
                    <a:pt x="17846" y="934"/>
                  </a:lnTo>
                  <a:lnTo>
                    <a:pt x="17780" y="734"/>
                  </a:lnTo>
                  <a:lnTo>
                    <a:pt x="17513" y="534"/>
                  </a:lnTo>
                  <a:lnTo>
                    <a:pt x="17346" y="234"/>
                  </a:lnTo>
                  <a:lnTo>
                    <a:pt x="17313" y="234"/>
                  </a:lnTo>
                  <a:lnTo>
                    <a:pt x="16645" y="267"/>
                  </a:lnTo>
                  <a:lnTo>
                    <a:pt x="16312" y="267"/>
                  </a:lnTo>
                  <a:lnTo>
                    <a:pt x="16212" y="201"/>
                  </a:lnTo>
                  <a:lnTo>
                    <a:pt x="16178" y="201"/>
                  </a:lnTo>
                  <a:lnTo>
                    <a:pt x="1587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4"/>
            <p:cNvSpPr/>
            <p:nvPr/>
          </p:nvSpPr>
          <p:spPr>
            <a:xfrm>
              <a:off x="5842964" y="3711056"/>
              <a:ext cx="712" cy="7705"/>
            </a:xfrm>
            <a:custGeom>
              <a:avLst/>
              <a:gdLst/>
              <a:ahLst/>
              <a:cxnLst/>
              <a:rect l="l" t="t" r="r" b="b"/>
              <a:pathLst>
                <a:path w="34" h="368" extrusionOk="0">
                  <a:moveTo>
                    <a:pt x="34" y="368"/>
                  </a:move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4"/>
            <p:cNvSpPr/>
            <p:nvPr/>
          </p:nvSpPr>
          <p:spPr>
            <a:xfrm>
              <a:off x="5680929" y="3113228"/>
              <a:ext cx="465859" cy="599252"/>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4"/>
            <p:cNvSpPr/>
            <p:nvPr/>
          </p:nvSpPr>
          <p:spPr>
            <a:xfrm>
              <a:off x="5891853" y="3123005"/>
              <a:ext cx="3497" cy="3497"/>
            </a:xfrm>
            <a:custGeom>
              <a:avLst/>
              <a:gdLst/>
              <a:ahLst/>
              <a:cxnLst/>
              <a:rect l="l" t="t" r="r" b="b"/>
              <a:pathLst>
                <a:path w="167" h="167" extrusionOk="0">
                  <a:moveTo>
                    <a:pt x="0" y="167"/>
                  </a:moveTo>
                  <a:lnTo>
                    <a:pt x="134" y="67"/>
                  </a:lnTo>
                  <a:lnTo>
                    <a:pt x="167" y="0"/>
                  </a:lnTo>
                  <a:lnTo>
                    <a:pt x="167" y="0"/>
                  </a:lnTo>
                  <a:lnTo>
                    <a:pt x="134"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4"/>
            <p:cNvSpPr/>
            <p:nvPr/>
          </p:nvSpPr>
          <p:spPr>
            <a:xfrm>
              <a:off x="5863211" y="3115321"/>
              <a:ext cx="21" cy="6302"/>
            </a:xfrm>
            <a:custGeom>
              <a:avLst/>
              <a:gdLst/>
              <a:ahLst/>
              <a:cxnLst/>
              <a:rect l="l" t="t" r="r" b="b"/>
              <a:pathLst>
                <a:path w="1" h="301" extrusionOk="0">
                  <a:moveTo>
                    <a:pt x="1" y="300"/>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4"/>
            <p:cNvSpPr/>
            <p:nvPr/>
          </p:nvSpPr>
          <p:spPr>
            <a:xfrm>
              <a:off x="5517491" y="3359055"/>
              <a:ext cx="171143" cy="166956"/>
            </a:xfrm>
            <a:custGeom>
              <a:avLst/>
              <a:gdLst/>
              <a:ahLst/>
              <a:cxnLst/>
              <a:rect l="l" t="t" r="r" b="b"/>
              <a:pathLst>
                <a:path w="8174" h="7974" extrusionOk="0">
                  <a:moveTo>
                    <a:pt x="1669" y="1"/>
                  </a:moveTo>
                  <a:lnTo>
                    <a:pt x="1335" y="34"/>
                  </a:lnTo>
                  <a:lnTo>
                    <a:pt x="1001" y="401"/>
                  </a:lnTo>
                  <a:lnTo>
                    <a:pt x="635" y="68"/>
                  </a:lnTo>
                  <a:lnTo>
                    <a:pt x="668" y="468"/>
                  </a:lnTo>
                  <a:lnTo>
                    <a:pt x="1" y="835"/>
                  </a:lnTo>
                  <a:lnTo>
                    <a:pt x="34" y="1168"/>
                  </a:lnTo>
                  <a:lnTo>
                    <a:pt x="67" y="1535"/>
                  </a:lnTo>
                  <a:lnTo>
                    <a:pt x="67" y="1802"/>
                  </a:lnTo>
                  <a:lnTo>
                    <a:pt x="67" y="1835"/>
                  </a:lnTo>
                  <a:lnTo>
                    <a:pt x="401" y="2169"/>
                  </a:lnTo>
                  <a:lnTo>
                    <a:pt x="468" y="2202"/>
                  </a:lnTo>
                  <a:lnTo>
                    <a:pt x="468" y="2436"/>
                  </a:lnTo>
                  <a:lnTo>
                    <a:pt x="501" y="2503"/>
                  </a:lnTo>
                  <a:lnTo>
                    <a:pt x="801" y="2503"/>
                  </a:lnTo>
                  <a:lnTo>
                    <a:pt x="1135" y="2436"/>
                  </a:lnTo>
                  <a:lnTo>
                    <a:pt x="1168" y="2436"/>
                  </a:lnTo>
                  <a:lnTo>
                    <a:pt x="1168" y="2836"/>
                  </a:lnTo>
                  <a:lnTo>
                    <a:pt x="1202" y="3070"/>
                  </a:lnTo>
                  <a:lnTo>
                    <a:pt x="1202" y="3170"/>
                  </a:lnTo>
                  <a:lnTo>
                    <a:pt x="1535" y="3136"/>
                  </a:lnTo>
                  <a:lnTo>
                    <a:pt x="1869" y="3136"/>
                  </a:lnTo>
                  <a:lnTo>
                    <a:pt x="1902" y="3403"/>
                  </a:lnTo>
                  <a:lnTo>
                    <a:pt x="1902" y="3470"/>
                  </a:lnTo>
                  <a:lnTo>
                    <a:pt x="2336" y="4104"/>
                  </a:lnTo>
                  <a:lnTo>
                    <a:pt x="2669" y="4070"/>
                  </a:lnTo>
                  <a:lnTo>
                    <a:pt x="3003" y="4037"/>
                  </a:lnTo>
                  <a:lnTo>
                    <a:pt x="3336" y="4037"/>
                  </a:lnTo>
                  <a:lnTo>
                    <a:pt x="3370" y="4704"/>
                  </a:lnTo>
                  <a:lnTo>
                    <a:pt x="3403" y="5071"/>
                  </a:lnTo>
                  <a:lnTo>
                    <a:pt x="3070" y="5405"/>
                  </a:lnTo>
                  <a:lnTo>
                    <a:pt x="3437" y="5738"/>
                  </a:lnTo>
                  <a:lnTo>
                    <a:pt x="3803" y="5738"/>
                  </a:lnTo>
                  <a:lnTo>
                    <a:pt x="4170" y="5705"/>
                  </a:lnTo>
                  <a:lnTo>
                    <a:pt x="4137" y="5338"/>
                  </a:lnTo>
                  <a:lnTo>
                    <a:pt x="4471" y="5338"/>
                  </a:lnTo>
                  <a:lnTo>
                    <a:pt x="4504" y="5705"/>
                  </a:lnTo>
                  <a:lnTo>
                    <a:pt x="4838" y="5972"/>
                  </a:lnTo>
                  <a:lnTo>
                    <a:pt x="4871" y="6005"/>
                  </a:lnTo>
                  <a:lnTo>
                    <a:pt x="4871" y="6305"/>
                  </a:lnTo>
                  <a:lnTo>
                    <a:pt x="4871" y="6339"/>
                  </a:lnTo>
                  <a:lnTo>
                    <a:pt x="5238" y="6639"/>
                  </a:lnTo>
                  <a:lnTo>
                    <a:pt x="5238" y="6672"/>
                  </a:lnTo>
                  <a:lnTo>
                    <a:pt x="5305" y="6906"/>
                  </a:lnTo>
                  <a:lnTo>
                    <a:pt x="5305" y="7006"/>
                  </a:lnTo>
                  <a:lnTo>
                    <a:pt x="5638" y="6973"/>
                  </a:lnTo>
                  <a:lnTo>
                    <a:pt x="6005" y="7306"/>
                  </a:lnTo>
                  <a:lnTo>
                    <a:pt x="6339" y="7640"/>
                  </a:lnTo>
                  <a:lnTo>
                    <a:pt x="6372" y="7973"/>
                  </a:lnTo>
                  <a:lnTo>
                    <a:pt x="6706" y="7573"/>
                  </a:lnTo>
                  <a:lnTo>
                    <a:pt x="7039" y="7540"/>
                  </a:lnTo>
                  <a:lnTo>
                    <a:pt x="7139" y="7506"/>
                  </a:lnTo>
                  <a:lnTo>
                    <a:pt x="7072" y="7506"/>
                  </a:lnTo>
                  <a:lnTo>
                    <a:pt x="7173" y="6906"/>
                  </a:lnTo>
                  <a:lnTo>
                    <a:pt x="6972" y="6539"/>
                  </a:lnTo>
                  <a:lnTo>
                    <a:pt x="6972" y="6205"/>
                  </a:lnTo>
                  <a:lnTo>
                    <a:pt x="6906" y="5838"/>
                  </a:lnTo>
                  <a:lnTo>
                    <a:pt x="7239" y="5505"/>
                  </a:lnTo>
                  <a:lnTo>
                    <a:pt x="7539" y="5138"/>
                  </a:lnTo>
                  <a:lnTo>
                    <a:pt x="7573" y="5138"/>
                  </a:lnTo>
                  <a:lnTo>
                    <a:pt x="7573" y="5071"/>
                  </a:lnTo>
                  <a:lnTo>
                    <a:pt x="7873" y="5071"/>
                  </a:lnTo>
                  <a:lnTo>
                    <a:pt x="7873" y="4871"/>
                  </a:lnTo>
                  <a:lnTo>
                    <a:pt x="7873" y="4738"/>
                  </a:lnTo>
                  <a:lnTo>
                    <a:pt x="7840" y="4404"/>
                  </a:lnTo>
                  <a:lnTo>
                    <a:pt x="8173" y="4371"/>
                  </a:lnTo>
                  <a:lnTo>
                    <a:pt x="8173" y="4037"/>
                  </a:lnTo>
                  <a:lnTo>
                    <a:pt x="8140" y="3703"/>
                  </a:lnTo>
                  <a:lnTo>
                    <a:pt x="7806" y="3703"/>
                  </a:lnTo>
                  <a:lnTo>
                    <a:pt x="8073" y="3036"/>
                  </a:lnTo>
                  <a:lnTo>
                    <a:pt x="8073" y="2970"/>
                  </a:lnTo>
                  <a:lnTo>
                    <a:pt x="8073" y="2669"/>
                  </a:lnTo>
                  <a:lnTo>
                    <a:pt x="8040" y="2336"/>
                  </a:lnTo>
                  <a:lnTo>
                    <a:pt x="8006" y="2002"/>
                  </a:lnTo>
                  <a:lnTo>
                    <a:pt x="7973" y="2002"/>
                  </a:lnTo>
                  <a:lnTo>
                    <a:pt x="7973" y="1669"/>
                  </a:lnTo>
                  <a:lnTo>
                    <a:pt x="7239" y="1035"/>
                  </a:lnTo>
                  <a:lnTo>
                    <a:pt x="6872" y="701"/>
                  </a:lnTo>
                  <a:lnTo>
                    <a:pt x="6505" y="368"/>
                  </a:lnTo>
                  <a:lnTo>
                    <a:pt x="6172" y="401"/>
                  </a:lnTo>
                  <a:lnTo>
                    <a:pt x="5872" y="735"/>
                  </a:lnTo>
                  <a:lnTo>
                    <a:pt x="5838" y="768"/>
                  </a:lnTo>
                  <a:lnTo>
                    <a:pt x="5471" y="835"/>
                  </a:lnTo>
                  <a:lnTo>
                    <a:pt x="5471" y="468"/>
                  </a:lnTo>
                  <a:lnTo>
                    <a:pt x="4404" y="201"/>
                  </a:lnTo>
                  <a:lnTo>
                    <a:pt x="4137" y="201"/>
                  </a:lnTo>
                  <a:lnTo>
                    <a:pt x="3803" y="535"/>
                  </a:lnTo>
                  <a:lnTo>
                    <a:pt x="3803" y="901"/>
                  </a:lnTo>
                  <a:lnTo>
                    <a:pt x="3136" y="968"/>
                  </a:lnTo>
                  <a:lnTo>
                    <a:pt x="2736" y="1002"/>
                  </a:lnTo>
                  <a:lnTo>
                    <a:pt x="2469" y="1002"/>
                  </a:lnTo>
                  <a:lnTo>
                    <a:pt x="2402" y="668"/>
                  </a:lnTo>
                  <a:lnTo>
                    <a:pt x="2036" y="368"/>
                  </a:lnTo>
                  <a:lnTo>
                    <a:pt x="1702" y="368"/>
                  </a:lnTo>
                  <a:lnTo>
                    <a:pt x="16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4"/>
            <p:cNvSpPr/>
            <p:nvPr/>
          </p:nvSpPr>
          <p:spPr>
            <a:xfrm>
              <a:off x="5662064" y="3466611"/>
              <a:ext cx="39844" cy="55903"/>
            </a:xfrm>
            <a:custGeom>
              <a:avLst/>
              <a:gdLst/>
              <a:ahLst/>
              <a:cxnLst/>
              <a:rect l="l" t="t" r="r" b="b"/>
              <a:pathLst>
                <a:path w="1903" h="2670" extrusionOk="0">
                  <a:moveTo>
                    <a:pt x="634" y="1"/>
                  </a:moveTo>
                  <a:lnTo>
                    <a:pt x="334" y="368"/>
                  </a:lnTo>
                  <a:lnTo>
                    <a:pt x="1" y="701"/>
                  </a:lnTo>
                  <a:lnTo>
                    <a:pt x="67" y="1068"/>
                  </a:lnTo>
                  <a:lnTo>
                    <a:pt x="67" y="1402"/>
                  </a:lnTo>
                  <a:lnTo>
                    <a:pt x="268" y="1769"/>
                  </a:lnTo>
                  <a:lnTo>
                    <a:pt x="167" y="2369"/>
                  </a:lnTo>
                  <a:lnTo>
                    <a:pt x="234" y="2369"/>
                  </a:lnTo>
                  <a:lnTo>
                    <a:pt x="634" y="2503"/>
                  </a:lnTo>
                  <a:lnTo>
                    <a:pt x="1235" y="2603"/>
                  </a:lnTo>
                  <a:lnTo>
                    <a:pt x="1502" y="2669"/>
                  </a:lnTo>
                  <a:lnTo>
                    <a:pt x="1902" y="2669"/>
                  </a:lnTo>
                  <a:lnTo>
                    <a:pt x="1835" y="2269"/>
                  </a:lnTo>
                  <a:lnTo>
                    <a:pt x="1835" y="2236"/>
                  </a:lnTo>
                  <a:lnTo>
                    <a:pt x="1802" y="2002"/>
                  </a:lnTo>
                  <a:lnTo>
                    <a:pt x="1802" y="1669"/>
                  </a:lnTo>
                  <a:lnTo>
                    <a:pt x="1802" y="1602"/>
                  </a:lnTo>
                  <a:lnTo>
                    <a:pt x="1769" y="1369"/>
                  </a:lnTo>
                  <a:lnTo>
                    <a:pt x="1769" y="1268"/>
                  </a:lnTo>
                  <a:lnTo>
                    <a:pt x="1402" y="935"/>
                  </a:lnTo>
                  <a:lnTo>
                    <a:pt x="1001" y="668"/>
                  </a:lnTo>
                  <a:lnTo>
                    <a:pt x="1001" y="568"/>
                  </a:lnTo>
                  <a:lnTo>
                    <a:pt x="1001"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4"/>
            <p:cNvSpPr/>
            <p:nvPr/>
          </p:nvSpPr>
          <p:spPr>
            <a:xfrm>
              <a:off x="5644602" y="3245218"/>
              <a:ext cx="1424" cy="7014"/>
            </a:xfrm>
            <a:custGeom>
              <a:avLst/>
              <a:gdLst/>
              <a:ahLst/>
              <a:cxnLst/>
              <a:rect l="l" t="t" r="r" b="b"/>
              <a:pathLst>
                <a:path w="68" h="335" fill="none" extrusionOk="0">
                  <a:moveTo>
                    <a:pt x="67"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4"/>
            <p:cNvSpPr/>
            <p:nvPr/>
          </p:nvSpPr>
          <p:spPr>
            <a:xfrm>
              <a:off x="5592217" y="3215884"/>
              <a:ext cx="190008" cy="18510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4"/>
            <p:cNvSpPr/>
            <p:nvPr/>
          </p:nvSpPr>
          <p:spPr>
            <a:xfrm>
              <a:off x="5842964" y="3704084"/>
              <a:ext cx="20268" cy="25167"/>
            </a:xfrm>
            <a:custGeom>
              <a:avLst/>
              <a:gdLst/>
              <a:ahLst/>
              <a:cxnLst/>
              <a:rect l="l" t="t" r="r" b="b"/>
              <a:pathLst>
                <a:path w="968" h="1202" extrusionOk="0">
                  <a:moveTo>
                    <a:pt x="467" y="0"/>
                  </a:moveTo>
                  <a:lnTo>
                    <a:pt x="367" y="67"/>
                  </a:lnTo>
                  <a:lnTo>
                    <a:pt x="0" y="334"/>
                  </a:lnTo>
                  <a:lnTo>
                    <a:pt x="34" y="701"/>
                  </a:lnTo>
                  <a:lnTo>
                    <a:pt x="34" y="901"/>
                  </a:lnTo>
                  <a:lnTo>
                    <a:pt x="300" y="1201"/>
                  </a:lnTo>
                  <a:lnTo>
                    <a:pt x="534" y="1201"/>
                  </a:lnTo>
                  <a:lnTo>
                    <a:pt x="867" y="1068"/>
                  </a:lnTo>
                  <a:lnTo>
                    <a:pt x="968" y="868"/>
                  </a:lnTo>
                  <a:lnTo>
                    <a:pt x="934" y="334"/>
                  </a:lnTo>
                  <a:lnTo>
                    <a:pt x="4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 name="Google Shape;911;p54"/>
          <p:cNvSpPr/>
          <p:nvPr/>
        </p:nvSpPr>
        <p:spPr>
          <a:xfrm>
            <a:off x="3212482" y="3335125"/>
            <a:ext cx="84300" cy="8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 name="Google Shape;912;p54"/>
          <p:cNvCxnSpPr>
            <a:stCxn id="911" idx="0"/>
            <a:endCxn id="783" idx="1"/>
          </p:cNvCxnSpPr>
          <p:nvPr/>
        </p:nvCxnSpPr>
        <p:spPr>
          <a:xfrm rot="-5400000">
            <a:off x="3648232" y="1807825"/>
            <a:ext cx="1133700" cy="1920900"/>
          </a:xfrm>
          <a:prstGeom prst="bentConnector2">
            <a:avLst/>
          </a:prstGeom>
          <a:noFill/>
          <a:ln w="9525" cap="flat" cmpd="sng">
            <a:solidFill>
              <a:schemeClr val="dk1"/>
            </a:solidFill>
            <a:prstDash val="solid"/>
            <a:round/>
            <a:headEnd type="none" w="med" len="med"/>
            <a:tailEnd type="none" w="med" len="med"/>
          </a:ln>
        </p:spPr>
      </p:cxnSp>
      <p:sp>
        <p:nvSpPr>
          <p:cNvPr id="913" name="Google Shape;913;p54"/>
          <p:cNvSpPr/>
          <p:nvPr/>
        </p:nvSpPr>
        <p:spPr>
          <a:xfrm>
            <a:off x="3665682" y="3729325"/>
            <a:ext cx="84300" cy="8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4" name="Google Shape;914;p54"/>
          <p:cNvCxnSpPr>
            <a:stCxn id="913" idx="6"/>
            <a:endCxn id="785" idx="1"/>
          </p:cNvCxnSpPr>
          <p:nvPr/>
        </p:nvCxnSpPr>
        <p:spPr>
          <a:xfrm rot="10800000" flipH="1">
            <a:off x="3749982" y="3520675"/>
            <a:ext cx="1869300" cy="250800"/>
          </a:xfrm>
          <a:prstGeom prst="bentConnector3">
            <a:avLst>
              <a:gd name="adj1" fmla="val 50002"/>
            </a:avLst>
          </a:prstGeom>
          <a:noFill/>
          <a:ln w="9525" cap="flat" cmpd="sng">
            <a:solidFill>
              <a:schemeClr val="dk1"/>
            </a:solidFill>
            <a:prstDash val="solid"/>
            <a:round/>
            <a:headEnd type="none" w="med" len="med"/>
            <a:tailEnd type="none" w="med" len="med"/>
          </a:ln>
        </p:spPr>
      </p:cxnSp>
      <p:sp>
        <p:nvSpPr>
          <p:cNvPr id="915" name="Google Shape;915;p54"/>
          <p:cNvSpPr/>
          <p:nvPr/>
        </p:nvSpPr>
        <p:spPr>
          <a:xfrm>
            <a:off x="3128182" y="3803095"/>
            <a:ext cx="84300" cy="8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6" name="Google Shape;916;p54"/>
          <p:cNvCxnSpPr>
            <a:stCxn id="915" idx="6"/>
            <a:endCxn id="784" idx="1"/>
          </p:cNvCxnSpPr>
          <p:nvPr/>
        </p:nvCxnSpPr>
        <p:spPr>
          <a:xfrm rot="10800000" flipH="1">
            <a:off x="3212482" y="2861545"/>
            <a:ext cx="2839500" cy="983700"/>
          </a:xfrm>
          <a:prstGeom prst="bentConnector3">
            <a:avLst>
              <a:gd name="adj1" fmla="val 9764"/>
            </a:avLst>
          </a:prstGeom>
          <a:noFill/>
          <a:ln w="9525" cap="flat" cmpd="sng">
            <a:solidFill>
              <a:schemeClr val="dk1"/>
            </a:solidFill>
            <a:prstDash val="solid"/>
            <a:round/>
            <a:headEnd type="none" w="med" len="med"/>
            <a:tailEnd type="none" w="med" len="med"/>
          </a:ln>
        </p:spPr>
      </p:cxnSp>
      <p:sp>
        <p:nvSpPr>
          <p:cNvPr id="917" name="Google Shape;917;p54"/>
          <p:cNvSpPr/>
          <p:nvPr/>
        </p:nvSpPr>
        <p:spPr>
          <a:xfrm>
            <a:off x="2959532" y="3845245"/>
            <a:ext cx="84300" cy="8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8" name="Google Shape;918;p54"/>
          <p:cNvCxnSpPr>
            <a:stCxn id="917" idx="4"/>
            <a:endCxn id="786" idx="1"/>
          </p:cNvCxnSpPr>
          <p:nvPr/>
        </p:nvCxnSpPr>
        <p:spPr>
          <a:xfrm rot="-5400000" flipH="1">
            <a:off x="4401632" y="2529595"/>
            <a:ext cx="250500" cy="3050400"/>
          </a:xfrm>
          <a:prstGeom prst="bentConnector2">
            <a:avLst/>
          </a:prstGeom>
          <a:noFill/>
          <a:ln w="9525" cap="flat" cmpd="sng">
            <a:solidFill>
              <a:schemeClr val="dk1"/>
            </a:solidFill>
            <a:prstDash val="solid"/>
            <a:round/>
            <a:headEnd type="none" w="med" len="med"/>
            <a:tailEnd type="none" w="med" len="med"/>
          </a:ln>
        </p:spPr>
      </p:cxnSp>
      <p:graphicFrame>
        <p:nvGraphicFramePr>
          <p:cNvPr id="919" name="Google Shape;919;p54"/>
          <p:cNvGraphicFramePr/>
          <p:nvPr/>
        </p:nvGraphicFramePr>
        <p:xfrm>
          <a:off x="5619332" y="2650796"/>
          <a:ext cx="2162750" cy="421625"/>
        </p:xfrm>
        <a:graphic>
          <a:graphicData uri="http://schemas.openxmlformats.org/drawingml/2006/table">
            <a:tbl>
              <a:tblPr>
                <a:noFill/>
                <a:tableStyleId>{7EC6F207-B7E3-45E1-960B-AF141197CFD6}</a:tableStyleId>
              </a:tblPr>
              <a:tblGrid>
                <a:gridCol w="432550">
                  <a:extLst>
                    <a:ext uri="{9D8B030D-6E8A-4147-A177-3AD203B41FA5}">
                      <a16:colId xmlns:a16="http://schemas.microsoft.com/office/drawing/2014/main" val="20000"/>
                    </a:ext>
                  </a:extLst>
                </a:gridCol>
                <a:gridCol w="432550">
                  <a:extLst>
                    <a:ext uri="{9D8B030D-6E8A-4147-A177-3AD203B41FA5}">
                      <a16:colId xmlns:a16="http://schemas.microsoft.com/office/drawing/2014/main" val="20001"/>
                    </a:ext>
                  </a:extLst>
                </a:gridCol>
                <a:gridCol w="432550">
                  <a:extLst>
                    <a:ext uri="{9D8B030D-6E8A-4147-A177-3AD203B41FA5}">
                      <a16:colId xmlns:a16="http://schemas.microsoft.com/office/drawing/2014/main" val="20002"/>
                    </a:ext>
                  </a:extLst>
                </a:gridCol>
                <a:gridCol w="432550">
                  <a:extLst>
                    <a:ext uri="{9D8B030D-6E8A-4147-A177-3AD203B41FA5}">
                      <a16:colId xmlns:a16="http://schemas.microsoft.com/office/drawing/2014/main" val="20003"/>
                    </a:ext>
                  </a:extLst>
                </a:gridCol>
                <a:gridCol w="432550">
                  <a:extLst>
                    <a:ext uri="{9D8B030D-6E8A-4147-A177-3AD203B41FA5}">
                      <a16:colId xmlns:a16="http://schemas.microsoft.com/office/drawing/2014/main" val="20004"/>
                    </a:ext>
                  </a:extLst>
                </a:gridCol>
              </a:tblGrid>
              <a:tr h="421625">
                <a:tc>
                  <a:txBody>
                    <a:bodyPr/>
                    <a:lstStyle/>
                    <a:p>
                      <a:pPr marL="0" lvl="0" indent="0" algn="ctr" rtl="0">
                        <a:spcBef>
                          <a:spcPts val="0"/>
                        </a:spcBef>
                        <a:spcAft>
                          <a:spcPts val="0"/>
                        </a:spcAft>
                        <a:buNone/>
                      </a:pPr>
                      <a:r>
                        <a:rPr lang="en">
                          <a:solidFill>
                            <a:schemeClr val="dk1"/>
                          </a:solidFill>
                          <a:latin typeface="Lato"/>
                          <a:ea typeface="Lato"/>
                          <a:cs typeface="Lato"/>
                          <a:sym typeface="Lato"/>
                        </a:rPr>
                        <a:t>V</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U</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bl>
          </a:graphicData>
        </a:graphic>
      </p:graphicFrame>
      <p:graphicFrame>
        <p:nvGraphicFramePr>
          <p:cNvPr id="920" name="Google Shape;920;p54"/>
          <p:cNvGraphicFramePr/>
          <p:nvPr/>
        </p:nvGraphicFramePr>
        <p:xfrm>
          <a:off x="5176532" y="3310004"/>
          <a:ext cx="2605575" cy="421625"/>
        </p:xfrm>
        <a:graphic>
          <a:graphicData uri="http://schemas.openxmlformats.org/drawingml/2006/table">
            <a:tbl>
              <a:tblPr>
                <a:noFill/>
                <a:tableStyleId>{7EC6F207-B7E3-45E1-960B-AF141197CFD6}</a:tableStyleId>
              </a:tblPr>
              <a:tblGrid>
                <a:gridCol w="434250">
                  <a:extLst>
                    <a:ext uri="{9D8B030D-6E8A-4147-A177-3AD203B41FA5}">
                      <a16:colId xmlns:a16="http://schemas.microsoft.com/office/drawing/2014/main" val="20000"/>
                    </a:ext>
                  </a:extLst>
                </a:gridCol>
                <a:gridCol w="434250">
                  <a:extLst>
                    <a:ext uri="{9D8B030D-6E8A-4147-A177-3AD203B41FA5}">
                      <a16:colId xmlns:a16="http://schemas.microsoft.com/office/drawing/2014/main" val="20001"/>
                    </a:ext>
                  </a:extLst>
                </a:gridCol>
                <a:gridCol w="434250">
                  <a:extLst>
                    <a:ext uri="{9D8B030D-6E8A-4147-A177-3AD203B41FA5}">
                      <a16:colId xmlns:a16="http://schemas.microsoft.com/office/drawing/2014/main" val="20002"/>
                    </a:ext>
                  </a:extLst>
                </a:gridCol>
                <a:gridCol w="434250">
                  <a:extLst>
                    <a:ext uri="{9D8B030D-6E8A-4147-A177-3AD203B41FA5}">
                      <a16:colId xmlns:a16="http://schemas.microsoft.com/office/drawing/2014/main" val="20003"/>
                    </a:ext>
                  </a:extLst>
                </a:gridCol>
                <a:gridCol w="434250">
                  <a:extLst>
                    <a:ext uri="{9D8B030D-6E8A-4147-A177-3AD203B41FA5}">
                      <a16:colId xmlns:a16="http://schemas.microsoft.com/office/drawing/2014/main" val="20004"/>
                    </a:ext>
                  </a:extLst>
                </a:gridCol>
                <a:gridCol w="434325">
                  <a:extLst>
                    <a:ext uri="{9D8B030D-6E8A-4147-A177-3AD203B41FA5}">
                      <a16:colId xmlns:a16="http://schemas.microsoft.com/office/drawing/2014/main" val="20005"/>
                    </a:ext>
                  </a:extLst>
                </a:gridCol>
              </a:tblGrid>
              <a:tr h="421625">
                <a:tc>
                  <a:txBody>
                    <a:bodyPr/>
                    <a:lstStyle/>
                    <a:p>
                      <a:pPr marL="0" lvl="0" indent="0" algn="ctr" rtl="0">
                        <a:spcBef>
                          <a:spcPts val="0"/>
                        </a:spcBef>
                        <a:spcAft>
                          <a:spcPts val="0"/>
                        </a:spcAft>
                        <a:buNone/>
                      </a:pPr>
                      <a:r>
                        <a:rPr lang="en">
                          <a:solidFill>
                            <a:schemeClr val="dk1"/>
                          </a:solidFill>
                          <a:latin typeface="Lato"/>
                          <a:ea typeface="Lato"/>
                          <a:cs typeface="Lato"/>
                          <a:sym typeface="Lato"/>
                        </a:rPr>
                        <a:t>V</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I</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E</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A</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bl>
          </a:graphicData>
        </a:graphic>
      </p:graphicFrame>
      <p:graphicFrame>
        <p:nvGraphicFramePr>
          <p:cNvPr id="921" name="Google Shape;921;p54"/>
          <p:cNvGraphicFramePr/>
          <p:nvPr/>
        </p:nvGraphicFramePr>
        <p:xfrm>
          <a:off x="6051957" y="3969213"/>
          <a:ext cx="1730100" cy="421625"/>
        </p:xfrm>
        <a:graphic>
          <a:graphicData uri="http://schemas.openxmlformats.org/drawingml/2006/table">
            <a:tbl>
              <a:tblPr>
                <a:noFill/>
                <a:tableStyleId>{7EC6F207-B7E3-45E1-960B-AF141197CFD6}</a:tableStyleId>
              </a:tblPr>
              <a:tblGrid>
                <a:gridCol w="432525">
                  <a:extLst>
                    <a:ext uri="{9D8B030D-6E8A-4147-A177-3AD203B41FA5}">
                      <a16:colId xmlns:a16="http://schemas.microsoft.com/office/drawing/2014/main" val="20000"/>
                    </a:ext>
                  </a:extLst>
                </a:gridCol>
                <a:gridCol w="432525">
                  <a:extLst>
                    <a:ext uri="{9D8B030D-6E8A-4147-A177-3AD203B41FA5}">
                      <a16:colId xmlns:a16="http://schemas.microsoft.com/office/drawing/2014/main" val="20001"/>
                    </a:ext>
                  </a:extLst>
                </a:gridCol>
                <a:gridCol w="432525">
                  <a:extLst>
                    <a:ext uri="{9D8B030D-6E8A-4147-A177-3AD203B41FA5}">
                      <a16:colId xmlns:a16="http://schemas.microsoft.com/office/drawing/2014/main" val="20002"/>
                    </a:ext>
                  </a:extLst>
                </a:gridCol>
                <a:gridCol w="432525">
                  <a:extLst>
                    <a:ext uri="{9D8B030D-6E8A-4147-A177-3AD203B41FA5}">
                      <a16:colId xmlns:a16="http://schemas.microsoft.com/office/drawing/2014/main" val="20003"/>
                    </a:ext>
                  </a:extLst>
                </a:gridCol>
              </a:tblGrid>
              <a:tr h="421625">
                <a:tc>
                  <a:txBody>
                    <a:bodyPr/>
                    <a:lstStyle/>
                    <a:p>
                      <a:pPr marL="0" lvl="0" indent="0" algn="ctr" rtl="0">
                        <a:spcBef>
                          <a:spcPts val="0"/>
                        </a:spcBef>
                        <a:spcAft>
                          <a:spcPts val="0"/>
                        </a:spcAft>
                        <a:buNone/>
                      </a:pPr>
                      <a:r>
                        <a:rPr lang="en">
                          <a:solidFill>
                            <a:schemeClr val="dk1"/>
                          </a:solidFill>
                          <a:latin typeface="Lato"/>
                          <a:ea typeface="Lato"/>
                          <a:cs typeface="Lato"/>
                          <a:sym typeface="Lato"/>
                        </a:rPr>
                        <a:t>B</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E</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N</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bl>
          </a:graphicData>
        </a:graphic>
      </p:graphicFrame>
      <p:graphicFrame>
        <p:nvGraphicFramePr>
          <p:cNvPr id="922" name="Google Shape;922;p54"/>
          <p:cNvGraphicFramePr/>
          <p:nvPr/>
        </p:nvGraphicFramePr>
        <p:xfrm>
          <a:off x="5176432" y="1991588"/>
          <a:ext cx="2605625" cy="421625"/>
        </p:xfrm>
        <a:graphic>
          <a:graphicData uri="http://schemas.openxmlformats.org/drawingml/2006/table">
            <a:tbl>
              <a:tblPr>
                <a:noFill/>
                <a:tableStyleId>{7EC6F207-B7E3-45E1-960B-AF141197CFD6}</a:tableStyleId>
              </a:tblPr>
              <a:tblGrid>
                <a:gridCol w="432525">
                  <a:extLst>
                    <a:ext uri="{9D8B030D-6E8A-4147-A177-3AD203B41FA5}">
                      <a16:colId xmlns:a16="http://schemas.microsoft.com/office/drawing/2014/main" val="20000"/>
                    </a:ext>
                  </a:extLst>
                </a:gridCol>
                <a:gridCol w="432525">
                  <a:extLst>
                    <a:ext uri="{9D8B030D-6E8A-4147-A177-3AD203B41FA5}">
                      <a16:colId xmlns:a16="http://schemas.microsoft.com/office/drawing/2014/main" val="20001"/>
                    </a:ext>
                  </a:extLst>
                </a:gridCol>
                <a:gridCol w="432525">
                  <a:extLst>
                    <a:ext uri="{9D8B030D-6E8A-4147-A177-3AD203B41FA5}">
                      <a16:colId xmlns:a16="http://schemas.microsoft.com/office/drawing/2014/main" val="20002"/>
                    </a:ext>
                  </a:extLst>
                </a:gridCol>
                <a:gridCol w="432525">
                  <a:extLst>
                    <a:ext uri="{9D8B030D-6E8A-4147-A177-3AD203B41FA5}">
                      <a16:colId xmlns:a16="http://schemas.microsoft.com/office/drawing/2014/main" val="20003"/>
                    </a:ext>
                  </a:extLst>
                </a:gridCol>
                <a:gridCol w="432600">
                  <a:extLst>
                    <a:ext uri="{9D8B030D-6E8A-4147-A177-3AD203B41FA5}">
                      <a16:colId xmlns:a16="http://schemas.microsoft.com/office/drawing/2014/main" val="20004"/>
                    </a:ext>
                  </a:extLst>
                </a:gridCol>
                <a:gridCol w="442925">
                  <a:extLst>
                    <a:ext uri="{9D8B030D-6E8A-4147-A177-3AD203B41FA5}">
                      <a16:colId xmlns:a16="http://schemas.microsoft.com/office/drawing/2014/main" val="20005"/>
                    </a:ext>
                  </a:extLst>
                </a:gridCol>
              </a:tblGrid>
              <a:tr h="421625">
                <a:tc>
                  <a:txBody>
                    <a:bodyPr/>
                    <a:lstStyle/>
                    <a:p>
                      <a:pPr marL="0" lvl="0" indent="0" algn="ctr" rtl="0">
                        <a:spcBef>
                          <a:spcPts val="0"/>
                        </a:spcBef>
                        <a:spcAft>
                          <a:spcPts val="0"/>
                        </a:spcAft>
                        <a:buNone/>
                      </a:pPr>
                      <a:r>
                        <a:rPr lang="en">
                          <a:solidFill>
                            <a:schemeClr val="dk1"/>
                          </a:solidFill>
                          <a:latin typeface="Lato"/>
                          <a:ea typeface="Lato"/>
                          <a:cs typeface="Lato"/>
                          <a:sym typeface="Lato"/>
                        </a:rPr>
                        <a:t>B</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L</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1"/>
                          </a:solidFill>
                          <a:latin typeface="Lato"/>
                          <a:ea typeface="Lato"/>
                          <a:cs typeface="Lato"/>
                          <a:sym typeface="Lato"/>
                        </a:rPr>
                        <a:t>I</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bl>
          </a:graphicData>
        </a:graphic>
      </p:graphicFrame>
      <p:grpSp>
        <p:nvGrpSpPr>
          <p:cNvPr id="923" name="Google Shape;923;p54"/>
          <p:cNvGrpSpPr/>
          <p:nvPr/>
        </p:nvGrpSpPr>
        <p:grpSpPr>
          <a:xfrm>
            <a:off x="337275" y="702750"/>
            <a:ext cx="8471700" cy="664500"/>
            <a:chOff x="337275" y="702750"/>
            <a:chExt cx="8471700" cy="664500"/>
          </a:xfrm>
        </p:grpSpPr>
        <p:sp>
          <p:nvSpPr>
            <p:cNvPr id="924" name="Google Shape;924;p54"/>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4"/>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55"/>
          <p:cNvSpPr txBox="1">
            <a:spLocks noGrp="1"/>
          </p:cNvSpPr>
          <p:nvPr>
            <p:ph type="title"/>
          </p:nvPr>
        </p:nvSpPr>
        <p:spPr>
          <a:xfrm>
            <a:off x="1961850" y="1561206"/>
            <a:ext cx="5220300" cy="16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150,000</a:t>
            </a:r>
            <a:endParaRPr/>
          </a:p>
        </p:txBody>
      </p:sp>
      <p:sp>
        <p:nvSpPr>
          <p:cNvPr id="931" name="Google Shape;931;p55"/>
          <p:cNvSpPr txBox="1">
            <a:spLocks noGrp="1"/>
          </p:cNvSpPr>
          <p:nvPr>
            <p:ph type="subTitle" idx="1"/>
          </p:nvPr>
        </p:nvSpPr>
        <p:spPr>
          <a:xfrm>
            <a:off x="1961850" y="3225594"/>
            <a:ext cx="52203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sp>
        <p:nvSpPr>
          <p:cNvPr id="932" name="Google Shape;932;p55"/>
          <p:cNvSpPr/>
          <p:nvPr/>
        </p:nvSpPr>
        <p:spPr>
          <a:xfrm>
            <a:off x="7544000" y="137622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1444350" y="39951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713221" y="350697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5"/>
          <p:cNvSpPr/>
          <p:nvPr/>
        </p:nvSpPr>
        <p:spPr>
          <a:xfrm>
            <a:off x="6179900" y="4078341"/>
            <a:ext cx="2250849" cy="779210"/>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5"/>
          <p:cNvSpPr/>
          <p:nvPr/>
        </p:nvSpPr>
        <p:spPr>
          <a:xfrm rot="10800000">
            <a:off x="713225" y="702610"/>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Google Shape;384;p38"/>
          <p:cNvSpPr txBox="1">
            <a:spLocks noGrp="1"/>
          </p:cNvSpPr>
          <p:nvPr>
            <p:ph type="subTitle" idx="1"/>
          </p:nvPr>
        </p:nvSpPr>
        <p:spPr>
          <a:xfrm>
            <a:off x="1394875" y="1654000"/>
            <a:ext cx="3333900" cy="58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Geography lesson</a:t>
            </a:r>
            <a:endParaRPr/>
          </a:p>
        </p:txBody>
      </p:sp>
      <p:sp>
        <p:nvSpPr>
          <p:cNvPr id="385" name="Google Shape;385;p38"/>
          <p:cNvSpPr txBox="1">
            <a:spLocks noGrp="1"/>
          </p:cNvSpPr>
          <p:nvPr>
            <p:ph type="subTitle" idx="2"/>
          </p:nvPr>
        </p:nvSpPr>
        <p:spPr>
          <a:xfrm>
            <a:off x="4728775" y="1652200"/>
            <a:ext cx="2151600" cy="58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86" name="Google Shape;386;p38"/>
          <p:cNvSpPr txBox="1">
            <a:spLocks noGrp="1"/>
          </p:cNvSpPr>
          <p:nvPr>
            <p:ph type="title"/>
          </p:nvPr>
        </p:nvSpPr>
        <p:spPr>
          <a:xfrm>
            <a:off x="809568" y="1654006"/>
            <a:ext cx="585300" cy="58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87" name="Google Shape;387;p38"/>
          <p:cNvSpPr txBox="1">
            <a:spLocks noGrp="1"/>
          </p:cNvSpPr>
          <p:nvPr>
            <p:ph type="subTitle" idx="3"/>
          </p:nvPr>
        </p:nvSpPr>
        <p:spPr>
          <a:xfrm>
            <a:off x="1394875" y="2698175"/>
            <a:ext cx="3333900" cy="58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West Europe</a:t>
            </a:r>
            <a:endParaRPr/>
          </a:p>
        </p:txBody>
      </p:sp>
      <p:sp>
        <p:nvSpPr>
          <p:cNvPr id="388" name="Google Shape;388;p38"/>
          <p:cNvSpPr txBox="1">
            <a:spLocks noGrp="1"/>
          </p:cNvSpPr>
          <p:nvPr>
            <p:ph type="subTitle" idx="4"/>
          </p:nvPr>
        </p:nvSpPr>
        <p:spPr>
          <a:xfrm>
            <a:off x="4728775" y="2696375"/>
            <a:ext cx="2151600" cy="58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89" name="Google Shape;389;p38"/>
          <p:cNvSpPr txBox="1">
            <a:spLocks noGrp="1"/>
          </p:cNvSpPr>
          <p:nvPr>
            <p:ph type="title" idx="5"/>
          </p:nvPr>
        </p:nvSpPr>
        <p:spPr>
          <a:xfrm>
            <a:off x="809568" y="2698181"/>
            <a:ext cx="585300" cy="58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90" name="Google Shape;390;p38"/>
          <p:cNvSpPr txBox="1">
            <a:spLocks noGrp="1"/>
          </p:cNvSpPr>
          <p:nvPr>
            <p:ph type="subTitle" idx="6"/>
          </p:nvPr>
        </p:nvSpPr>
        <p:spPr>
          <a:xfrm>
            <a:off x="1394875" y="3742350"/>
            <a:ext cx="3333900" cy="585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Activities</a:t>
            </a:r>
            <a:endParaRPr/>
          </a:p>
        </p:txBody>
      </p:sp>
      <p:sp>
        <p:nvSpPr>
          <p:cNvPr id="391" name="Google Shape;391;p38"/>
          <p:cNvSpPr txBox="1">
            <a:spLocks noGrp="1"/>
          </p:cNvSpPr>
          <p:nvPr>
            <p:ph type="subTitle" idx="7"/>
          </p:nvPr>
        </p:nvSpPr>
        <p:spPr>
          <a:xfrm>
            <a:off x="4728775" y="3740550"/>
            <a:ext cx="2151600" cy="58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392" name="Google Shape;392;p38"/>
          <p:cNvSpPr txBox="1">
            <a:spLocks noGrp="1"/>
          </p:cNvSpPr>
          <p:nvPr>
            <p:ph type="title" idx="8"/>
          </p:nvPr>
        </p:nvSpPr>
        <p:spPr>
          <a:xfrm>
            <a:off x="809568" y="3742356"/>
            <a:ext cx="585300" cy="58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93" name="Google Shape;393;p38"/>
          <p:cNvSpPr txBox="1">
            <a:spLocks noGrp="1"/>
          </p:cNvSpPr>
          <p:nvPr>
            <p:ph type="title" idx="9"/>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394" name="Google Shape;394;p38"/>
          <p:cNvSpPr/>
          <p:nvPr/>
        </p:nvSpPr>
        <p:spPr>
          <a:xfrm>
            <a:off x="7107000" y="274302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8"/>
          <p:cNvSpPr/>
          <p:nvPr/>
        </p:nvSpPr>
        <p:spPr>
          <a:xfrm>
            <a:off x="7819700" y="16474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8"/>
          <p:cNvSpPr/>
          <p:nvPr/>
        </p:nvSpPr>
        <p:spPr>
          <a:xfrm>
            <a:off x="7774871" y="36710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38"/>
          <p:cNvGrpSpPr/>
          <p:nvPr/>
        </p:nvGrpSpPr>
        <p:grpSpPr>
          <a:xfrm>
            <a:off x="337275" y="702750"/>
            <a:ext cx="8471700" cy="664500"/>
            <a:chOff x="337275" y="702750"/>
            <a:chExt cx="8471700" cy="664500"/>
          </a:xfrm>
        </p:grpSpPr>
        <p:sp>
          <p:nvSpPr>
            <p:cNvPr id="398" name="Google Shape;398;p38"/>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8"/>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 name="Google Shape;400;p38"/>
          <p:cNvSpPr/>
          <p:nvPr/>
        </p:nvSpPr>
        <p:spPr>
          <a:xfrm>
            <a:off x="7217425" y="1365613"/>
            <a:ext cx="1589820" cy="1162080"/>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56"/>
          <p:cNvSpPr txBox="1">
            <a:spLocks noGrp="1"/>
          </p:cNvSpPr>
          <p:nvPr>
            <p:ph type="title"/>
          </p:nvPr>
        </p:nvSpPr>
        <p:spPr>
          <a:xfrm>
            <a:off x="2273847" y="889124"/>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942" name="Google Shape;942;p56"/>
          <p:cNvSpPr txBox="1">
            <a:spLocks noGrp="1"/>
          </p:cNvSpPr>
          <p:nvPr>
            <p:ph type="subTitle" idx="1"/>
          </p:nvPr>
        </p:nvSpPr>
        <p:spPr>
          <a:xfrm>
            <a:off x="2273847" y="1579824"/>
            <a:ext cx="45963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Jupiter's rotation period</a:t>
            </a:r>
            <a:endParaRPr/>
          </a:p>
        </p:txBody>
      </p:sp>
      <p:sp>
        <p:nvSpPr>
          <p:cNvPr id="943" name="Google Shape;943;p56"/>
          <p:cNvSpPr txBox="1">
            <a:spLocks noGrp="1"/>
          </p:cNvSpPr>
          <p:nvPr>
            <p:ph type="title" idx="2"/>
          </p:nvPr>
        </p:nvSpPr>
        <p:spPr>
          <a:xfrm>
            <a:off x="2273847" y="3546149"/>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944" name="Google Shape;944;p56"/>
          <p:cNvSpPr txBox="1">
            <a:spLocks noGrp="1"/>
          </p:cNvSpPr>
          <p:nvPr>
            <p:ph type="subTitle" idx="3"/>
          </p:nvPr>
        </p:nvSpPr>
        <p:spPr>
          <a:xfrm>
            <a:off x="2273847" y="4236849"/>
            <a:ext cx="45963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Distance between Earth and the Moon</a:t>
            </a:r>
            <a:endParaRPr/>
          </a:p>
        </p:txBody>
      </p:sp>
      <p:sp>
        <p:nvSpPr>
          <p:cNvPr id="945" name="Google Shape;945;p56"/>
          <p:cNvSpPr txBox="1">
            <a:spLocks noGrp="1"/>
          </p:cNvSpPr>
          <p:nvPr>
            <p:ph type="title" idx="4"/>
          </p:nvPr>
        </p:nvSpPr>
        <p:spPr>
          <a:xfrm>
            <a:off x="2273853" y="2217636"/>
            <a:ext cx="4596300" cy="74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946" name="Google Shape;946;p56"/>
          <p:cNvSpPr txBox="1">
            <a:spLocks noGrp="1"/>
          </p:cNvSpPr>
          <p:nvPr>
            <p:ph type="subTitle" idx="5"/>
          </p:nvPr>
        </p:nvSpPr>
        <p:spPr>
          <a:xfrm>
            <a:off x="2273853" y="2908336"/>
            <a:ext cx="45963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Sun’s mass compared to Earth’s</a:t>
            </a:r>
            <a:endParaRPr/>
          </a:p>
        </p:txBody>
      </p:sp>
      <p:sp>
        <p:nvSpPr>
          <p:cNvPr id="947" name="Google Shape;947;p56"/>
          <p:cNvSpPr/>
          <p:nvPr/>
        </p:nvSpPr>
        <p:spPr>
          <a:xfrm>
            <a:off x="7704675" y="1203325"/>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6"/>
          <p:cNvSpPr/>
          <p:nvPr/>
        </p:nvSpPr>
        <p:spPr>
          <a:xfrm>
            <a:off x="7737075" y="38382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6"/>
          <p:cNvSpPr/>
          <p:nvPr/>
        </p:nvSpPr>
        <p:spPr>
          <a:xfrm>
            <a:off x="7453883" y="26575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6"/>
          <p:cNvSpPr/>
          <p:nvPr/>
        </p:nvSpPr>
        <p:spPr>
          <a:xfrm>
            <a:off x="947525" y="39087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6"/>
          <p:cNvSpPr/>
          <p:nvPr/>
        </p:nvSpPr>
        <p:spPr>
          <a:xfrm>
            <a:off x="1519183" y="193652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5"/>
        <p:cNvGrpSpPr/>
        <p:nvPr/>
      </p:nvGrpSpPr>
      <p:grpSpPr>
        <a:xfrm>
          <a:off x="0" y="0"/>
          <a:ext cx="0" cy="0"/>
          <a:chOff x="0" y="0"/>
          <a:chExt cx="0" cy="0"/>
        </a:xfrm>
      </p:grpSpPr>
      <p:sp>
        <p:nvSpPr>
          <p:cNvPr id="956" name="Google Shape;956;p57"/>
          <p:cNvSpPr txBox="1">
            <a:spLocks noGrp="1"/>
          </p:cNvSpPr>
          <p:nvPr>
            <p:ph type="subTitle" idx="3"/>
          </p:nvPr>
        </p:nvSpPr>
        <p:spPr>
          <a:xfrm>
            <a:off x="711425" y="2507480"/>
            <a:ext cx="3860700" cy="499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CIA</a:t>
            </a:r>
            <a:endParaRPr/>
          </a:p>
        </p:txBody>
      </p:sp>
      <p:sp>
        <p:nvSpPr>
          <p:cNvPr id="957" name="Google Shape;957;p57"/>
          <p:cNvSpPr txBox="1">
            <a:spLocks noGrp="1"/>
          </p:cNvSpPr>
          <p:nvPr>
            <p:ph type="subTitle" idx="1"/>
          </p:nvPr>
        </p:nvSpPr>
        <p:spPr>
          <a:xfrm>
            <a:off x="711225" y="3433534"/>
            <a:ext cx="3860700" cy="499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EuroVoc</a:t>
            </a:r>
            <a:endParaRPr/>
          </a:p>
        </p:txBody>
      </p:sp>
      <p:sp>
        <p:nvSpPr>
          <p:cNvPr id="958" name="Google Shape;958;p57"/>
          <p:cNvSpPr txBox="1">
            <a:spLocks noGrp="1"/>
          </p:cNvSpPr>
          <p:nvPr>
            <p:ph type="subTitle" idx="2"/>
          </p:nvPr>
        </p:nvSpPr>
        <p:spPr>
          <a:xfrm>
            <a:off x="711425" y="1581425"/>
            <a:ext cx="3860700" cy="499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UN geoscheme</a:t>
            </a:r>
            <a:endParaRPr/>
          </a:p>
        </p:txBody>
      </p:sp>
      <p:sp>
        <p:nvSpPr>
          <p:cNvPr id="959" name="Google Shape;959;p57"/>
          <p:cNvSpPr txBox="1">
            <a:spLocks noGrp="1"/>
          </p:cNvSpPr>
          <p:nvPr>
            <p:ph type="title" idx="4"/>
          </p:nvPr>
        </p:nvSpPr>
        <p:spPr>
          <a:xfrm>
            <a:off x="7648150" y="3412675"/>
            <a:ext cx="790800" cy="7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a:t>
            </a:r>
            <a:endParaRPr/>
          </a:p>
        </p:txBody>
      </p:sp>
      <p:sp>
        <p:nvSpPr>
          <p:cNvPr id="960" name="Google Shape;960;p57"/>
          <p:cNvSpPr txBox="1">
            <a:spLocks noGrp="1"/>
          </p:cNvSpPr>
          <p:nvPr>
            <p:ph type="title" idx="5"/>
          </p:nvPr>
        </p:nvSpPr>
        <p:spPr>
          <a:xfrm>
            <a:off x="7648217" y="1560575"/>
            <a:ext cx="790800" cy="7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961" name="Google Shape;961;p57"/>
          <p:cNvSpPr txBox="1">
            <a:spLocks noGrp="1"/>
          </p:cNvSpPr>
          <p:nvPr>
            <p:ph type="subTitle" idx="8"/>
          </p:nvPr>
        </p:nvSpPr>
        <p:spPr>
          <a:xfrm>
            <a:off x="714675" y="1966901"/>
            <a:ext cx="3853800" cy="35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t>
            </a:r>
            <a:r>
              <a:rPr lang="en" b="1"/>
              <a:t>a gas giant</a:t>
            </a:r>
            <a:r>
              <a:rPr lang="en"/>
              <a:t> and has rings</a:t>
            </a:r>
            <a:endParaRPr/>
          </a:p>
        </p:txBody>
      </p:sp>
      <p:sp>
        <p:nvSpPr>
          <p:cNvPr id="962" name="Google Shape;962;p57"/>
          <p:cNvSpPr txBox="1">
            <a:spLocks noGrp="1"/>
          </p:cNvSpPr>
          <p:nvPr>
            <p:ph type="title"/>
          </p:nvPr>
        </p:nvSpPr>
        <p:spPr>
          <a:xfrm>
            <a:off x="7648154" y="2486625"/>
            <a:ext cx="790800" cy="78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963" name="Google Shape;963;p57"/>
          <p:cNvSpPr txBox="1">
            <a:spLocks noGrp="1"/>
          </p:cNvSpPr>
          <p:nvPr>
            <p:ph type="title" idx="9"/>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Modern classifications</a:t>
            </a:r>
            <a:endParaRPr/>
          </a:p>
        </p:txBody>
      </p:sp>
      <p:sp>
        <p:nvSpPr>
          <p:cNvPr id="964" name="Google Shape;964;p57"/>
          <p:cNvSpPr txBox="1">
            <a:spLocks noGrp="1"/>
          </p:cNvSpPr>
          <p:nvPr>
            <p:ph type="subTitle" idx="6"/>
          </p:nvPr>
        </p:nvSpPr>
        <p:spPr>
          <a:xfrm>
            <a:off x="714675" y="2892957"/>
            <a:ext cx="3853800" cy="35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t>
            </a:r>
            <a:r>
              <a:rPr lang="en" b="1"/>
              <a:t>the closest planet </a:t>
            </a:r>
            <a:r>
              <a:rPr lang="en"/>
              <a:t>to the Sun</a:t>
            </a:r>
            <a:endParaRPr/>
          </a:p>
        </p:txBody>
      </p:sp>
      <p:sp>
        <p:nvSpPr>
          <p:cNvPr id="965" name="Google Shape;965;p57"/>
          <p:cNvSpPr txBox="1">
            <a:spLocks noGrp="1"/>
          </p:cNvSpPr>
          <p:nvPr>
            <p:ph type="subTitle" idx="7"/>
          </p:nvPr>
        </p:nvSpPr>
        <p:spPr>
          <a:xfrm>
            <a:off x="714475" y="3819013"/>
            <a:ext cx="3853800" cy="35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a:t>
            </a:r>
            <a:r>
              <a:rPr lang="en" b="1"/>
              <a:t>the second planet</a:t>
            </a:r>
            <a:r>
              <a:rPr lang="en"/>
              <a:t> from the Sun</a:t>
            </a:r>
            <a:endParaRPr/>
          </a:p>
        </p:txBody>
      </p:sp>
      <p:sp>
        <p:nvSpPr>
          <p:cNvPr id="966" name="Google Shape;966;p57"/>
          <p:cNvSpPr/>
          <p:nvPr/>
        </p:nvSpPr>
        <p:spPr>
          <a:xfrm>
            <a:off x="4568475" y="1774175"/>
            <a:ext cx="2809800" cy="3591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7"/>
          <p:cNvSpPr/>
          <p:nvPr/>
        </p:nvSpPr>
        <p:spPr>
          <a:xfrm>
            <a:off x="4568475" y="1774175"/>
            <a:ext cx="889500" cy="359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7"/>
          <p:cNvSpPr/>
          <p:nvPr/>
        </p:nvSpPr>
        <p:spPr>
          <a:xfrm>
            <a:off x="4568475" y="2700225"/>
            <a:ext cx="2809800" cy="3591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7"/>
          <p:cNvSpPr/>
          <p:nvPr/>
        </p:nvSpPr>
        <p:spPr>
          <a:xfrm>
            <a:off x="4568475" y="2700225"/>
            <a:ext cx="1413300" cy="359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7"/>
          <p:cNvSpPr/>
          <p:nvPr/>
        </p:nvSpPr>
        <p:spPr>
          <a:xfrm>
            <a:off x="4568475" y="3626275"/>
            <a:ext cx="2809800" cy="3591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7"/>
          <p:cNvSpPr/>
          <p:nvPr/>
        </p:nvSpPr>
        <p:spPr>
          <a:xfrm>
            <a:off x="4568475" y="3626275"/>
            <a:ext cx="594000" cy="359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57"/>
          <p:cNvGrpSpPr/>
          <p:nvPr/>
        </p:nvGrpSpPr>
        <p:grpSpPr>
          <a:xfrm>
            <a:off x="337275" y="702750"/>
            <a:ext cx="8471700" cy="664500"/>
            <a:chOff x="337275" y="702750"/>
            <a:chExt cx="8471700" cy="664500"/>
          </a:xfrm>
        </p:grpSpPr>
        <p:sp>
          <p:nvSpPr>
            <p:cNvPr id="973" name="Google Shape;973;p57"/>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7"/>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78"/>
        <p:cNvGrpSpPr/>
        <p:nvPr/>
      </p:nvGrpSpPr>
      <p:grpSpPr>
        <a:xfrm>
          <a:off x="0" y="0"/>
          <a:ext cx="0" cy="0"/>
          <a:chOff x="0" y="0"/>
          <a:chExt cx="0" cy="0"/>
        </a:xfrm>
      </p:grpSpPr>
      <p:sp>
        <p:nvSpPr>
          <p:cNvPr id="979" name="Google Shape;979;p58"/>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Western European countries</a:t>
            </a:r>
            <a:endParaRPr b="1" u="none">
              <a:solidFill>
                <a:schemeClr val="accent1"/>
              </a:solidFill>
            </a:endParaRPr>
          </a:p>
        </p:txBody>
      </p:sp>
      <p:grpSp>
        <p:nvGrpSpPr>
          <p:cNvPr id="980" name="Google Shape;980;p58"/>
          <p:cNvGrpSpPr/>
          <p:nvPr/>
        </p:nvGrpSpPr>
        <p:grpSpPr>
          <a:xfrm>
            <a:off x="4610960" y="1557153"/>
            <a:ext cx="3750513" cy="3042323"/>
            <a:chOff x="4610960" y="1557153"/>
            <a:chExt cx="3750513" cy="3042323"/>
          </a:xfrm>
        </p:grpSpPr>
        <p:sp>
          <p:nvSpPr>
            <p:cNvPr id="981" name="Google Shape;981;p58"/>
            <p:cNvSpPr/>
            <p:nvPr/>
          </p:nvSpPr>
          <p:spPr>
            <a:xfrm>
              <a:off x="6055271" y="3736202"/>
              <a:ext cx="591589" cy="460290"/>
            </a:xfrm>
            <a:custGeom>
              <a:avLst/>
              <a:gdLst/>
              <a:ahLst/>
              <a:cxnLst/>
              <a:rect l="l" t="t" r="r" b="b"/>
              <a:pathLst>
                <a:path w="28255" h="21984" fill="none" extrusionOk="0">
                  <a:moveTo>
                    <a:pt x="18214" y="16412"/>
                  </a:moveTo>
                  <a:lnTo>
                    <a:pt x="18914" y="16012"/>
                  </a:lnTo>
                  <a:lnTo>
                    <a:pt x="19315" y="16346"/>
                  </a:lnTo>
                  <a:lnTo>
                    <a:pt x="19681" y="16679"/>
                  </a:lnTo>
                  <a:lnTo>
                    <a:pt x="20382" y="16646"/>
                  </a:lnTo>
                  <a:lnTo>
                    <a:pt x="20382" y="17013"/>
                  </a:lnTo>
                  <a:lnTo>
                    <a:pt x="20749" y="17713"/>
                  </a:lnTo>
                  <a:lnTo>
                    <a:pt x="20816" y="18047"/>
                  </a:lnTo>
                  <a:lnTo>
                    <a:pt x="20515" y="18414"/>
                  </a:lnTo>
                  <a:lnTo>
                    <a:pt x="20515" y="18414"/>
                  </a:lnTo>
                  <a:lnTo>
                    <a:pt x="20515" y="18814"/>
                  </a:lnTo>
                  <a:lnTo>
                    <a:pt x="20549" y="19548"/>
                  </a:lnTo>
                  <a:lnTo>
                    <a:pt x="20916" y="19882"/>
                  </a:lnTo>
                  <a:lnTo>
                    <a:pt x="20916" y="20249"/>
                  </a:lnTo>
                  <a:lnTo>
                    <a:pt x="20982" y="20982"/>
                  </a:lnTo>
                  <a:lnTo>
                    <a:pt x="21349" y="20916"/>
                  </a:lnTo>
                  <a:lnTo>
                    <a:pt x="21383" y="21683"/>
                  </a:lnTo>
                  <a:lnTo>
                    <a:pt x="21750" y="21983"/>
                  </a:lnTo>
                  <a:lnTo>
                    <a:pt x="21816" y="21983"/>
                  </a:lnTo>
                  <a:lnTo>
                    <a:pt x="22150" y="21583"/>
                  </a:lnTo>
                  <a:lnTo>
                    <a:pt x="22483" y="21583"/>
                  </a:lnTo>
                  <a:lnTo>
                    <a:pt x="22417" y="21216"/>
                  </a:lnTo>
                  <a:lnTo>
                    <a:pt x="22417" y="21183"/>
                  </a:lnTo>
                  <a:lnTo>
                    <a:pt x="22750" y="21516"/>
                  </a:lnTo>
                  <a:lnTo>
                    <a:pt x="22850" y="21550"/>
                  </a:lnTo>
                  <a:lnTo>
                    <a:pt x="23518" y="21516"/>
                  </a:lnTo>
                  <a:lnTo>
                    <a:pt x="23851" y="21483"/>
                  </a:lnTo>
                  <a:lnTo>
                    <a:pt x="24518" y="21049"/>
                  </a:lnTo>
                  <a:lnTo>
                    <a:pt x="25219" y="20982"/>
                  </a:lnTo>
                  <a:lnTo>
                    <a:pt x="25519" y="20649"/>
                  </a:lnTo>
                  <a:lnTo>
                    <a:pt x="25853" y="20215"/>
                  </a:lnTo>
                  <a:lnTo>
                    <a:pt x="25853" y="20215"/>
                  </a:lnTo>
                  <a:lnTo>
                    <a:pt x="26186" y="20515"/>
                  </a:lnTo>
                  <a:lnTo>
                    <a:pt x="26219" y="20549"/>
                  </a:lnTo>
                  <a:lnTo>
                    <a:pt x="26586" y="20549"/>
                  </a:lnTo>
                  <a:lnTo>
                    <a:pt x="26920" y="20515"/>
                  </a:lnTo>
                  <a:lnTo>
                    <a:pt x="27254" y="20082"/>
                  </a:lnTo>
                  <a:lnTo>
                    <a:pt x="27554" y="19748"/>
                  </a:lnTo>
                  <a:lnTo>
                    <a:pt x="28254" y="19348"/>
                  </a:lnTo>
                  <a:lnTo>
                    <a:pt x="28188" y="19315"/>
                  </a:lnTo>
                  <a:lnTo>
                    <a:pt x="28154" y="19315"/>
                  </a:lnTo>
                  <a:lnTo>
                    <a:pt x="27520" y="19014"/>
                  </a:lnTo>
                  <a:lnTo>
                    <a:pt x="27854" y="18647"/>
                  </a:lnTo>
                  <a:lnTo>
                    <a:pt x="27821" y="18247"/>
                  </a:lnTo>
                  <a:lnTo>
                    <a:pt x="27821" y="17880"/>
                  </a:lnTo>
                  <a:lnTo>
                    <a:pt x="27420" y="17547"/>
                  </a:lnTo>
                  <a:lnTo>
                    <a:pt x="27053" y="17213"/>
                  </a:lnTo>
                  <a:lnTo>
                    <a:pt x="26686" y="16879"/>
                  </a:lnTo>
                  <a:lnTo>
                    <a:pt x="26353" y="16579"/>
                  </a:lnTo>
                  <a:lnTo>
                    <a:pt x="25586" y="16246"/>
                  </a:lnTo>
                  <a:lnTo>
                    <a:pt x="25552" y="15512"/>
                  </a:lnTo>
                  <a:lnTo>
                    <a:pt x="25519" y="15178"/>
                  </a:lnTo>
                  <a:lnTo>
                    <a:pt x="25486" y="14478"/>
                  </a:lnTo>
                  <a:lnTo>
                    <a:pt x="25486" y="14411"/>
                  </a:lnTo>
                  <a:lnTo>
                    <a:pt x="25586" y="14411"/>
                  </a:lnTo>
                  <a:lnTo>
                    <a:pt x="25786" y="14411"/>
                  </a:lnTo>
                  <a:lnTo>
                    <a:pt x="25752" y="13711"/>
                  </a:lnTo>
                  <a:lnTo>
                    <a:pt x="25752" y="13344"/>
                  </a:lnTo>
                  <a:lnTo>
                    <a:pt x="26420" y="12910"/>
                  </a:lnTo>
                  <a:lnTo>
                    <a:pt x="26386" y="12543"/>
                  </a:lnTo>
                  <a:lnTo>
                    <a:pt x="26720" y="12176"/>
                  </a:lnTo>
                  <a:lnTo>
                    <a:pt x="26353" y="11843"/>
                  </a:lnTo>
                  <a:lnTo>
                    <a:pt x="26019" y="11876"/>
                  </a:lnTo>
                  <a:lnTo>
                    <a:pt x="25652" y="11876"/>
                  </a:lnTo>
                  <a:lnTo>
                    <a:pt x="25652" y="11542"/>
                  </a:lnTo>
                  <a:lnTo>
                    <a:pt x="25252" y="11175"/>
                  </a:lnTo>
                  <a:lnTo>
                    <a:pt x="25185" y="10475"/>
                  </a:lnTo>
                  <a:lnTo>
                    <a:pt x="24852" y="9841"/>
                  </a:lnTo>
                  <a:lnTo>
                    <a:pt x="24818" y="9741"/>
                  </a:lnTo>
                  <a:lnTo>
                    <a:pt x="25019" y="9741"/>
                  </a:lnTo>
                  <a:lnTo>
                    <a:pt x="25152" y="9741"/>
                  </a:lnTo>
                  <a:lnTo>
                    <a:pt x="25486" y="9341"/>
                  </a:lnTo>
                  <a:lnTo>
                    <a:pt x="26019" y="8707"/>
                  </a:lnTo>
                  <a:lnTo>
                    <a:pt x="26153" y="8574"/>
                  </a:lnTo>
                  <a:lnTo>
                    <a:pt x="25752" y="7873"/>
                  </a:lnTo>
                  <a:lnTo>
                    <a:pt x="25386" y="7906"/>
                  </a:lnTo>
                  <a:lnTo>
                    <a:pt x="25352" y="7539"/>
                  </a:lnTo>
                  <a:lnTo>
                    <a:pt x="25719" y="7173"/>
                  </a:lnTo>
                  <a:lnTo>
                    <a:pt x="25319" y="6806"/>
                  </a:lnTo>
                  <a:lnTo>
                    <a:pt x="25252" y="6839"/>
                  </a:lnTo>
                  <a:lnTo>
                    <a:pt x="24652" y="7239"/>
                  </a:lnTo>
                  <a:lnTo>
                    <a:pt x="24351" y="7640"/>
                  </a:lnTo>
                  <a:lnTo>
                    <a:pt x="24251" y="7573"/>
                  </a:lnTo>
                  <a:lnTo>
                    <a:pt x="23584" y="7339"/>
                  </a:lnTo>
                  <a:lnTo>
                    <a:pt x="23217" y="6972"/>
                  </a:lnTo>
                  <a:lnTo>
                    <a:pt x="22917" y="7006"/>
                  </a:lnTo>
                  <a:lnTo>
                    <a:pt x="22884" y="7006"/>
                  </a:lnTo>
                  <a:lnTo>
                    <a:pt x="22684" y="7006"/>
                  </a:lnTo>
                  <a:lnTo>
                    <a:pt x="22183" y="7039"/>
                  </a:lnTo>
                  <a:lnTo>
                    <a:pt x="21850" y="7072"/>
                  </a:lnTo>
                  <a:lnTo>
                    <a:pt x="21850" y="6706"/>
                  </a:lnTo>
                  <a:lnTo>
                    <a:pt x="21816" y="6372"/>
                  </a:lnTo>
                  <a:lnTo>
                    <a:pt x="22083" y="5972"/>
                  </a:lnTo>
                  <a:lnTo>
                    <a:pt x="22050" y="5638"/>
                  </a:lnTo>
                  <a:lnTo>
                    <a:pt x="21716" y="5305"/>
                  </a:lnTo>
                  <a:lnTo>
                    <a:pt x="21349" y="4971"/>
                  </a:lnTo>
                  <a:lnTo>
                    <a:pt x="21249" y="4971"/>
                  </a:lnTo>
                  <a:lnTo>
                    <a:pt x="21016" y="4971"/>
                  </a:lnTo>
                  <a:lnTo>
                    <a:pt x="20649" y="5004"/>
                  </a:lnTo>
                  <a:lnTo>
                    <a:pt x="20582" y="4237"/>
                  </a:lnTo>
                  <a:lnTo>
                    <a:pt x="20215" y="3970"/>
                  </a:lnTo>
                  <a:lnTo>
                    <a:pt x="20182" y="3570"/>
                  </a:lnTo>
                  <a:lnTo>
                    <a:pt x="20148" y="2836"/>
                  </a:lnTo>
                  <a:lnTo>
                    <a:pt x="20082" y="2503"/>
                  </a:lnTo>
                  <a:lnTo>
                    <a:pt x="19748" y="2503"/>
                  </a:lnTo>
                  <a:lnTo>
                    <a:pt x="19415" y="2536"/>
                  </a:lnTo>
                  <a:lnTo>
                    <a:pt x="19715" y="1802"/>
                  </a:lnTo>
                  <a:lnTo>
                    <a:pt x="19681" y="1802"/>
                  </a:lnTo>
                  <a:lnTo>
                    <a:pt x="19214" y="1702"/>
                  </a:lnTo>
                  <a:lnTo>
                    <a:pt x="18714" y="1535"/>
                  </a:lnTo>
                  <a:lnTo>
                    <a:pt x="18314" y="1569"/>
                  </a:lnTo>
                  <a:lnTo>
                    <a:pt x="17980" y="1635"/>
                  </a:lnTo>
                  <a:lnTo>
                    <a:pt x="17880" y="1635"/>
                  </a:lnTo>
                  <a:lnTo>
                    <a:pt x="17914" y="1902"/>
                  </a:lnTo>
                  <a:lnTo>
                    <a:pt x="17413" y="2069"/>
                  </a:lnTo>
                  <a:lnTo>
                    <a:pt x="17346" y="2169"/>
                  </a:lnTo>
                  <a:lnTo>
                    <a:pt x="16879" y="1802"/>
                  </a:lnTo>
                  <a:lnTo>
                    <a:pt x="16146" y="2069"/>
                  </a:lnTo>
                  <a:lnTo>
                    <a:pt x="15645" y="2503"/>
                  </a:lnTo>
                  <a:lnTo>
                    <a:pt x="15345" y="2636"/>
                  </a:lnTo>
                  <a:lnTo>
                    <a:pt x="14745" y="2669"/>
                  </a:lnTo>
                  <a:lnTo>
                    <a:pt x="14478" y="2903"/>
                  </a:lnTo>
                  <a:lnTo>
                    <a:pt x="14077" y="3336"/>
                  </a:lnTo>
                  <a:lnTo>
                    <a:pt x="13711" y="3803"/>
                  </a:lnTo>
                  <a:lnTo>
                    <a:pt x="13510" y="3904"/>
                  </a:lnTo>
                  <a:lnTo>
                    <a:pt x="12843" y="3737"/>
                  </a:lnTo>
                  <a:lnTo>
                    <a:pt x="12510" y="3803"/>
                  </a:lnTo>
                  <a:lnTo>
                    <a:pt x="12143" y="3803"/>
                  </a:lnTo>
                  <a:lnTo>
                    <a:pt x="11809" y="3837"/>
                  </a:lnTo>
                  <a:lnTo>
                    <a:pt x="11409" y="3503"/>
                  </a:lnTo>
                  <a:lnTo>
                    <a:pt x="11042" y="3503"/>
                  </a:lnTo>
                  <a:lnTo>
                    <a:pt x="11042" y="3170"/>
                  </a:lnTo>
                  <a:lnTo>
                    <a:pt x="10675" y="3170"/>
                  </a:lnTo>
                  <a:lnTo>
                    <a:pt x="10308" y="2836"/>
                  </a:lnTo>
                  <a:lnTo>
                    <a:pt x="9975" y="2536"/>
                  </a:lnTo>
                  <a:lnTo>
                    <a:pt x="9574" y="2169"/>
                  </a:lnTo>
                  <a:lnTo>
                    <a:pt x="9207" y="1869"/>
                  </a:lnTo>
                  <a:lnTo>
                    <a:pt x="9174" y="1468"/>
                  </a:lnTo>
                  <a:lnTo>
                    <a:pt x="9174" y="1135"/>
                  </a:lnTo>
                  <a:lnTo>
                    <a:pt x="8807" y="801"/>
                  </a:lnTo>
                  <a:lnTo>
                    <a:pt x="8373" y="401"/>
                  </a:lnTo>
                  <a:lnTo>
                    <a:pt x="8240" y="134"/>
                  </a:lnTo>
                  <a:lnTo>
                    <a:pt x="7473" y="1"/>
                  </a:lnTo>
                  <a:lnTo>
                    <a:pt x="7373" y="34"/>
                  </a:lnTo>
                  <a:lnTo>
                    <a:pt x="6972" y="468"/>
                  </a:lnTo>
                  <a:lnTo>
                    <a:pt x="6539" y="368"/>
                  </a:lnTo>
                  <a:lnTo>
                    <a:pt x="6239" y="501"/>
                  </a:lnTo>
                  <a:lnTo>
                    <a:pt x="5972" y="635"/>
                  </a:lnTo>
                  <a:lnTo>
                    <a:pt x="5671" y="635"/>
                  </a:lnTo>
                  <a:lnTo>
                    <a:pt x="5638" y="635"/>
                  </a:lnTo>
                  <a:lnTo>
                    <a:pt x="5571" y="635"/>
                  </a:lnTo>
                  <a:lnTo>
                    <a:pt x="5004" y="668"/>
                  </a:lnTo>
                  <a:lnTo>
                    <a:pt x="4537" y="701"/>
                  </a:lnTo>
                  <a:lnTo>
                    <a:pt x="4237" y="735"/>
                  </a:lnTo>
                  <a:lnTo>
                    <a:pt x="4170" y="735"/>
                  </a:lnTo>
                  <a:lnTo>
                    <a:pt x="3904" y="1302"/>
                  </a:lnTo>
                  <a:lnTo>
                    <a:pt x="3904" y="1402"/>
                  </a:lnTo>
                  <a:lnTo>
                    <a:pt x="3503" y="1335"/>
                  </a:lnTo>
                  <a:lnTo>
                    <a:pt x="3003" y="1569"/>
                  </a:lnTo>
                  <a:lnTo>
                    <a:pt x="2970" y="1869"/>
                  </a:lnTo>
                  <a:lnTo>
                    <a:pt x="2536" y="1569"/>
                  </a:lnTo>
                  <a:lnTo>
                    <a:pt x="2202" y="1635"/>
                  </a:lnTo>
                  <a:lnTo>
                    <a:pt x="2169" y="1635"/>
                  </a:lnTo>
                  <a:lnTo>
                    <a:pt x="1902" y="1635"/>
                  </a:lnTo>
                  <a:lnTo>
                    <a:pt x="1835" y="1669"/>
                  </a:lnTo>
                  <a:lnTo>
                    <a:pt x="1368" y="1168"/>
                  </a:lnTo>
                  <a:lnTo>
                    <a:pt x="1068" y="1202"/>
                  </a:lnTo>
                  <a:lnTo>
                    <a:pt x="501" y="1402"/>
                  </a:lnTo>
                  <a:lnTo>
                    <a:pt x="368" y="1468"/>
                  </a:lnTo>
                  <a:lnTo>
                    <a:pt x="334" y="1869"/>
                  </a:lnTo>
                  <a:lnTo>
                    <a:pt x="468" y="2169"/>
                  </a:lnTo>
                  <a:lnTo>
                    <a:pt x="568" y="2503"/>
                  </a:lnTo>
                  <a:lnTo>
                    <a:pt x="568" y="2803"/>
                  </a:lnTo>
                  <a:lnTo>
                    <a:pt x="501" y="2903"/>
                  </a:lnTo>
                  <a:lnTo>
                    <a:pt x="1" y="3236"/>
                  </a:lnTo>
                  <a:lnTo>
                    <a:pt x="534" y="3637"/>
                  </a:lnTo>
                  <a:lnTo>
                    <a:pt x="568" y="4170"/>
                  </a:lnTo>
                  <a:lnTo>
                    <a:pt x="668" y="4170"/>
                  </a:lnTo>
                  <a:lnTo>
                    <a:pt x="968" y="4237"/>
                  </a:lnTo>
                  <a:lnTo>
                    <a:pt x="1235" y="3870"/>
                  </a:lnTo>
                  <a:lnTo>
                    <a:pt x="1302" y="4237"/>
                  </a:lnTo>
                  <a:lnTo>
                    <a:pt x="1302" y="4637"/>
                  </a:lnTo>
                  <a:lnTo>
                    <a:pt x="1335" y="4971"/>
                  </a:lnTo>
                  <a:lnTo>
                    <a:pt x="1035" y="5371"/>
                  </a:lnTo>
                  <a:lnTo>
                    <a:pt x="668" y="5371"/>
                  </a:lnTo>
                  <a:lnTo>
                    <a:pt x="334" y="5738"/>
                  </a:lnTo>
                  <a:lnTo>
                    <a:pt x="701" y="6072"/>
                  </a:lnTo>
                  <a:lnTo>
                    <a:pt x="735" y="6472"/>
                  </a:lnTo>
                  <a:lnTo>
                    <a:pt x="801" y="7206"/>
                  </a:lnTo>
                  <a:lnTo>
                    <a:pt x="1168" y="7506"/>
                  </a:lnTo>
                  <a:lnTo>
                    <a:pt x="1202" y="7873"/>
                  </a:lnTo>
                  <a:lnTo>
                    <a:pt x="1535" y="8207"/>
                  </a:lnTo>
                  <a:lnTo>
                    <a:pt x="1869" y="7473"/>
                  </a:lnTo>
                  <a:lnTo>
                    <a:pt x="2169" y="7072"/>
                  </a:lnTo>
                  <a:lnTo>
                    <a:pt x="2503" y="6339"/>
                  </a:lnTo>
                  <a:lnTo>
                    <a:pt x="2469" y="5972"/>
                  </a:lnTo>
                  <a:lnTo>
                    <a:pt x="2836" y="5972"/>
                  </a:lnTo>
                  <a:lnTo>
                    <a:pt x="3203" y="6305"/>
                  </a:lnTo>
                  <a:lnTo>
                    <a:pt x="3570" y="6639"/>
                  </a:lnTo>
                  <a:lnTo>
                    <a:pt x="3904" y="6972"/>
                  </a:lnTo>
                  <a:lnTo>
                    <a:pt x="4337" y="7673"/>
                  </a:lnTo>
                  <a:lnTo>
                    <a:pt x="4004" y="8373"/>
                  </a:lnTo>
                  <a:lnTo>
                    <a:pt x="4037" y="8807"/>
                  </a:lnTo>
                  <a:lnTo>
                    <a:pt x="4070" y="9508"/>
                  </a:lnTo>
                  <a:lnTo>
                    <a:pt x="4804" y="9407"/>
                  </a:lnTo>
                  <a:lnTo>
                    <a:pt x="4838" y="9841"/>
                  </a:lnTo>
                  <a:lnTo>
                    <a:pt x="5171" y="9808"/>
                  </a:lnTo>
                  <a:lnTo>
                    <a:pt x="5538" y="10075"/>
                  </a:lnTo>
                  <a:lnTo>
                    <a:pt x="5905" y="10475"/>
                  </a:lnTo>
                  <a:lnTo>
                    <a:pt x="4871" y="10542"/>
                  </a:lnTo>
                  <a:lnTo>
                    <a:pt x="5238" y="10842"/>
                  </a:lnTo>
                  <a:lnTo>
                    <a:pt x="5571" y="11175"/>
                  </a:lnTo>
                  <a:lnTo>
                    <a:pt x="6038" y="11876"/>
                  </a:lnTo>
                  <a:lnTo>
                    <a:pt x="6339" y="11876"/>
                  </a:lnTo>
                  <a:lnTo>
                    <a:pt x="7072" y="12543"/>
                  </a:lnTo>
                  <a:lnTo>
                    <a:pt x="7139" y="12877"/>
                  </a:lnTo>
                  <a:lnTo>
                    <a:pt x="7840" y="13210"/>
                  </a:lnTo>
                  <a:lnTo>
                    <a:pt x="8540" y="12810"/>
                  </a:lnTo>
                  <a:lnTo>
                    <a:pt x="8874" y="12743"/>
                  </a:lnTo>
                  <a:lnTo>
                    <a:pt x="9641" y="13477"/>
                  </a:lnTo>
                  <a:lnTo>
                    <a:pt x="10375" y="14077"/>
                  </a:lnTo>
                  <a:lnTo>
                    <a:pt x="10808" y="14811"/>
                  </a:lnTo>
                  <a:lnTo>
                    <a:pt x="11476" y="14745"/>
                  </a:lnTo>
                  <a:lnTo>
                    <a:pt x="11843" y="15412"/>
                  </a:lnTo>
                  <a:lnTo>
                    <a:pt x="12576" y="15745"/>
                  </a:lnTo>
                  <a:lnTo>
                    <a:pt x="12910" y="15745"/>
                  </a:lnTo>
                  <a:lnTo>
                    <a:pt x="13344" y="16412"/>
                  </a:lnTo>
                  <a:lnTo>
                    <a:pt x="13677" y="16379"/>
                  </a:lnTo>
                  <a:lnTo>
                    <a:pt x="14044" y="16746"/>
                  </a:lnTo>
                  <a:lnTo>
                    <a:pt x="14745" y="16713"/>
                  </a:lnTo>
                  <a:lnTo>
                    <a:pt x="15078" y="16679"/>
                  </a:lnTo>
                  <a:lnTo>
                    <a:pt x="15512" y="16980"/>
                  </a:lnTo>
                  <a:lnTo>
                    <a:pt x="15545" y="17380"/>
                  </a:lnTo>
                  <a:lnTo>
                    <a:pt x="15879" y="17680"/>
                  </a:lnTo>
                  <a:lnTo>
                    <a:pt x="16212" y="17680"/>
                  </a:lnTo>
                  <a:lnTo>
                    <a:pt x="16312" y="18381"/>
                  </a:lnTo>
                  <a:lnTo>
                    <a:pt x="16980" y="18347"/>
                  </a:lnTo>
                  <a:lnTo>
                    <a:pt x="17013" y="18681"/>
                  </a:lnTo>
                  <a:lnTo>
                    <a:pt x="17346" y="18681"/>
                  </a:lnTo>
                  <a:lnTo>
                    <a:pt x="18080" y="18647"/>
                  </a:lnTo>
                  <a:lnTo>
                    <a:pt x="18014" y="16846"/>
                  </a:lnTo>
                  <a:lnTo>
                    <a:pt x="17880" y="1647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8"/>
            <p:cNvSpPr/>
            <p:nvPr/>
          </p:nvSpPr>
          <p:spPr>
            <a:xfrm>
              <a:off x="6190778" y="3796963"/>
              <a:ext cx="220702" cy="289880"/>
            </a:xfrm>
            <a:custGeom>
              <a:avLst/>
              <a:gdLst/>
              <a:ahLst/>
              <a:cxnLst/>
              <a:rect l="l" t="t" r="r" b="b"/>
              <a:pathLst>
                <a:path w="10541" h="13845" fill="none" extrusionOk="0">
                  <a:moveTo>
                    <a:pt x="8906" y="4304"/>
                  </a:moveTo>
                  <a:lnTo>
                    <a:pt x="10107" y="4137"/>
                  </a:lnTo>
                  <a:lnTo>
                    <a:pt x="8873" y="6072"/>
                  </a:lnTo>
                  <a:lnTo>
                    <a:pt x="10541" y="7506"/>
                  </a:lnTo>
                  <a:lnTo>
                    <a:pt x="9407" y="7740"/>
                  </a:lnTo>
                  <a:lnTo>
                    <a:pt x="10508" y="9341"/>
                  </a:lnTo>
                  <a:lnTo>
                    <a:pt x="9540" y="9574"/>
                  </a:lnTo>
                  <a:lnTo>
                    <a:pt x="8840" y="9674"/>
                  </a:lnTo>
                  <a:lnTo>
                    <a:pt x="9073" y="10475"/>
                  </a:lnTo>
                  <a:lnTo>
                    <a:pt x="8506" y="10608"/>
                  </a:lnTo>
                  <a:lnTo>
                    <a:pt x="7405" y="11943"/>
                  </a:lnTo>
                  <a:lnTo>
                    <a:pt x="8206" y="12743"/>
                  </a:lnTo>
                  <a:lnTo>
                    <a:pt x="7572" y="13844"/>
                  </a:lnTo>
                  <a:lnTo>
                    <a:pt x="7572" y="13077"/>
                  </a:lnTo>
                  <a:lnTo>
                    <a:pt x="5537" y="11809"/>
                  </a:lnTo>
                  <a:lnTo>
                    <a:pt x="4370" y="10342"/>
                  </a:lnTo>
                  <a:lnTo>
                    <a:pt x="4437" y="9741"/>
                  </a:lnTo>
                  <a:lnTo>
                    <a:pt x="3869" y="9908"/>
                  </a:lnTo>
                  <a:lnTo>
                    <a:pt x="1368" y="7640"/>
                  </a:lnTo>
                  <a:lnTo>
                    <a:pt x="1268" y="6572"/>
                  </a:lnTo>
                  <a:lnTo>
                    <a:pt x="734" y="5104"/>
                  </a:lnTo>
                  <a:lnTo>
                    <a:pt x="0" y="4904"/>
                  </a:lnTo>
                  <a:lnTo>
                    <a:pt x="33" y="4137"/>
                  </a:lnTo>
                  <a:lnTo>
                    <a:pt x="33" y="3503"/>
                  </a:lnTo>
                  <a:lnTo>
                    <a:pt x="767" y="3270"/>
                  </a:lnTo>
                  <a:lnTo>
                    <a:pt x="1735" y="3970"/>
                  </a:lnTo>
                  <a:lnTo>
                    <a:pt x="2202" y="3070"/>
                  </a:lnTo>
                  <a:lnTo>
                    <a:pt x="3202" y="3003"/>
                  </a:lnTo>
                  <a:lnTo>
                    <a:pt x="4870" y="3270"/>
                  </a:lnTo>
                  <a:lnTo>
                    <a:pt x="5537" y="3737"/>
                  </a:lnTo>
                  <a:lnTo>
                    <a:pt x="6071" y="3437"/>
                  </a:lnTo>
                  <a:lnTo>
                    <a:pt x="6505" y="3637"/>
                  </a:lnTo>
                  <a:lnTo>
                    <a:pt x="6838" y="3103"/>
                  </a:lnTo>
                  <a:lnTo>
                    <a:pt x="7072" y="3637"/>
                  </a:lnTo>
                  <a:lnTo>
                    <a:pt x="7772" y="3437"/>
                  </a:lnTo>
                  <a:lnTo>
                    <a:pt x="8173" y="4304"/>
                  </a:lnTo>
                  <a:lnTo>
                    <a:pt x="8906" y="4304"/>
                  </a:lnTo>
                  <a:lnTo>
                    <a:pt x="9107" y="3270"/>
                  </a:lnTo>
                  <a:lnTo>
                    <a:pt x="10007" y="3070"/>
                  </a:lnTo>
                  <a:lnTo>
                    <a:pt x="8673" y="2403"/>
                  </a:lnTo>
                  <a:lnTo>
                    <a:pt x="9073" y="1936"/>
                  </a:lnTo>
                  <a:lnTo>
                    <a:pt x="8206" y="1669"/>
                  </a:lnTo>
                  <a:lnTo>
                    <a:pt x="8706" y="801"/>
                  </a:lnTo>
                  <a:lnTo>
                    <a:pt x="8006"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8"/>
            <p:cNvSpPr/>
            <p:nvPr/>
          </p:nvSpPr>
          <p:spPr>
            <a:xfrm>
              <a:off x="6400300" y="3859817"/>
              <a:ext cx="112455" cy="39844"/>
            </a:xfrm>
            <a:custGeom>
              <a:avLst/>
              <a:gdLst/>
              <a:ahLst/>
              <a:cxnLst/>
              <a:rect l="l" t="t" r="r" b="b"/>
              <a:pathLst>
                <a:path w="5371" h="1903" fill="none" extrusionOk="0">
                  <a:moveTo>
                    <a:pt x="5371" y="1168"/>
                  </a:moveTo>
                  <a:lnTo>
                    <a:pt x="3603" y="1902"/>
                  </a:lnTo>
                  <a:lnTo>
                    <a:pt x="3036" y="1168"/>
                  </a:lnTo>
                  <a:lnTo>
                    <a:pt x="2435" y="1469"/>
                  </a:lnTo>
                  <a:lnTo>
                    <a:pt x="2068" y="1"/>
                  </a:lnTo>
                  <a:lnTo>
                    <a:pt x="0" y="68"/>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8"/>
            <p:cNvSpPr/>
            <p:nvPr/>
          </p:nvSpPr>
          <p:spPr>
            <a:xfrm>
              <a:off x="6390522" y="3997418"/>
              <a:ext cx="76150" cy="83834"/>
            </a:xfrm>
            <a:custGeom>
              <a:avLst/>
              <a:gdLst/>
              <a:ahLst/>
              <a:cxnLst/>
              <a:rect l="l" t="t" r="r" b="b"/>
              <a:pathLst>
                <a:path w="3637" h="4004" fill="none" extrusionOk="0">
                  <a:moveTo>
                    <a:pt x="0" y="0"/>
                  </a:moveTo>
                  <a:lnTo>
                    <a:pt x="1168" y="1101"/>
                  </a:lnTo>
                  <a:lnTo>
                    <a:pt x="1835" y="1368"/>
                  </a:lnTo>
                  <a:cubicBezTo>
                    <a:pt x="1835" y="1368"/>
                    <a:pt x="2068" y="1835"/>
                    <a:pt x="2235" y="1868"/>
                  </a:cubicBezTo>
                  <a:cubicBezTo>
                    <a:pt x="2402" y="1902"/>
                    <a:pt x="3636" y="2068"/>
                    <a:pt x="3636" y="2068"/>
                  </a:cubicBezTo>
                  <a:lnTo>
                    <a:pt x="2969" y="2602"/>
                  </a:lnTo>
                  <a:lnTo>
                    <a:pt x="2502" y="2602"/>
                  </a:lnTo>
                  <a:lnTo>
                    <a:pt x="2469" y="3169"/>
                  </a:lnTo>
                  <a:lnTo>
                    <a:pt x="2202" y="4003"/>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8"/>
            <p:cNvSpPr/>
            <p:nvPr/>
          </p:nvSpPr>
          <p:spPr>
            <a:xfrm>
              <a:off x="6491085" y="4076332"/>
              <a:ext cx="99893" cy="37729"/>
            </a:xfrm>
            <a:custGeom>
              <a:avLst/>
              <a:gdLst/>
              <a:ahLst/>
              <a:cxnLst/>
              <a:rect l="l" t="t" r="r" b="b"/>
              <a:pathLst>
                <a:path w="4771" h="1802" fill="none" extrusionOk="0">
                  <a:moveTo>
                    <a:pt x="1" y="1802"/>
                  </a:moveTo>
                  <a:lnTo>
                    <a:pt x="835" y="901"/>
                  </a:lnTo>
                  <a:lnTo>
                    <a:pt x="1035" y="1268"/>
                  </a:lnTo>
                  <a:lnTo>
                    <a:pt x="1769" y="668"/>
                  </a:lnTo>
                  <a:lnTo>
                    <a:pt x="2836" y="835"/>
                  </a:lnTo>
                  <a:lnTo>
                    <a:pt x="4037" y="334"/>
                  </a:lnTo>
                  <a:lnTo>
                    <a:pt x="4437" y="334"/>
                  </a:lnTo>
                  <a:lnTo>
                    <a:pt x="477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8"/>
            <p:cNvSpPr/>
            <p:nvPr/>
          </p:nvSpPr>
          <p:spPr>
            <a:xfrm>
              <a:off x="6466651" y="4013477"/>
              <a:ext cx="68466" cy="76841"/>
            </a:xfrm>
            <a:custGeom>
              <a:avLst/>
              <a:gdLst/>
              <a:ahLst/>
              <a:cxnLst/>
              <a:rect l="l" t="t" r="r" b="b"/>
              <a:pathLst>
                <a:path w="3270" h="3670" fill="none" extrusionOk="0">
                  <a:moveTo>
                    <a:pt x="0" y="1268"/>
                  </a:moveTo>
                  <a:lnTo>
                    <a:pt x="567" y="501"/>
                  </a:lnTo>
                  <a:lnTo>
                    <a:pt x="834" y="1"/>
                  </a:lnTo>
                  <a:lnTo>
                    <a:pt x="1601" y="501"/>
                  </a:lnTo>
                  <a:lnTo>
                    <a:pt x="2068" y="1168"/>
                  </a:lnTo>
                  <a:lnTo>
                    <a:pt x="3269" y="1568"/>
                  </a:lnTo>
                  <a:lnTo>
                    <a:pt x="3236" y="2102"/>
                  </a:lnTo>
                  <a:lnTo>
                    <a:pt x="3236" y="3069"/>
                  </a:lnTo>
                  <a:lnTo>
                    <a:pt x="2936" y="367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8"/>
            <p:cNvSpPr/>
            <p:nvPr/>
          </p:nvSpPr>
          <p:spPr>
            <a:xfrm>
              <a:off x="5685116" y="3400972"/>
              <a:ext cx="1424" cy="20268"/>
            </a:xfrm>
            <a:custGeom>
              <a:avLst/>
              <a:gdLst/>
              <a:ahLst/>
              <a:cxnLst/>
              <a:rect l="l" t="t" r="r" b="b"/>
              <a:pathLst>
                <a:path w="68" h="968" fill="none" extrusionOk="0">
                  <a:moveTo>
                    <a:pt x="67" y="667"/>
                  </a:moveTo>
                  <a:lnTo>
                    <a:pt x="34" y="300"/>
                  </a:lnTo>
                  <a:lnTo>
                    <a:pt x="0" y="0"/>
                  </a:lnTo>
                  <a:lnTo>
                    <a:pt x="0" y="0"/>
                  </a:lnTo>
                  <a:lnTo>
                    <a:pt x="34" y="334"/>
                  </a:lnTo>
                  <a:lnTo>
                    <a:pt x="67" y="667"/>
                  </a:lnTo>
                  <a:lnTo>
                    <a:pt x="67" y="968"/>
                  </a:lnTo>
                  <a:lnTo>
                    <a:pt x="67" y="9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8"/>
            <p:cNvSpPr/>
            <p:nvPr/>
          </p:nvSpPr>
          <p:spPr>
            <a:xfrm>
              <a:off x="5696297" y="3356270"/>
              <a:ext cx="3497" cy="35636"/>
            </a:xfrm>
            <a:custGeom>
              <a:avLst/>
              <a:gdLst/>
              <a:ahLst/>
              <a:cxnLst/>
              <a:rect l="l" t="t" r="r" b="b"/>
              <a:pathLst>
                <a:path w="167" h="1702" fill="none" extrusionOk="0">
                  <a:moveTo>
                    <a:pt x="134" y="1335"/>
                  </a:moveTo>
                  <a:lnTo>
                    <a:pt x="100" y="668"/>
                  </a:lnTo>
                  <a:lnTo>
                    <a:pt x="34" y="334"/>
                  </a:lnTo>
                  <a:lnTo>
                    <a:pt x="34" y="0"/>
                  </a:lnTo>
                  <a:lnTo>
                    <a:pt x="0" y="34"/>
                  </a:lnTo>
                  <a:lnTo>
                    <a:pt x="0" y="367"/>
                  </a:lnTo>
                  <a:lnTo>
                    <a:pt x="34" y="701"/>
                  </a:lnTo>
                  <a:lnTo>
                    <a:pt x="100" y="1368"/>
                  </a:lnTo>
                  <a:lnTo>
                    <a:pt x="100" y="1702"/>
                  </a:lnTo>
                  <a:lnTo>
                    <a:pt x="167" y="1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8"/>
            <p:cNvSpPr/>
            <p:nvPr/>
          </p:nvSpPr>
          <p:spPr>
            <a:xfrm>
              <a:off x="5680929" y="3435895"/>
              <a:ext cx="7705" cy="14677"/>
            </a:xfrm>
            <a:custGeom>
              <a:avLst/>
              <a:gdLst/>
              <a:ahLst/>
              <a:cxnLst/>
              <a:rect l="l" t="t" r="r" b="b"/>
              <a:pathLst>
                <a:path w="368" h="701" fill="none" extrusionOk="0">
                  <a:moveTo>
                    <a:pt x="367" y="334"/>
                  </a:moveTo>
                  <a:lnTo>
                    <a:pt x="334" y="0"/>
                  </a:lnTo>
                  <a:lnTo>
                    <a:pt x="0" y="33"/>
                  </a:lnTo>
                  <a:lnTo>
                    <a:pt x="0" y="33"/>
                  </a:lnTo>
                  <a:lnTo>
                    <a:pt x="334" y="33"/>
                  </a:lnTo>
                  <a:lnTo>
                    <a:pt x="367" y="367"/>
                  </a:lnTo>
                  <a:lnTo>
                    <a:pt x="367" y="701"/>
                  </a:lnTo>
                  <a:lnTo>
                    <a:pt x="367"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8"/>
            <p:cNvSpPr/>
            <p:nvPr/>
          </p:nvSpPr>
          <p:spPr>
            <a:xfrm>
              <a:off x="5681620" y="3451264"/>
              <a:ext cx="733" cy="6993"/>
            </a:xfrm>
            <a:custGeom>
              <a:avLst/>
              <a:gdLst/>
              <a:ahLst/>
              <a:cxnLst/>
              <a:rect l="l" t="t" r="r" b="b"/>
              <a:pathLst>
                <a:path w="35" h="334" fill="none" extrusionOk="0">
                  <a:moveTo>
                    <a:pt x="1" y="0"/>
                  </a:moveTo>
                  <a:lnTo>
                    <a:pt x="1" y="0"/>
                  </a:lnTo>
                  <a:lnTo>
                    <a:pt x="34" y="334"/>
                  </a:lnTo>
                  <a:lnTo>
                    <a:pt x="34"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8"/>
            <p:cNvSpPr/>
            <p:nvPr/>
          </p:nvSpPr>
          <p:spPr>
            <a:xfrm>
              <a:off x="5765433" y="3308072"/>
              <a:ext cx="8396" cy="34945"/>
            </a:xfrm>
            <a:custGeom>
              <a:avLst/>
              <a:gdLst/>
              <a:ahLst/>
              <a:cxnLst/>
              <a:rect l="l" t="t" r="r" b="b"/>
              <a:pathLst>
                <a:path w="401" h="1669" fill="none" extrusionOk="0">
                  <a:moveTo>
                    <a:pt x="401" y="635"/>
                  </a:moveTo>
                  <a:lnTo>
                    <a:pt x="367" y="301"/>
                  </a:lnTo>
                  <a:lnTo>
                    <a:pt x="34" y="1"/>
                  </a:lnTo>
                  <a:lnTo>
                    <a:pt x="1" y="67"/>
                  </a:lnTo>
                  <a:lnTo>
                    <a:pt x="334" y="401"/>
                  </a:lnTo>
                  <a:lnTo>
                    <a:pt x="367" y="701"/>
                  </a:lnTo>
                  <a:lnTo>
                    <a:pt x="134" y="1669"/>
                  </a:lnTo>
                  <a:lnTo>
                    <a:pt x="134" y="16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8"/>
            <p:cNvSpPr/>
            <p:nvPr/>
          </p:nvSpPr>
          <p:spPr>
            <a:xfrm>
              <a:off x="5640415" y="3367451"/>
              <a:ext cx="6302" cy="6993"/>
            </a:xfrm>
            <a:custGeom>
              <a:avLst/>
              <a:gdLst/>
              <a:ahLst/>
              <a:cxnLst/>
              <a:rect l="l" t="t" r="r" b="b"/>
              <a:pathLst>
                <a:path w="301" h="334" fill="none" extrusionOk="0">
                  <a:moveTo>
                    <a:pt x="1" y="334"/>
                  </a:moveTo>
                  <a:lnTo>
                    <a:pt x="1" y="334"/>
                  </a:lnTo>
                  <a:lnTo>
                    <a:pt x="301" y="0"/>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8"/>
            <p:cNvSpPr/>
            <p:nvPr/>
          </p:nvSpPr>
          <p:spPr>
            <a:xfrm>
              <a:off x="5627141" y="3498038"/>
              <a:ext cx="1424" cy="5611"/>
            </a:xfrm>
            <a:custGeom>
              <a:avLst/>
              <a:gdLst/>
              <a:ahLst/>
              <a:cxnLst/>
              <a:rect l="l" t="t" r="r" b="b"/>
              <a:pathLst>
                <a:path w="68" h="268" fill="none" extrusionOk="0">
                  <a:moveTo>
                    <a:pt x="1" y="1"/>
                  </a:moveTo>
                  <a:lnTo>
                    <a:pt x="1" y="268"/>
                  </a:lnTo>
                  <a:lnTo>
                    <a:pt x="68" y="268"/>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8"/>
            <p:cNvSpPr/>
            <p:nvPr/>
          </p:nvSpPr>
          <p:spPr>
            <a:xfrm>
              <a:off x="5769620" y="3272457"/>
              <a:ext cx="2827" cy="28663"/>
            </a:xfrm>
            <a:custGeom>
              <a:avLst/>
              <a:gdLst/>
              <a:ahLst/>
              <a:cxnLst/>
              <a:rect l="l" t="t" r="r" b="b"/>
              <a:pathLst>
                <a:path w="135" h="1369" fill="none" extrusionOk="0">
                  <a:moveTo>
                    <a:pt x="101" y="1001"/>
                  </a:moveTo>
                  <a:lnTo>
                    <a:pt x="34" y="334"/>
                  </a:lnTo>
                  <a:lnTo>
                    <a:pt x="34" y="1"/>
                  </a:lnTo>
                  <a:lnTo>
                    <a:pt x="1" y="1"/>
                  </a:lnTo>
                  <a:lnTo>
                    <a:pt x="1" y="367"/>
                  </a:lnTo>
                  <a:lnTo>
                    <a:pt x="34" y="1035"/>
                  </a:lnTo>
                  <a:lnTo>
                    <a:pt x="101" y="1368"/>
                  </a:lnTo>
                  <a:lnTo>
                    <a:pt x="134" y="1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8"/>
            <p:cNvSpPr/>
            <p:nvPr/>
          </p:nvSpPr>
          <p:spPr>
            <a:xfrm>
              <a:off x="5775901" y="3250117"/>
              <a:ext cx="1424" cy="20267"/>
            </a:xfrm>
            <a:custGeom>
              <a:avLst/>
              <a:gdLst/>
              <a:ahLst/>
              <a:cxnLst/>
              <a:rect l="l" t="t" r="r" b="b"/>
              <a:pathLst>
                <a:path w="68" h="968" fill="none" extrusionOk="0">
                  <a:moveTo>
                    <a:pt x="34" y="667"/>
                  </a:moveTo>
                  <a:lnTo>
                    <a:pt x="34" y="334"/>
                  </a:lnTo>
                  <a:lnTo>
                    <a:pt x="1" y="0"/>
                  </a:lnTo>
                  <a:lnTo>
                    <a:pt x="1" y="33"/>
                  </a:lnTo>
                  <a:lnTo>
                    <a:pt x="1" y="367"/>
                  </a:lnTo>
                  <a:lnTo>
                    <a:pt x="34" y="701"/>
                  </a:lnTo>
                  <a:lnTo>
                    <a:pt x="34" y="967"/>
                  </a:lnTo>
                  <a:lnTo>
                    <a:pt x="68" y="9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8"/>
            <p:cNvSpPr/>
            <p:nvPr/>
          </p:nvSpPr>
          <p:spPr>
            <a:xfrm>
              <a:off x="6526008" y="4166426"/>
              <a:ext cx="7014" cy="6302"/>
            </a:xfrm>
            <a:custGeom>
              <a:avLst/>
              <a:gdLst/>
              <a:ahLst/>
              <a:cxnLst/>
              <a:rect l="l" t="t" r="r" b="b"/>
              <a:pathLst>
                <a:path w="335" h="301" fill="none" extrusionOk="0">
                  <a:moveTo>
                    <a:pt x="0" y="34"/>
                  </a:moveTo>
                  <a:lnTo>
                    <a:pt x="334" y="30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8"/>
            <p:cNvSpPr/>
            <p:nvPr/>
          </p:nvSpPr>
          <p:spPr>
            <a:xfrm>
              <a:off x="5740287" y="3669851"/>
              <a:ext cx="733" cy="7014"/>
            </a:xfrm>
            <a:custGeom>
              <a:avLst/>
              <a:gdLst/>
              <a:ahLst/>
              <a:cxnLst/>
              <a:rect l="l" t="t" r="r" b="b"/>
              <a:pathLst>
                <a:path w="35" h="335" fill="none" extrusionOk="0">
                  <a:moveTo>
                    <a:pt x="1" y="1"/>
                  </a:moveTo>
                  <a:lnTo>
                    <a:pt x="34"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8"/>
            <p:cNvSpPr/>
            <p:nvPr/>
          </p:nvSpPr>
          <p:spPr>
            <a:xfrm>
              <a:off x="6002885" y="3470107"/>
              <a:ext cx="13295" cy="8396"/>
            </a:xfrm>
            <a:custGeom>
              <a:avLst/>
              <a:gdLst/>
              <a:ahLst/>
              <a:cxnLst/>
              <a:rect l="l" t="t" r="r" b="b"/>
              <a:pathLst>
                <a:path w="635" h="401" fill="none" extrusionOk="0">
                  <a:moveTo>
                    <a:pt x="635" y="1"/>
                  </a:moveTo>
                  <a:lnTo>
                    <a:pt x="1"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8"/>
            <p:cNvSpPr/>
            <p:nvPr/>
          </p:nvSpPr>
          <p:spPr>
            <a:xfrm>
              <a:off x="5618766" y="3484073"/>
              <a:ext cx="712" cy="7014"/>
            </a:xfrm>
            <a:custGeom>
              <a:avLst/>
              <a:gdLst/>
              <a:ahLst/>
              <a:cxnLst/>
              <a:rect l="l" t="t" r="r" b="b"/>
              <a:pathLst>
                <a:path w="34" h="335" fill="none" extrusionOk="0">
                  <a:moveTo>
                    <a:pt x="1" y="1"/>
                  </a:moveTo>
                  <a:lnTo>
                    <a:pt x="34" y="334"/>
                  </a:lnTo>
                  <a:lnTo>
                    <a:pt x="34"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8"/>
            <p:cNvSpPr/>
            <p:nvPr/>
          </p:nvSpPr>
          <p:spPr>
            <a:xfrm>
              <a:off x="5887666" y="3702681"/>
              <a:ext cx="3497" cy="2115"/>
            </a:xfrm>
            <a:custGeom>
              <a:avLst/>
              <a:gdLst/>
              <a:ahLst/>
              <a:cxnLst/>
              <a:rect l="l" t="t" r="r" b="b"/>
              <a:pathLst>
                <a:path w="167" h="101" fill="none" extrusionOk="0">
                  <a:moveTo>
                    <a:pt x="0" y="1"/>
                  </a:moveTo>
                  <a:lnTo>
                    <a:pt x="0" y="1"/>
                  </a:lnTo>
                  <a:lnTo>
                    <a:pt x="167"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8"/>
            <p:cNvSpPr/>
            <p:nvPr/>
          </p:nvSpPr>
          <p:spPr>
            <a:xfrm>
              <a:off x="5683023" y="3478482"/>
              <a:ext cx="16080" cy="16792"/>
            </a:xfrm>
            <a:custGeom>
              <a:avLst/>
              <a:gdLst/>
              <a:ahLst/>
              <a:cxnLst/>
              <a:rect l="l" t="t" r="r" b="b"/>
              <a:pathLst>
                <a:path w="768" h="802" fill="none" extrusionOk="0">
                  <a:moveTo>
                    <a:pt x="401" y="368"/>
                  </a:moveTo>
                  <a:lnTo>
                    <a:pt x="768" y="701"/>
                  </a:lnTo>
                  <a:lnTo>
                    <a:pt x="768" y="802"/>
                  </a:lnTo>
                  <a:lnTo>
                    <a:pt x="768" y="668"/>
                  </a:lnTo>
                  <a:lnTo>
                    <a:pt x="401" y="335"/>
                  </a:lnTo>
                  <a:lnTo>
                    <a:pt x="0" y="1"/>
                  </a:lnTo>
                  <a:lnTo>
                    <a:pt x="0"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8"/>
            <p:cNvSpPr/>
            <p:nvPr/>
          </p:nvSpPr>
          <p:spPr>
            <a:xfrm>
              <a:off x="5699773" y="3501534"/>
              <a:ext cx="733" cy="11893"/>
            </a:xfrm>
            <a:custGeom>
              <a:avLst/>
              <a:gdLst/>
              <a:ahLst/>
              <a:cxnLst/>
              <a:rect l="l" t="t" r="r" b="b"/>
              <a:pathLst>
                <a:path w="35" h="568" fill="none" extrusionOk="0">
                  <a:moveTo>
                    <a:pt x="34" y="568"/>
                  </a:moveTo>
                  <a:lnTo>
                    <a:pt x="1" y="268"/>
                  </a:lnTo>
                  <a:lnTo>
                    <a:pt x="1" y="1"/>
                  </a:lnTo>
                  <a:lnTo>
                    <a:pt x="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8"/>
            <p:cNvSpPr/>
            <p:nvPr/>
          </p:nvSpPr>
          <p:spPr>
            <a:xfrm>
              <a:off x="5676030" y="3461041"/>
              <a:ext cx="7014" cy="17462"/>
            </a:xfrm>
            <a:custGeom>
              <a:avLst/>
              <a:gdLst/>
              <a:ahLst/>
              <a:cxnLst/>
              <a:rect l="l" t="t" r="r" b="b"/>
              <a:pathLst>
                <a:path w="335" h="834" fill="none" extrusionOk="0">
                  <a:moveTo>
                    <a:pt x="334" y="834"/>
                  </a:moveTo>
                  <a:lnTo>
                    <a:pt x="334" y="534"/>
                  </a:lnTo>
                  <a:lnTo>
                    <a:pt x="301" y="167"/>
                  </a:lnTo>
                  <a:lnTo>
                    <a:pt x="301" y="0"/>
                  </a:lnTo>
                  <a:lnTo>
                    <a:pt x="301" y="200"/>
                  </a:lnTo>
                  <a:lnTo>
                    <a:pt x="1" y="200"/>
                  </a:lnTo>
                  <a:lnTo>
                    <a:pt x="1" y="267"/>
                  </a:lnTo>
                  <a:lnTo>
                    <a:pt x="334" y="6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8"/>
            <p:cNvSpPr/>
            <p:nvPr/>
          </p:nvSpPr>
          <p:spPr>
            <a:xfrm>
              <a:off x="6486206" y="4104262"/>
              <a:ext cx="5590" cy="7014"/>
            </a:xfrm>
            <a:custGeom>
              <a:avLst/>
              <a:gdLst/>
              <a:ahLst/>
              <a:cxnLst/>
              <a:rect l="l" t="t" r="r" b="b"/>
              <a:pathLst>
                <a:path w="267" h="335" fill="none" extrusionOk="0">
                  <a:moveTo>
                    <a:pt x="0" y="301"/>
                  </a:moveTo>
                  <a:lnTo>
                    <a:pt x="0" y="335"/>
                  </a:lnTo>
                  <a:lnTo>
                    <a:pt x="26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8"/>
            <p:cNvSpPr/>
            <p:nvPr/>
          </p:nvSpPr>
          <p:spPr>
            <a:xfrm>
              <a:off x="5695585" y="3523896"/>
              <a:ext cx="14698" cy="25146"/>
            </a:xfrm>
            <a:custGeom>
              <a:avLst/>
              <a:gdLst/>
              <a:ahLst/>
              <a:cxnLst/>
              <a:rect l="l" t="t" r="r" b="b"/>
              <a:pathLst>
                <a:path w="702" h="1201" fill="none" extrusionOk="0">
                  <a:moveTo>
                    <a:pt x="1" y="0"/>
                  </a:moveTo>
                  <a:lnTo>
                    <a:pt x="301" y="501"/>
                  </a:lnTo>
                  <a:lnTo>
                    <a:pt x="701" y="1168"/>
                  </a:lnTo>
                  <a:lnTo>
                    <a:pt x="701" y="1201"/>
                  </a:lnTo>
                  <a:lnTo>
                    <a:pt x="3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8"/>
            <p:cNvSpPr/>
            <p:nvPr/>
          </p:nvSpPr>
          <p:spPr>
            <a:xfrm>
              <a:off x="5740287" y="3572785"/>
              <a:ext cx="37038" cy="90115"/>
            </a:xfrm>
            <a:custGeom>
              <a:avLst/>
              <a:gdLst/>
              <a:ahLst/>
              <a:cxnLst/>
              <a:rect l="l" t="t" r="r" b="b"/>
              <a:pathLst>
                <a:path w="1769" h="4304" fill="none" extrusionOk="0">
                  <a:moveTo>
                    <a:pt x="268" y="3536"/>
                  </a:moveTo>
                  <a:lnTo>
                    <a:pt x="234" y="2869"/>
                  </a:lnTo>
                  <a:lnTo>
                    <a:pt x="201" y="2535"/>
                  </a:lnTo>
                  <a:lnTo>
                    <a:pt x="568" y="2168"/>
                  </a:lnTo>
                  <a:lnTo>
                    <a:pt x="534" y="1835"/>
                  </a:lnTo>
                  <a:lnTo>
                    <a:pt x="835" y="1134"/>
                  </a:lnTo>
                  <a:lnTo>
                    <a:pt x="1168" y="767"/>
                  </a:lnTo>
                  <a:lnTo>
                    <a:pt x="1769" y="34"/>
                  </a:lnTo>
                  <a:lnTo>
                    <a:pt x="1735" y="0"/>
                  </a:lnTo>
                  <a:lnTo>
                    <a:pt x="1101" y="701"/>
                  </a:lnTo>
                  <a:lnTo>
                    <a:pt x="768" y="1134"/>
                  </a:lnTo>
                  <a:lnTo>
                    <a:pt x="501" y="1801"/>
                  </a:lnTo>
                  <a:lnTo>
                    <a:pt x="534" y="2135"/>
                  </a:lnTo>
                  <a:lnTo>
                    <a:pt x="201" y="2502"/>
                  </a:lnTo>
                  <a:lnTo>
                    <a:pt x="201" y="2869"/>
                  </a:lnTo>
                  <a:lnTo>
                    <a:pt x="268" y="3536"/>
                  </a:lnTo>
                  <a:lnTo>
                    <a:pt x="268" y="3870"/>
                  </a:lnTo>
                  <a:lnTo>
                    <a:pt x="1" y="4203"/>
                  </a:lnTo>
                  <a:lnTo>
                    <a:pt x="1" y="4303"/>
                  </a:lnTo>
                  <a:lnTo>
                    <a:pt x="334" y="3936"/>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8"/>
            <p:cNvSpPr/>
            <p:nvPr/>
          </p:nvSpPr>
          <p:spPr>
            <a:xfrm>
              <a:off x="5686519" y="3942939"/>
              <a:ext cx="22361" cy="2806"/>
            </a:xfrm>
            <a:custGeom>
              <a:avLst/>
              <a:gdLst/>
              <a:ahLst/>
              <a:cxnLst/>
              <a:rect l="l" t="t" r="r" b="b"/>
              <a:pathLst>
                <a:path w="1068" h="134" fill="none" extrusionOk="0">
                  <a:moveTo>
                    <a:pt x="434" y="134"/>
                  </a:moveTo>
                  <a:lnTo>
                    <a:pt x="1068" y="101"/>
                  </a:lnTo>
                  <a:lnTo>
                    <a:pt x="968" y="0"/>
                  </a:lnTo>
                  <a:lnTo>
                    <a:pt x="300" y="34"/>
                  </a:lnTo>
                  <a:lnTo>
                    <a:pt x="0" y="101"/>
                  </a:lnTo>
                  <a:lnTo>
                    <a:pt x="67" y="1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8"/>
            <p:cNvSpPr/>
            <p:nvPr/>
          </p:nvSpPr>
          <p:spPr>
            <a:xfrm>
              <a:off x="6180288" y="3758563"/>
              <a:ext cx="5611" cy="21"/>
            </a:xfrm>
            <a:custGeom>
              <a:avLst/>
              <a:gdLst/>
              <a:ahLst/>
              <a:cxnLst/>
              <a:rect l="l" t="t" r="r" b="b"/>
              <a:pathLst>
                <a:path w="268" h="1" fill="none" extrusionOk="0">
                  <a:moveTo>
                    <a:pt x="268" y="0"/>
                  </a:moveTo>
                  <a:lnTo>
                    <a:pt x="268"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8"/>
            <p:cNvSpPr/>
            <p:nvPr/>
          </p:nvSpPr>
          <p:spPr>
            <a:xfrm>
              <a:off x="6488300" y="3844470"/>
              <a:ext cx="13274" cy="712"/>
            </a:xfrm>
            <a:custGeom>
              <a:avLst/>
              <a:gdLst/>
              <a:ahLst/>
              <a:cxnLst/>
              <a:rect l="l" t="t" r="r" b="b"/>
              <a:pathLst>
                <a:path w="634" h="34" fill="none" extrusionOk="0">
                  <a:moveTo>
                    <a:pt x="367" y="33"/>
                  </a:moveTo>
                  <a:lnTo>
                    <a:pt x="634" y="0"/>
                  </a:lnTo>
                  <a:lnTo>
                    <a:pt x="634" y="0"/>
                  </a:lnTo>
                  <a:lnTo>
                    <a:pt x="300" y="33"/>
                  </a:lnTo>
                  <a:lnTo>
                    <a:pt x="0" y="33"/>
                  </a:lnTo>
                  <a:lnTo>
                    <a:pt x="0"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8"/>
            <p:cNvSpPr/>
            <p:nvPr/>
          </p:nvSpPr>
          <p:spPr>
            <a:xfrm>
              <a:off x="6014066" y="3764844"/>
              <a:ext cx="6302" cy="4208"/>
            </a:xfrm>
            <a:custGeom>
              <a:avLst/>
              <a:gdLst/>
              <a:ahLst/>
              <a:cxnLst/>
              <a:rect l="l" t="t" r="r" b="b"/>
              <a:pathLst>
                <a:path w="301" h="201" fill="none" extrusionOk="0">
                  <a:moveTo>
                    <a:pt x="301" y="201"/>
                  </a:moveTo>
                  <a:lnTo>
                    <a:pt x="301" y="201"/>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8"/>
            <p:cNvSpPr/>
            <p:nvPr/>
          </p:nvSpPr>
          <p:spPr>
            <a:xfrm>
              <a:off x="6530887" y="3885675"/>
              <a:ext cx="4229" cy="21"/>
            </a:xfrm>
            <a:custGeom>
              <a:avLst/>
              <a:gdLst/>
              <a:ahLst/>
              <a:cxnLst/>
              <a:rect l="l" t="t" r="r" b="b"/>
              <a:pathLst>
                <a:path w="202" h="1" fill="none" extrusionOk="0">
                  <a:moveTo>
                    <a:pt x="201" y="0"/>
                  </a:moveTo>
                  <a:lnTo>
                    <a:pt x="101" y="0"/>
                  </a:lnTo>
                  <a:lnTo>
                    <a:pt x="1" y="0"/>
                  </a:lnTo>
                  <a:lnTo>
                    <a:pt x="1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8"/>
            <p:cNvSpPr/>
            <p:nvPr/>
          </p:nvSpPr>
          <p:spPr>
            <a:xfrm>
              <a:off x="6563026" y="3882178"/>
              <a:ext cx="20979" cy="15389"/>
            </a:xfrm>
            <a:custGeom>
              <a:avLst/>
              <a:gdLst/>
              <a:ahLst/>
              <a:cxnLst/>
              <a:rect l="l" t="t" r="r" b="b"/>
              <a:pathLst>
                <a:path w="1002" h="735" fill="none" extrusionOk="0">
                  <a:moveTo>
                    <a:pt x="401" y="401"/>
                  </a:moveTo>
                  <a:lnTo>
                    <a:pt x="1001" y="0"/>
                  </a:lnTo>
                  <a:lnTo>
                    <a:pt x="968" y="0"/>
                  </a:lnTo>
                  <a:lnTo>
                    <a:pt x="301" y="401"/>
                  </a:lnTo>
                  <a:lnTo>
                    <a:pt x="0" y="734"/>
                  </a:lnTo>
                  <a:lnTo>
                    <a:pt x="67" y="7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8"/>
            <p:cNvSpPr/>
            <p:nvPr/>
          </p:nvSpPr>
          <p:spPr>
            <a:xfrm>
              <a:off x="6588172" y="4033033"/>
              <a:ext cx="2806" cy="712"/>
            </a:xfrm>
            <a:custGeom>
              <a:avLst/>
              <a:gdLst/>
              <a:ahLst/>
              <a:cxnLst/>
              <a:rect l="l" t="t" r="r" b="b"/>
              <a:pathLst>
                <a:path w="134" h="34" fill="none" extrusionOk="0">
                  <a:moveTo>
                    <a:pt x="0" y="1"/>
                  </a:moveTo>
                  <a:lnTo>
                    <a:pt x="134" y="1"/>
                  </a:lnTo>
                  <a:lnTo>
                    <a:pt x="134" y="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8"/>
            <p:cNvSpPr/>
            <p:nvPr/>
          </p:nvSpPr>
          <p:spPr>
            <a:xfrm>
              <a:off x="5581057" y="3443579"/>
              <a:ext cx="7705" cy="28643"/>
            </a:xfrm>
            <a:custGeom>
              <a:avLst/>
              <a:gdLst/>
              <a:ahLst/>
              <a:cxnLst/>
              <a:rect l="l" t="t" r="r" b="b"/>
              <a:pathLst>
                <a:path w="368" h="1368" fill="none" extrusionOk="0">
                  <a:moveTo>
                    <a:pt x="334" y="667"/>
                  </a:moveTo>
                  <a:lnTo>
                    <a:pt x="300" y="0"/>
                  </a:lnTo>
                  <a:lnTo>
                    <a:pt x="267" y="0"/>
                  </a:lnTo>
                  <a:lnTo>
                    <a:pt x="334" y="634"/>
                  </a:lnTo>
                  <a:lnTo>
                    <a:pt x="334" y="967"/>
                  </a:lnTo>
                  <a:lnTo>
                    <a:pt x="0" y="1334"/>
                  </a:lnTo>
                  <a:lnTo>
                    <a:pt x="34" y="1368"/>
                  </a:lnTo>
                  <a:lnTo>
                    <a:pt x="367" y="10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8"/>
            <p:cNvSpPr/>
            <p:nvPr/>
          </p:nvSpPr>
          <p:spPr>
            <a:xfrm>
              <a:off x="6574897" y="3939442"/>
              <a:ext cx="4208" cy="2115"/>
            </a:xfrm>
            <a:custGeom>
              <a:avLst/>
              <a:gdLst/>
              <a:ahLst/>
              <a:cxnLst/>
              <a:rect l="l" t="t" r="r" b="b"/>
              <a:pathLst>
                <a:path w="201" h="101" fill="none" extrusionOk="0">
                  <a:moveTo>
                    <a:pt x="0" y="101"/>
                  </a:moveTo>
                  <a:lnTo>
                    <a:pt x="134" y="101"/>
                  </a:lnTo>
                  <a:lnTo>
                    <a:pt x="201" y="1"/>
                  </a:lnTo>
                  <a:lnTo>
                    <a:pt x="0"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8"/>
            <p:cNvSpPr/>
            <p:nvPr/>
          </p:nvSpPr>
          <p:spPr>
            <a:xfrm>
              <a:off x="5665561" y="3873091"/>
              <a:ext cx="9108" cy="2115"/>
            </a:xfrm>
            <a:custGeom>
              <a:avLst/>
              <a:gdLst/>
              <a:ahLst/>
              <a:cxnLst/>
              <a:rect l="l" t="t" r="r" b="b"/>
              <a:pathLst>
                <a:path w="435" h="101" fill="none" extrusionOk="0">
                  <a:moveTo>
                    <a:pt x="434" y="101"/>
                  </a:moveTo>
                  <a:lnTo>
                    <a:pt x="334" y="1"/>
                  </a:lnTo>
                  <a:lnTo>
                    <a:pt x="0" y="34"/>
                  </a:lnTo>
                  <a:lnTo>
                    <a:pt x="10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8"/>
            <p:cNvSpPr/>
            <p:nvPr/>
          </p:nvSpPr>
          <p:spPr>
            <a:xfrm>
              <a:off x="5525887" y="3404468"/>
              <a:ext cx="1403" cy="5590"/>
            </a:xfrm>
            <a:custGeom>
              <a:avLst/>
              <a:gdLst/>
              <a:ahLst/>
              <a:cxnLst/>
              <a:rect l="l" t="t" r="r" b="b"/>
              <a:pathLst>
                <a:path w="67" h="267" fill="none" extrusionOk="0">
                  <a:moveTo>
                    <a:pt x="0" y="0"/>
                  </a:moveTo>
                  <a:lnTo>
                    <a:pt x="67" y="267"/>
                  </a:lnTo>
                  <a:lnTo>
                    <a:pt x="67" y="267"/>
                  </a:lnTo>
                  <a:lnTo>
                    <a:pt x="67"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8"/>
            <p:cNvSpPr/>
            <p:nvPr/>
          </p:nvSpPr>
          <p:spPr>
            <a:xfrm>
              <a:off x="5541234" y="3410038"/>
              <a:ext cx="1424" cy="13295"/>
            </a:xfrm>
            <a:custGeom>
              <a:avLst/>
              <a:gdLst/>
              <a:ahLst/>
              <a:cxnLst/>
              <a:rect l="l" t="t" r="r" b="b"/>
              <a:pathLst>
                <a:path w="68" h="635" fill="none" extrusionOk="0">
                  <a:moveTo>
                    <a:pt x="34" y="1"/>
                  </a:moveTo>
                  <a:lnTo>
                    <a:pt x="1" y="1"/>
                  </a:lnTo>
                  <a:lnTo>
                    <a:pt x="34" y="301"/>
                  </a:lnTo>
                  <a:lnTo>
                    <a:pt x="34" y="635"/>
                  </a:lnTo>
                  <a:lnTo>
                    <a:pt x="68" y="635"/>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8"/>
            <p:cNvSpPr/>
            <p:nvPr/>
          </p:nvSpPr>
          <p:spPr>
            <a:xfrm>
              <a:off x="5556602" y="3424715"/>
              <a:ext cx="733" cy="5611"/>
            </a:xfrm>
            <a:custGeom>
              <a:avLst/>
              <a:gdLst/>
              <a:ahLst/>
              <a:cxnLst/>
              <a:rect l="l" t="t" r="r" b="b"/>
              <a:pathLst>
                <a:path w="35" h="268" fill="none" extrusionOk="0">
                  <a:moveTo>
                    <a:pt x="1" y="0"/>
                  </a:moveTo>
                  <a:lnTo>
                    <a:pt x="1" y="234"/>
                  </a:lnTo>
                  <a:lnTo>
                    <a:pt x="34"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8"/>
            <p:cNvSpPr/>
            <p:nvPr/>
          </p:nvSpPr>
          <p:spPr>
            <a:xfrm>
              <a:off x="5675339" y="3518996"/>
              <a:ext cx="12583" cy="2115"/>
            </a:xfrm>
            <a:custGeom>
              <a:avLst/>
              <a:gdLst/>
              <a:ahLst/>
              <a:cxnLst/>
              <a:rect l="l" t="t" r="r" b="b"/>
              <a:pathLst>
                <a:path w="601" h="101" fill="none" extrusionOk="0">
                  <a:moveTo>
                    <a:pt x="167" y="101"/>
                  </a:moveTo>
                  <a:lnTo>
                    <a:pt x="601" y="10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8"/>
            <p:cNvSpPr/>
            <p:nvPr/>
          </p:nvSpPr>
          <p:spPr>
            <a:xfrm>
              <a:off x="5682332" y="3766938"/>
              <a:ext cx="2806" cy="21"/>
            </a:xfrm>
            <a:custGeom>
              <a:avLst/>
              <a:gdLst/>
              <a:ahLst/>
              <a:cxnLst/>
              <a:rect l="l" t="t" r="r" b="b"/>
              <a:pathLst>
                <a:path w="134" h="1" fill="none" extrusionOk="0">
                  <a:moveTo>
                    <a:pt x="0" y="0"/>
                  </a:moveTo>
                  <a:lnTo>
                    <a:pt x="0" y="0"/>
                  </a:lnTo>
                  <a:lnTo>
                    <a:pt x="13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8"/>
            <p:cNvSpPr/>
            <p:nvPr/>
          </p:nvSpPr>
          <p:spPr>
            <a:xfrm>
              <a:off x="5659280" y="3868904"/>
              <a:ext cx="2115" cy="1424"/>
            </a:xfrm>
            <a:custGeom>
              <a:avLst/>
              <a:gdLst/>
              <a:ahLst/>
              <a:cxnLst/>
              <a:rect l="l" t="t" r="r" b="b"/>
              <a:pathLst>
                <a:path w="101" h="68" fill="none" extrusionOk="0">
                  <a:moveTo>
                    <a:pt x="100" y="67"/>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8"/>
            <p:cNvSpPr/>
            <p:nvPr/>
          </p:nvSpPr>
          <p:spPr>
            <a:xfrm>
              <a:off x="5691398" y="3795581"/>
              <a:ext cx="4920" cy="4208"/>
            </a:xfrm>
            <a:custGeom>
              <a:avLst/>
              <a:gdLst/>
              <a:ahLst/>
              <a:cxnLst/>
              <a:rect l="l" t="t" r="r" b="b"/>
              <a:pathLst>
                <a:path w="235" h="201" fill="none" extrusionOk="0">
                  <a:moveTo>
                    <a:pt x="34" y="200"/>
                  </a:moveTo>
                  <a:lnTo>
                    <a:pt x="234" y="2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8"/>
            <p:cNvSpPr/>
            <p:nvPr/>
          </p:nvSpPr>
          <p:spPr>
            <a:xfrm>
              <a:off x="5769620" y="3566483"/>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8"/>
            <p:cNvSpPr/>
            <p:nvPr/>
          </p:nvSpPr>
          <p:spPr>
            <a:xfrm>
              <a:off x="6253632" y="3679629"/>
              <a:ext cx="21" cy="21"/>
            </a:xfrm>
            <a:custGeom>
              <a:avLst/>
              <a:gdLst/>
              <a:ahLst/>
              <a:cxnLst/>
              <a:rect l="l" t="t" r="r" b="b"/>
              <a:pathLst>
                <a:path w="1" h="1" fill="none"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8"/>
            <p:cNvSpPr/>
            <p:nvPr/>
          </p:nvSpPr>
          <p:spPr>
            <a:xfrm>
              <a:off x="6233365" y="3704084"/>
              <a:ext cx="7014" cy="1424"/>
            </a:xfrm>
            <a:custGeom>
              <a:avLst/>
              <a:gdLst/>
              <a:ahLst/>
              <a:cxnLst/>
              <a:rect l="l" t="t" r="r" b="b"/>
              <a:pathLst>
                <a:path w="335" h="68" fill="none" extrusionOk="0">
                  <a:moveTo>
                    <a:pt x="1" y="34"/>
                  </a:moveTo>
                  <a:lnTo>
                    <a:pt x="334" y="0"/>
                  </a:lnTo>
                  <a:lnTo>
                    <a:pt x="334" y="67"/>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8"/>
            <p:cNvSpPr/>
            <p:nvPr/>
          </p:nvSpPr>
          <p:spPr>
            <a:xfrm>
              <a:off x="6244546" y="3674750"/>
              <a:ext cx="712" cy="3518"/>
            </a:xfrm>
            <a:custGeom>
              <a:avLst/>
              <a:gdLst/>
              <a:ahLst/>
              <a:cxnLst/>
              <a:rect l="l" t="t" r="r" b="b"/>
              <a:pathLst>
                <a:path w="34" h="168" fill="none" extrusionOk="0">
                  <a:moveTo>
                    <a:pt x="34" y="0"/>
                  </a:moveTo>
                  <a:lnTo>
                    <a:pt x="1" y="134"/>
                  </a:lnTo>
                  <a:lnTo>
                    <a:pt x="34" y="1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8"/>
            <p:cNvSpPr/>
            <p:nvPr/>
          </p:nvSpPr>
          <p:spPr>
            <a:xfrm>
              <a:off x="6220802" y="3734108"/>
              <a:ext cx="6993" cy="1424"/>
            </a:xfrm>
            <a:custGeom>
              <a:avLst/>
              <a:gdLst/>
              <a:ahLst/>
              <a:cxnLst/>
              <a:rect l="l" t="t" r="r" b="b"/>
              <a:pathLst>
                <a:path w="334" h="68" fill="none" extrusionOk="0">
                  <a:moveTo>
                    <a:pt x="0" y="67"/>
                  </a:moveTo>
                  <a:lnTo>
                    <a:pt x="301" y="67"/>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8"/>
            <p:cNvSpPr/>
            <p:nvPr/>
          </p:nvSpPr>
          <p:spPr>
            <a:xfrm>
              <a:off x="6499460" y="3593722"/>
              <a:ext cx="9108" cy="6323"/>
            </a:xfrm>
            <a:custGeom>
              <a:avLst/>
              <a:gdLst/>
              <a:ahLst/>
              <a:cxnLst/>
              <a:rect l="l" t="t" r="r" b="b"/>
              <a:pathLst>
                <a:path w="435" h="302" fill="none" extrusionOk="0">
                  <a:moveTo>
                    <a:pt x="435" y="268"/>
                  </a:moveTo>
                  <a:lnTo>
                    <a:pt x="134" y="1"/>
                  </a:lnTo>
                  <a:lnTo>
                    <a:pt x="1" y="1"/>
                  </a:lnTo>
                  <a:lnTo>
                    <a:pt x="368"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8"/>
            <p:cNvSpPr/>
            <p:nvPr/>
          </p:nvSpPr>
          <p:spPr>
            <a:xfrm>
              <a:off x="6265504" y="3653792"/>
              <a:ext cx="9799" cy="6302"/>
            </a:xfrm>
            <a:custGeom>
              <a:avLst/>
              <a:gdLst/>
              <a:ahLst/>
              <a:cxnLst/>
              <a:rect l="l" t="t" r="r" b="b"/>
              <a:pathLst>
                <a:path w="468" h="301" fill="none" extrusionOk="0">
                  <a:moveTo>
                    <a:pt x="467" y="301"/>
                  </a:moveTo>
                  <a:lnTo>
                    <a:pt x="134" y="1"/>
                  </a:lnTo>
                  <a:lnTo>
                    <a:pt x="0" y="1"/>
                  </a:lnTo>
                  <a:lnTo>
                    <a:pt x="3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8"/>
            <p:cNvSpPr/>
            <p:nvPr/>
          </p:nvSpPr>
          <p:spPr>
            <a:xfrm>
              <a:off x="6523224" y="3592340"/>
              <a:ext cx="3497" cy="1403"/>
            </a:xfrm>
            <a:custGeom>
              <a:avLst/>
              <a:gdLst/>
              <a:ahLst/>
              <a:cxnLst/>
              <a:rect l="l" t="t" r="r" b="b"/>
              <a:pathLst>
                <a:path w="167" h="67" fill="none" extrusionOk="0">
                  <a:moveTo>
                    <a:pt x="33" y="0"/>
                  </a:moveTo>
                  <a:lnTo>
                    <a:pt x="0" y="34"/>
                  </a:lnTo>
                  <a:lnTo>
                    <a:pt x="167"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8"/>
            <p:cNvSpPr/>
            <p:nvPr/>
          </p:nvSpPr>
          <p:spPr>
            <a:xfrm>
              <a:off x="6255014" y="3634927"/>
              <a:ext cx="733" cy="1424"/>
            </a:xfrm>
            <a:custGeom>
              <a:avLst/>
              <a:gdLst/>
              <a:ahLst/>
              <a:cxnLst/>
              <a:rect l="l" t="t" r="r" b="b"/>
              <a:pathLst>
                <a:path w="35" h="68" fill="none" extrusionOk="0">
                  <a:moveTo>
                    <a:pt x="34" y="68"/>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8"/>
            <p:cNvSpPr/>
            <p:nvPr/>
          </p:nvSpPr>
          <p:spPr>
            <a:xfrm>
              <a:off x="6294126" y="3672657"/>
              <a:ext cx="1424" cy="712"/>
            </a:xfrm>
            <a:custGeom>
              <a:avLst/>
              <a:gdLst/>
              <a:ahLst/>
              <a:cxnLst/>
              <a:rect l="l" t="t" r="r" b="b"/>
              <a:pathLst>
                <a:path w="68" h="34" fill="none" extrusionOk="0">
                  <a:moveTo>
                    <a:pt x="68" y="0"/>
                  </a:moveTo>
                  <a:lnTo>
                    <a:pt x="1" y="0"/>
                  </a:lnTo>
                  <a:lnTo>
                    <a:pt x="68"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8"/>
            <p:cNvSpPr/>
            <p:nvPr/>
          </p:nvSpPr>
          <p:spPr>
            <a:xfrm>
              <a:off x="6044111" y="3709674"/>
              <a:ext cx="1403" cy="2115"/>
            </a:xfrm>
            <a:custGeom>
              <a:avLst/>
              <a:gdLst/>
              <a:ahLst/>
              <a:cxnLst/>
              <a:rect l="l" t="t" r="r" b="b"/>
              <a:pathLst>
                <a:path w="67" h="101" fill="none" extrusionOk="0">
                  <a:moveTo>
                    <a:pt x="67" y="67"/>
                  </a:moveTo>
                  <a:lnTo>
                    <a:pt x="0" y="0"/>
                  </a:lnTo>
                  <a:lnTo>
                    <a:pt x="67"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8"/>
            <p:cNvSpPr/>
            <p:nvPr/>
          </p:nvSpPr>
          <p:spPr>
            <a:xfrm>
              <a:off x="6037118" y="3691500"/>
              <a:ext cx="2115" cy="14007"/>
            </a:xfrm>
            <a:custGeom>
              <a:avLst/>
              <a:gdLst/>
              <a:ahLst/>
              <a:cxnLst/>
              <a:rect l="l" t="t" r="r" b="b"/>
              <a:pathLst>
                <a:path w="101" h="669" fill="none" extrusionOk="0">
                  <a:moveTo>
                    <a:pt x="34" y="635"/>
                  </a:moveTo>
                  <a:lnTo>
                    <a:pt x="101" y="668"/>
                  </a:lnTo>
                  <a:lnTo>
                    <a:pt x="67" y="334"/>
                  </a:lnTo>
                  <a:lnTo>
                    <a:pt x="67" y="1"/>
                  </a:lnTo>
                  <a:lnTo>
                    <a:pt x="0" y="1"/>
                  </a:lnTo>
                  <a:lnTo>
                    <a:pt x="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8"/>
            <p:cNvSpPr/>
            <p:nvPr/>
          </p:nvSpPr>
          <p:spPr>
            <a:xfrm>
              <a:off x="5928871" y="3691500"/>
              <a:ext cx="1403" cy="6323"/>
            </a:xfrm>
            <a:custGeom>
              <a:avLst/>
              <a:gdLst/>
              <a:ahLst/>
              <a:cxnLst/>
              <a:rect l="l" t="t" r="r" b="b"/>
              <a:pathLst>
                <a:path w="67" h="302" fill="none" extrusionOk="0">
                  <a:moveTo>
                    <a:pt x="67" y="301"/>
                  </a:moveTo>
                  <a:lnTo>
                    <a:pt x="67" y="34"/>
                  </a:lnTo>
                  <a:lnTo>
                    <a:pt x="0" y="1"/>
                  </a:lnTo>
                  <a:lnTo>
                    <a:pt x="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8"/>
            <p:cNvSpPr/>
            <p:nvPr/>
          </p:nvSpPr>
          <p:spPr>
            <a:xfrm>
              <a:off x="6045493" y="3683816"/>
              <a:ext cx="6302" cy="6323"/>
            </a:xfrm>
            <a:custGeom>
              <a:avLst/>
              <a:gdLst/>
              <a:ahLst/>
              <a:cxnLst/>
              <a:rect l="l" t="t" r="r" b="b"/>
              <a:pathLst>
                <a:path w="301" h="302" fill="none" extrusionOk="0">
                  <a:moveTo>
                    <a:pt x="1" y="1"/>
                  </a:moveTo>
                  <a:lnTo>
                    <a:pt x="301" y="301"/>
                  </a:lnTo>
                  <a:lnTo>
                    <a:pt x="301"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8"/>
            <p:cNvSpPr/>
            <p:nvPr/>
          </p:nvSpPr>
          <p:spPr>
            <a:xfrm>
              <a:off x="6250136" y="3639136"/>
              <a:ext cx="712" cy="21"/>
            </a:xfrm>
            <a:custGeom>
              <a:avLst/>
              <a:gdLst/>
              <a:ahLst/>
              <a:cxnLst/>
              <a:rect l="l" t="t" r="r" b="b"/>
              <a:pathLst>
                <a:path w="34" h="1" fill="none" extrusionOk="0">
                  <a:moveTo>
                    <a:pt x="34" y="0"/>
                  </a:moveTo>
                  <a:lnTo>
                    <a:pt x="34"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8"/>
            <p:cNvSpPr/>
            <p:nvPr/>
          </p:nvSpPr>
          <p:spPr>
            <a:xfrm>
              <a:off x="6175410" y="3588844"/>
              <a:ext cx="6993" cy="4208"/>
            </a:xfrm>
            <a:custGeom>
              <a:avLst/>
              <a:gdLst/>
              <a:ahLst/>
              <a:cxnLst/>
              <a:rect l="l" t="t" r="r" b="b"/>
              <a:pathLst>
                <a:path w="334" h="201" fill="none" extrusionOk="0">
                  <a:moveTo>
                    <a:pt x="334" y="201"/>
                  </a:moveTo>
                  <a:lnTo>
                    <a:pt x="67" y="0"/>
                  </a:lnTo>
                  <a:lnTo>
                    <a:pt x="0" y="0"/>
                  </a:lnTo>
                  <a:lnTo>
                    <a:pt x="300" y="2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8"/>
            <p:cNvSpPr/>
            <p:nvPr/>
          </p:nvSpPr>
          <p:spPr>
            <a:xfrm>
              <a:off x="6252230" y="3667757"/>
              <a:ext cx="6302" cy="7014"/>
            </a:xfrm>
            <a:custGeom>
              <a:avLst/>
              <a:gdLst/>
              <a:ahLst/>
              <a:cxnLst/>
              <a:rect l="l" t="t" r="r" b="b"/>
              <a:pathLst>
                <a:path w="301" h="335" fill="none" extrusionOk="0">
                  <a:moveTo>
                    <a:pt x="0" y="334"/>
                  </a:moveTo>
                  <a:lnTo>
                    <a:pt x="301" y="1"/>
                  </a:lnTo>
                  <a:lnTo>
                    <a:pt x="3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8"/>
            <p:cNvSpPr/>
            <p:nvPr/>
          </p:nvSpPr>
          <p:spPr>
            <a:xfrm>
              <a:off x="5877176" y="3700587"/>
              <a:ext cx="1424" cy="712"/>
            </a:xfrm>
            <a:custGeom>
              <a:avLst/>
              <a:gdLst/>
              <a:ahLst/>
              <a:cxnLst/>
              <a:rect l="l" t="t" r="r" b="b"/>
              <a:pathLst>
                <a:path w="68" h="34" fill="none" extrusionOk="0">
                  <a:moveTo>
                    <a:pt x="67" y="34"/>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8"/>
            <p:cNvSpPr/>
            <p:nvPr/>
          </p:nvSpPr>
          <p:spPr>
            <a:xfrm>
              <a:off x="6035715" y="3662879"/>
              <a:ext cx="7014" cy="4899"/>
            </a:xfrm>
            <a:custGeom>
              <a:avLst/>
              <a:gdLst/>
              <a:ahLst/>
              <a:cxnLst/>
              <a:rect l="l" t="t" r="r" b="b"/>
              <a:pathLst>
                <a:path w="335" h="234" fill="none" extrusionOk="0">
                  <a:moveTo>
                    <a:pt x="1" y="0"/>
                  </a:moveTo>
                  <a:lnTo>
                    <a:pt x="1" y="0"/>
                  </a:lnTo>
                  <a:lnTo>
                    <a:pt x="334" y="234"/>
                  </a:lnTo>
                  <a:lnTo>
                    <a:pt x="3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8"/>
            <p:cNvSpPr/>
            <p:nvPr/>
          </p:nvSpPr>
          <p:spPr>
            <a:xfrm>
              <a:off x="6230580" y="3676153"/>
              <a:ext cx="9108" cy="1403"/>
            </a:xfrm>
            <a:custGeom>
              <a:avLst/>
              <a:gdLst/>
              <a:ahLst/>
              <a:cxnLst/>
              <a:rect l="l" t="t" r="r" b="b"/>
              <a:pathLst>
                <a:path w="435" h="67" fill="none" extrusionOk="0">
                  <a:moveTo>
                    <a:pt x="0" y="33"/>
                  </a:moveTo>
                  <a:lnTo>
                    <a:pt x="34" y="67"/>
                  </a:lnTo>
                  <a:lnTo>
                    <a:pt x="334" y="33"/>
                  </a:lnTo>
                  <a:lnTo>
                    <a:pt x="434" y="0"/>
                  </a:lnTo>
                  <a:lnTo>
                    <a:pt x="3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8"/>
            <p:cNvSpPr/>
            <p:nvPr/>
          </p:nvSpPr>
          <p:spPr>
            <a:xfrm>
              <a:off x="6205434" y="3593722"/>
              <a:ext cx="712" cy="21"/>
            </a:xfrm>
            <a:custGeom>
              <a:avLst/>
              <a:gdLst/>
              <a:ahLst/>
              <a:cxnLst/>
              <a:rect l="l" t="t" r="r" b="b"/>
              <a:pathLst>
                <a:path w="34" h="1" fill="none" extrusionOk="0">
                  <a:moveTo>
                    <a:pt x="1" y="1"/>
                  </a:moveTo>
                  <a:lnTo>
                    <a:pt x="1" y="1"/>
                  </a:lnTo>
                  <a:lnTo>
                    <a:pt x="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8"/>
            <p:cNvSpPr/>
            <p:nvPr/>
          </p:nvSpPr>
          <p:spPr>
            <a:xfrm>
              <a:off x="6276664" y="3473604"/>
              <a:ext cx="7014" cy="6993"/>
            </a:xfrm>
            <a:custGeom>
              <a:avLst/>
              <a:gdLst/>
              <a:ahLst/>
              <a:cxnLst/>
              <a:rect l="l" t="t" r="r" b="b"/>
              <a:pathLst>
                <a:path w="335" h="334" fill="none" extrusionOk="0">
                  <a:moveTo>
                    <a:pt x="335" y="0"/>
                  </a:moveTo>
                  <a:lnTo>
                    <a:pt x="301" y="0"/>
                  </a:lnTo>
                  <a:lnTo>
                    <a:pt x="1" y="334"/>
                  </a:lnTo>
                  <a:lnTo>
                    <a:pt x="68"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8"/>
            <p:cNvSpPr/>
            <p:nvPr/>
          </p:nvSpPr>
          <p:spPr>
            <a:xfrm>
              <a:off x="6411459" y="3512715"/>
              <a:ext cx="20288" cy="22361"/>
            </a:xfrm>
            <a:custGeom>
              <a:avLst/>
              <a:gdLst/>
              <a:ahLst/>
              <a:cxnLst/>
              <a:rect l="l" t="t" r="r" b="b"/>
              <a:pathLst>
                <a:path w="969" h="1068" fill="none" extrusionOk="0">
                  <a:moveTo>
                    <a:pt x="334" y="734"/>
                  </a:moveTo>
                  <a:lnTo>
                    <a:pt x="301" y="367"/>
                  </a:lnTo>
                  <a:lnTo>
                    <a:pt x="968" y="34"/>
                  </a:lnTo>
                  <a:lnTo>
                    <a:pt x="902" y="0"/>
                  </a:lnTo>
                  <a:lnTo>
                    <a:pt x="234" y="367"/>
                  </a:lnTo>
                  <a:lnTo>
                    <a:pt x="301" y="734"/>
                  </a:lnTo>
                  <a:lnTo>
                    <a:pt x="1" y="1035"/>
                  </a:lnTo>
                  <a:lnTo>
                    <a:pt x="1" y="10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8"/>
            <p:cNvSpPr/>
            <p:nvPr/>
          </p:nvSpPr>
          <p:spPr>
            <a:xfrm>
              <a:off x="6247330" y="3475007"/>
              <a:ext cx="8417" cy="6993"/>
            </a:xfrm>
            <a:custGeom>
              <a:avLst/>
              <a:gdLst/>
              <a:ahLst/>
              <a:cxnLst/>
              <a:rect l="l" t="t" r="r" b="b"/>
              <a:pathLst>
                <a:path w="402" h="334" fill="none" extrusionOk="0">
                  <a:moveTo>
                    <a:pt x="34" y="34"/>
                  </a:moveTo>
                  <a:lnTo>
                    <a:pt x="168" y="0"/>
                  </a:lnTo>
                  <a:lnTo>
                    <a:pt x="1" y="34"/>
                  </a:lnTo>
                  <a:lnTo>
                    <a:pt x="368" y="334"/>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8"/>
            <p:cNvSpPr/>
            <p:nvPr/>
          </p:nvSpPr>
          <p:spPr>
            <a:xfrm>
              <a:off x="6527411" y="3541358"/>
              <a:ext cx="3497" cy="712"/>
            </a:xfrm>
            <a:custGeom>
              <a:avLst/>
              <a:gdLst/>
              <a:ahLst/>
              <a:cxnLst/>
              <a:rect l="l" t="t" r="r" b="b"/>
              <a:pathLst>
                <a:path w="167" h="34" fill="none" extrusionOk="0">
                  <a:moveTo>
                    <a:pt x="167" y="0"/>
                  </a:moveTo>
                  <a:lnTo>
                    <a:pt x="0" y="33"/>
                  </a:lnTo>
                  <a:lnTo>
                    <a:pt x="0"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8"/>
            <p:cNvSpPr/>
            <p:nvPr/>
          </p:nvSpPr>
          <p:spPr>
            <a:xfrm>
              <a:off x="6156545" y="3417722"/>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8"/>
            <p:cNvSpPr/>
            <p:nvPr/>
          </p:nvSpPr>
          <p:spPr>
            <a:xfrm>
              <a:off x="6454067" y="3520399"/>
              <a:ext cx="23764" cy="12583"/>
            </a:xfrm>
            <a:custGeom>
              <a:avLst/>
              <a:gdLst/>
              <a:ahLst/>
              <a:cxnLst/>
              <a:rect l="l" t="t" r="r" b="b"/>
              <a:pathLst>
                <a:path w="1135" h="601" fill="none" extrusionOk="0">
                  <a:moveTo>
                    <a:pt x="1035" y="167"/>
                  </a:moveTo>
                  <a:lnTo>
                    <a:pt x="1135" y="0"/>
                  </a:lnTo>
                  <a:lnTo>
                    <a:pt x="1001" y="167"/>
                  </a:lnTo>
                  <a:lnTo>
                    <a:pt x="1" y="534"/>
                  </a:lnTo>
                  <a:lnTo>
                    <a:pt x="1" y="6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8"/>
            <p:cNvSpPr/>
            <p:nvPr/>
          </p:nvSpPr>
          <p:spPr>
            <a:xfrm>
              <a:off x="6381435" y="3515500"/>
              <a:ext cx="20979" cy="15389"/>
            </a:xfrm>
            <a:custGeom>
              <a:avLst/>
              <a:gdLst/>
              <a:ahLst/>
              <a:cxnLst/>
              <a:rect l="l" t="t" r="r" b="b"/>
              <a:pathLst>
                <a:path w="1002" h="735" fill="none" extrusionOk="0">
                  <a:moveTo>
                    <a:pt x="334" y="334"/>
                  </a:moveTo>
                  <a:lnTo>
                    <a:pt x="668" y="334"/>
                  </a:lnTo>
                  <a:lnTo>
                    <a:pt x="1001" y="1"/>
                  </a:lnTo>
                  <a:lnTo>
                    <a:pt x="968" y="1"/>
                  </a:lnTo>
                  <a:lnTo>
                    <a:pt x="634" y="334"/>
                  </a:lnTo>
                  <a:lnTo>
                    <a:pt x="301" y="334"/>
                  </a:lnTo>
                  <a:lnTo>
                    <a:pt x="1" y="701"/>
                  </a:lnTo>
                  <a:lnTo>
                    <a:pt x="67" y="735"/>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8"/>
            <p:cNvSpPr/>
            <p:nvPr/>
          </p:nvSpPr>
          <p:spPr>
            <a:xfrm>
              <a:off x="6037809" y="3467323"/>
              <a:ext cx="14698" cy="8396"/>
            </a:xfrm>
            <a:custGeom>
              <a:avLst/>
              <a:gdLst/>
              <a:ahLst/>
              <a:cxnLst/>
              <a:rect l="l" t="t" r="r" b="b"/>
              <a:pathLst>
                <a:path w="702" h="401" fill="none" extrusionOk="0">
                  <a:moveTo>
                    <a:pt x="701" y="0"/>
                  </a:moveTo>
                  <a:lnTo>
                    <a:pt x="668" y="0"/>
                  </a:lnTo>
                  <a:lnTo>
                    <a:pt x="1" y="401"/>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8"/>
            <p:cNvSpPr/>
            <p:nvPr/>
          </p:nvSpPr>
          <p:spPr>
            <a:xfrm>
              <a:off x="6241049" y="3481979"/>
              <a:ext cx="7014" cy="14698"/>
            </a:xfrm>
            <a:custGeom>
              <a:avLst/>
              <a:gdLst/>
              <a:ahLst/>
              <a:cxnLst/>
              <a:rect l="l" t="t" r="r" b="b"/>
              <a:pathLst>
                <a:path w="335" h="702" fill="none" extrusionOk="0">
                  <a:moveTo>
                    <a:pt x="34" y="368"/>
                  </a:moveTo>
                  <a:lnTo>
                    <a:pt x="334" y="1"/>
                  </a:lnTo>
                  <a:lnTo>
                    <a:pt x="301" y="1"/>
                  </a:lnTo>
                  <a:lnTo>
                    <a:pt x="1" y="368"/>
                  </a:lnTo>
                  <a:lnTo>
                    <a:pt x="34" y="635"/>
                  </a:lnTo>
                  <a:lnTo>
                    <a:pt x="101"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8"/>
            <p:cNvSpPr/>
            <p:nvPr/>
          </p:nvSpPr>
          <p:spPr>
            <a:xfrm>
              <a:off x="6058767" y="3419815"/>
              <a:ext cx="62875" cy="47528"/>
            </a:xfrm>
            <a:custGeom>
              <a:avLst/>
              <a:gdLst/>
              <a:ahLst/>
              <a:cxnLst/>
              <a:rect l="l" t="t" r="r" b="b"/>
              <a:pathLst>
                <a:path w="3003" h="2270" fill="none" extrusionOk="0">
                  <a:moveTo>
                    <a:pt x="367" y="1902"/>
                  </a:moveTo>
                  <a:lnTo>
                    <a:pt x="668" y="1836"/>
                  </a:lnTo>
                  <a:lnTo>
                    <a:pt x="1702" y="1102"/>
                  </a:lnTo>
                  <a:lnTo>
                    <a:pt x="2002" y="768"/>
                  </a:lnTo>
                  <a:lnTo>
                    <a:pt x="2336" y="368"/>
                  </a:lnTo>
                  <a:lnTo>
                    <a:pt x="3003" y="1"/>
                  </a:lnTo>
                  <a:lnTo>
                    <a:pt x="2969" y="1"/>
                  </a:lnTo>
                  <a:lnTo>
                    <a:pt x="2302" y="368"/>
                  </a:lnTo>
                  <a:lnTo>
                    <a:pt x="1969" y="768"/>
                  </a:lnTo>
                  <a:lnTo>
                    <a:pt x="1668" y="1102"/>
                  </a:lnTo>
                  <a:lnTo>
                    <a:pt x="668" y="1836"/>
                  </a:lnTo>
                  <a:lnTo>
                    <a:pt x="334" y="1902"/>
                  </a:lnTo>
                  <a:lnTo>
                    <a:pt x="1" y="2269"/>
                  </a:lnTo>
                  <a:lnTo>
                    <a:pt x="1" y="22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8"/>
            <p:cNvSpPr/>
            <p:nvPr/>
          </p:nvSpPr>
          <p:spPr>
            <a:xfrm>
              <a:off x="6003597" y="3492469"/>
              <a:ext cx="63566" cy="90115"/>
            </a:xfrm>
            <a:custGeom>
              <a:avLst/>
              <a:gdLst/>
              <a:ahLst/>
              <a:cxnLst/>
              <a:rect l="l" t="t" r="r" b="b"/>
              <a:pathLst>
                <a:path w="3036" h="4304" fill="none" extrusionOk="0">
                  <a:moveTo>
                    <a:pt x="2702" y="4303"/>
                  </a:moveTo>
                  <a:lnTo>
                    <a:pt x="2369" y="3970"/>
                  </a:lnTo>
                  <a:lnTo>
                    <a:pt x="1968" y="3302"/>
                  </a:lnTo>
                  <a:lnTo>
                    <a:pt x="1601" y="2635"/>
                  </a:lnTo>
                  <a:lnTo>
                    <a:pt x="1168" y="2335"/>
                  </a:lnTo>
                  <a:lnTo>
                    <a:pt x="1168" y="2002"/>
                  </a:lnTo>
                  <a:lnTo>
                    <a:pt x="1101" y="1301"/>
                  </a:lnTo>
                  <a:lnTo>
                    <a:pt x="768" y="967"/>
                  </a:lnTo>
                  <a:lnTo>
                    <a:pt x="367" y="667"/>
                  </a:lnTo>
                  <a:lnTo>
                    <a:pt x="334" y="0"/>
                  </a:lnTo>
                  <a:lnTo>
                    <a:pt x="0" y="0"/>
                  </a:lnTo>
                  <a:lnTo>
                    <a:pt x="334" y="0"/>
                  </a:lnTo>
                  <a:lnTo>
                    <a:pt x="367" y="667"/>
                  </a:lnTo>
                  <a:lnTo>
                    <a:pt x="768" y="967"/>
                  </a:lnTo>
                  <a:lnTo>
                    <a:pt x="1101" y="1301"/>
                  </a:lnTo>
                  <a:lnTo>
                    <a:pt x="1134" y="2002"/>
                  </a:lnTo>
                  <a:lnTo>
                    <a:pt x="1168" y="2335"/>
                  </a:lnTo>
                  <a:lnTo>
                    <a:pt x="1535" y="2635"/>
                  </a:lnTo>
                  <a:lnTo>
                    <a:pt x="1935" y="3302"/>
                  </a:lnTo>
                  <a:lnTo>
                    <a:pt x="2335" y="3970"/>
                  </a:lnTo>
                  <a:lnTo>
                    <a:pt x="2669" y="4303"/>
                  </a:lnTo>
                  <a:lnTo>
                    <a:pt x="3002" y="4270"/>
                  </a:lnTo>
                  <a:lnTo>
                    <a:pt x="3036" y="4303"/>
                  </a:lnTo>
                  <a:lnTo>
                    <a:pt x="3036" y="427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8"/>
            <p:cNvSpPr/>
            <p:nvPr/>
          </p:nvSpPr>
          <p:spPr>
            <a:xfrm>
              <a:off x="5993819" y="3464517"/>
              <a:ext cx="9799" cy="27972"/>
            </a:xfrm>
            <a:custGeom>
              <a:avLst/>
              <a:gdLst/>
              <a:ahLst/>
              <a:cxnLst/>
              <a:rect l="l" t="t" r="r" b="b"/>
              <a:pathLst>
                <a:path w="468" h="1336" fill="none" extrusionOk="0">
                  <a:moveTo>
                    <a:pt x="0" y="1"/>
                  </a:moveTo>
                  <a:lnTo>
                    <a:pt x="0" y="1"/>
                  </a:lnTo>
                  <a:lnTo>
                    <a:pt x="67" y="668"/>
                  </a:lnTo>
                  <a:lnTo>
                    <a:pt x="467" y="1335"/>
                  </a:lnTo>
                  <a:lnTo>
                    <a:pt x="67" y="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8"/>
            <p:cNvSpPr/>
            <p:nvPr/>
          </p:nvSpPr>
          <p:spPr>
            <a:xfrm>
              <a:off x="6212427" y="3477100"/>
              <a:ext cx="13274" cy="712"/>
            </a:xfrm>
            <a:custGeom>
              <a:avLst/>
              <a:gdLst/>
              <a:ahLst/>
              <a:cxnLst/>
              <a:rect l="l" t="t" r="r" b="b"/>
              <a:pathLst>
                <a:path w="634" h="34" fill="none" extrusionOk="0">
                  <a:moveTo>
                    <a:pt x="634" y="0"/>
                  </a:moveTo>
                  <a:lnTo>
                    <a:pt x="0" y="34"/>
                  </a:lnTo>
                  <a:lnTo>
                    <a:pt x="0"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8"/>
            <p:cNvSpPr/>
            <p:nvPr/>
          </p:nvSpPr>
          <p:spPr>
            <a:xfrm>
              <a:off x="6136299" y="3423312"/>
              <a:ext cx="6993" cy="9799"/>
            </a:xfrm>
            <a:custGeom>
              <a:avLst/>
              <a:gdLst/>
              <a:ahLst/>
              <a:cxnLst/>
              <a:rect l="l" t="t" r="r" b="b"/>
              <a:pathLst>
                <a:path w="334" h="468" fill="none" extrusionOk="0">
                  <a:moveTo>
                    <a:pt x="334" y="101"/>
                  </a:moveTo>
                  <a:lnTo>
                    <a:pt x="334" y="1"/>
                  </a:lnTo>
                  <a:lnTo>
                    <a:pt x="334" y="67"/>
                  </a:lnTo>
                  <a:lnTo>
                    <a:pt x="334" y="101"/>
                  </a:lnTo>
                  <a:lnTo>
                    <a:pt x="0" y="468"/>
                  </a:lnTo>
                  <a:lnTo>
                    <a:pt x="0" y="4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8"/>
            <p:cNvSpPr/>
            <p:nvPr/>
          </p:nvSpPr>
          <p:spPr>
            <a:xfrm>
              <a:off x="6097878" y="3608399"/>
              <a:ext cx="6302" cy="4899"/>
            </a:xfrm>
            <a:custGeom>
              <a:avLst/>
              <a:gdLst/>
              <a:ahLst/>
              <a:cxnLst/>
              <a:rect l="l" t="t" r="r" b="b"/>
              <a:pathLst>
                <a:path w="301" h="234" fill="none" extrusionOk="0">
                  <a:moveTo>
                    <a:pt x="301" y="234"/>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8"/>
            <p:cNvSpPr/>
            <p:nvPr/>
          </p:nvSpPr>
          <p:spPr>
            <a:xfrm>
              <a:off x="6307400" y="2035554"/>
              <a:ext cx="45413" cy="27261"/>
            </a:xfrm>
            <a:custGeom>
              <a:avLst/>
              <a:gdLst/>
              <a:ahLst/>
              <a:cxnLst/>
              <a:rect l="l" t="t" r="r" b="b"/>
              <a:pathLst>
                <a:path w="2169" h="1302" fill="none" extrusionOk="0">
                  <a:moveTo>
                    <a:pt x="1" y="34"/>
                  </a:moveTo>
                  <a:lnTo>
                    <a:pt x="668" y="1"/>
                  </a:lnTo>
                  <a:lnTo>
                    <a:pt x="1368" y="335"/>
                  </a:lnTo>
                  <a:lnTo>
                    <a:pt x="2102" y="635"/>
                  </a:lnTo>
                  <a:lnTo>
                    <a:pt x="2136" y="1302"/>
                  </a:lnTo>
                  <a:lnTo>
                    <a:pt x="2169" y="1302"/>
                  </a:lnTo>
                  <a:lnTo>
                    <a:pt x="2102" y="635"/>
                  </a:lnTo>
                  <a:lnTo>
                    <a:pt x="1435" y="335"/>
                  </a:lnTo>
                  <a:lnTo>
                    <a:pt x="701" y="1"/>
                  </a:lnTo>
                  <a:lnTo>
                    <a:pt x="7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8"/>
            <p:cNvSpPr/>
            <p:nvPr/>
          </p:nvSpPr>
          <p:spPr>
            <a:xfrm>
              <a:off x="6294126" y="2059318"/>
              <a:ext cx="15389" cy="6993"/>
            </a:xfrm>
            <a:custGeom>
              <a:avLst/>
              <a:gdLst/>
              <a:ahLst/>
              <a:cxnLst/>
              <a:rect l="l" t="t" r="r" b="b"/>
              <a:pathLst>
                <a:path w="735" h="334" fill="none" extrusionOk="0">
                  <a:moveTo>
                    <a:pt x="1" y="33"/>
                  </a:moveTo>
                  <a:lnTo>
                    <a:pt x="735" y="334"/>
                  </a:lnTo>
                  <a:lnTo>
                    <a:pt x="735" y="267"/>
                  </a:lnTo>
                  <a:lnTo>
                    <a:pt x="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8"/>
            <p:cNvSpPr/>
            <p:nvPr/>
          </p:nvSpPr>
          <p:spPr>
            <a:xfrm>
              <a:off x="6327667" y="2006932"/>
              <a:ext cx="3497" cy="21"/>
            </a:xfrm>
            <a:custGeom>
              <a:avLst/>
              <a:gdLst/>
              <a:ahLst/>
              <a:cxnLst/>
              <a:rect l="l" t="t" r="r" b="b"/>
              <a:pathLst>
                <a:path w="167" h="1" fill="none" extrusionOk="0">
                  <a:moveTo>
                    <a:pt x="0" y="0"/>
                  </a:moveTo>
                  <a:lnTo>
                    <a:pt x="1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8"/>
            <p:cNvSpPr/>
            <p:nvPr/>
          </p:nvSpPr>
          <p:spPr>
            <a:xfrm>
              <a:off x="6334640" y="2006932"/>
              <a:ext cx="34945" cy="33542"/>
            </a:xfrm>
            <a:custGeom>
              <a:avLst/>
              <a:gdLst/>
              <a:ahLst/>
              <a:cxnLst/>
              <a:rect l="l" t="t" r="r" b="b"/>
              <a:pathLst>
                <a:path w="1669" h="1602" fill="none" extrusionOk="0">
                  <a:moveTo>
                    <a:pt x="1135" y="901"/>
                  </a:moveTo>
                  <a:lnTo>
                    <a:pt x="1068" y="567"/>
                  </a:lnTo>
                  <a:lnTo>
                    <a:pt x="368" y="267"/>
                  </a:lnTo>
                  <a:lnTo>
                    <a:pt x="1" y="0"/>
                  </a:lnTo>
                  <a:lnTo>
                    <a:pt x="1" y="0"/>
                  </a:lnTo>
                  <a:lnTo>
                    <a:pt x="334" y="267"/>
                  </a:lnTo>
                  <a:lnTo>
                    <a:pt x="1035" y="567"/>
                  </a:lnTo>
                  <a:lnTo>
                    <a:pt x="1068" y="901"/>
                  </a:lnTo>
                  <a:lnTo>
                    <a:pt x="1502" y="1601"/>
                  </a:lnTo>
                  <a:lnTo>
                    <a:pt x="1668" y="1568"/>
                  </a:lnTo>
                  <a:lnTo>
                    <a:pt x="1502" y="15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8"/>
            <p:cNvSpPr/>
            <p:nvPr/>
          </p:nvSpPr>
          <p:spPr>
            <a:xfrm>
              <a:off x="6047586" y="2731893"/>
              <a:ext cx="4920" cy="21"/>
            </a:xfrm>
            <a:custGeom>
              <a:avLst/>
              <a:gdLst/>
              <a:ahLst/>
              <a:cxnLst/>
              <a:rect l="l" t="t" r="r" b="b"/>
              <a:pathLst>
                <a:path w="235" h="1" fill="none" extrusionOk="0">
                  <a:moveTo>
                    <a:pt x="234" y="0"/>
                  </a:moveTo>
                  <a:lnTo>
                    <a:pt x="234"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8"/>
            <p:cNvSpPr/>
            <p:nvPr/>
          </p:nvSpPr>
          <p:spPr>
            <a:xfrm>
              <a:off x="6377247" y="2039050"/>
              <a:ext cx="10490" cy="7014"/>
            </a:xfrm>
            <a:custGeom>
              <a:avLst/>
              <a:gdLst/>
              <a:ahLst/>
              <a:cxnLst/>
              <a:rect l="l" t="t" r="r" b="b"/>
              <a:pathLst>
                <a:path w="501" h="335" fill="none" extrusionOk="0">
                  <a:moveTo>
                    <a:pt x="0" y="34"/>
                  </a:moveTo>
                  <a:lnTo>
                    <a:pt x="134" y="1"/>
                  </a:lnTo>
                  <a:lnTo>
                    <a:pt x="501" y="334"/>
                  </a:lnTo>
                  <a:lnTo>
                    <a:pt x="501" y="334"/>
                  </a:lnTo>
                  <a:lnTo>
                    <a:pt x="16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8"/>
            <p:cNvSpPr/>
            <p:nvPr/>
          </p:nvSpPr>
          <p:spPr>
            <a:xfrm>
              <a:off x="6274570" y="2082349"/>
              <a:ext cx="14698" cy="6323"/>
            </a:xfrm>
            <a:custGeom>
              <a:avLst/>
              <a:gdLst/>
              <a:ahLst/>
              <a:cxnLst/>
              <a:rect l="l" t="t" r="r" b="b"/>
              <a:pathLst>
                <a:path w="702" h="302" fill="none" extrusionOk="0">
                  <a:moveTo>
                    <a:pt x="34" y="1"/>
                  </a:moveTo>
                  <a:lnTo>
                    <a:pt x="1" y="1"/>
                  </a:lnTo>
                  <a:lnTo>
                    <a:pt x="368" y="301"/>
                  </a:lnTo>
                  <a:lnTo>
                    <a:pt x="701" y="301"/>
                  </a:lnTo>
                  <a:lnTo>
                    <a:pt x="701" y="301"/>
                  </a:lnTo>
                  <a:lnTo>
                    <a:pt x="401"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8"/>
            <p:cNvSpPr/>
            <p:nvPr/>
          </p:nvSpPr>
          <p:spPr>
            <a:xfrm>
              <a:off x="6075538" y="2435062"/>
              <a:ext cx="6993" cy="6302"/>
            </a:xfrm>
            <a:custGeom>
              <a:avLst/>
              <a:gdLst/>
              <a:ahLst/>
              <a:cxnLst/>
              <a:rect l="l" t="t" r="r" b="b"/>
              <a:pathLst>
                <a:path w="334" h="301" fill="none" extrusionOk="0">
                  <a:moveTo>
                    <a:pt x="33" y="0"/>
                  </a:moveTo>
                  <a:lnTo>
                    <a:pt x="0" y="0"/>
                  </a:lnTo>
                  <a:lnTo>
                    <a:pt x="0" y="300"/>
                  </a:lnTo>
                  <a:lnTo>
                    <a:pt x="334" y="300"/>
                  </a:lnTo>
                  <a:lnTo>
                    <a:pt x="334" y="300"/>
                  </a:lnTo>
                  <a:lnTo>
                    <a:pt x="67"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8"/>
            <p:cNvSpPr/>
            <p:nvPr/>
          </p:nvSpPr>
          <p:spPr>
            <a:xfrm>
              <a:off x="6233365" y="2106113"/>
              <a:ext cx="28663" cy="6302"/>
            </a:xfrm>
            <a:custGeom>
              <a:avLst/>
              <a:gdLst/>
              <a:ahLst/>
              <a:cxnLst/>
              <a:rect l="l" t="t" r="r" b="b"/>
              <a:pathLst>
                <a:path w="1369" h="301" fill="none" extrusionOk="0">
                  <a:moveTo>
                    <a:pt x="368" y="0"/>
                  </a:moveTo>
                  <a:lnTo>
                    <a:pt x="1" y="33"/>
                  </a:lnTo>
                  <a:lnTo>
                    <a:pt x="1" y="33"/>
                  </a:lnTo>
                  <a:lnTo>
                    <a:pt x="334" y="0"/>
                  </a:lnTo>
                  <a:lnTo>
                    <a:pt x="1035" y="300"/>
                  </a:lnTo>
                  <a:lnTo>
                    <a:pt x="1368" y="267"/>
                  </a:lnTo>
                  <a:lnTo>
                    <a:pt x="1368" y="267"/>
                  </a:lnTo>
                  <a:lnTo>
                    <a:pt x="1035"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8"/>
            <p:cNvSpPr/>
            <p:nvPr/>
          </p:nvSpPr>
          <p:spPr>
            <a:xfrm>
              <a:off x="6416359" y="2036265"/>
              <a:ext cx="15389" cy="13295"/>
            </a:xfrm>
            <a:custGeom>
              <a:avLst/>
              <a:gdLst/>
              <a:ahLst/>
              <a:cxnLst/>
              <a:rect l="l" t="t" r="r" b="b"/>
              <a:pathLst>
                <a:path w="735" h="635" fill="none" extrusionOk="0">
                  <a:moveTo>
                    <a:pt x="0" y="0"/>
                  </a:moveTo>
                  <a:lnTo>
                    <a:pt x="0" y="0"/>
                  </a:lnTo>
                  <a:lnTo>
                    <a:pt x="334" y="0"/>
                  </a:lnTo>
                  <a:lnTo>
                    <a:pt x="734" y="634"/>
                  </a:lnTo>
                  <a:lnTo>
                    <a:pt x="734" y="6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8"/>
            <p:cNvSpPr/>
            <p:nvPr/>
          </p:nvSpPr>
          <p:spPr>
            <a:xfrm>
              <a:off x="6756488" y="2958876"/>
              <a:ext cx="7705" cy="1403"/>
            </a:xfrm>
            <a:custGeom>
              <a:avLst/>
              <a:gdLst/>
              <a:ahLst/>
              <a:cxnLst/>
              <a:rect l="l" t="t" r="r" b="b"/>
              <a:pathLst>
                <a:path w="368" h="67" fill="none" extrusionOk="0">
                  <a:moveTo>
                    <a:pt x="334" y="0"/>
                  </a:moveTo>
                  <a:lnTo>
                    <a:pt x="0" y="67"/>
                  </a:lnTo>
                  <a:lnTo>
                    <a:pt x="3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8"/>
            <p:cNvSpPr/>
            <p:nvPr/>
          </p:nvSpPr>
          <p:spPr>
            <a:xfrm>
              <a:off x="6813061" y="2963755"/>
              <a:ext cx="21" cy="21"/>
            </a:xfrm>
            <a:custGeom>
              <a:avLst/>
              <a:gdLst/>
              <a:ahLst/>
              <a:cxnLst/>
              <a:rect l="l" t="t" r="r" b="b"/>
              <a:pathLst>
                <a:path w="1" h="1" fill="none"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8"/>
            <p:cNvSpPr/>
            <p:nvPr/>
          </p:nvSpPr>
          <p:spPr>
            <a:xfrm>
              <a:off x="6995343" y="3106925"/>
              <a:ext cx="13295" cy="733"/>
            </a:xfrm>
            <a:custGeom>
              <a:avLst/>
              <a:gdLst/>
              <a:ahLst/>
              <a:cxnLst/>
              <a:rect l="l" t="t" r="r" b="b"/>
              <a:pathLst>
                <a:path w="635" h="35" fill="none" extrusionOk="0">
                  <a:moveTo>
                    <a:pt x="634" y="1"/>
                  </a:moveTo>
                  <a:lnTo>
                    <a:pt x="0"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8"/>
            <p:cNvSpPr/>
            <p:nvPr/>
          </p:nvSpPr>
          <p:spPr>
            <a:xfrm>
              <a:off x="6006381" y="2792654"/>
              <a:ext cx="7705" cy="14677"/>
            </a:xfrm>
            <a:custGeom>
              <a:avLst/>
              <a:gdLst/>
              <a:ahLst/>
              <a:cxnLst/>
              <a:rect l="l" t="t" r="r" b="b"/>
              <a:pathLst>
                <a:path w="368" h="701" fill="none" extrusionOk="0">
                  <a:moveTo>
                    <a:pt x="34" y="0"/>
                  </a:moveTo>
                  <a:lnTo>
                    <a:pt x="1" y="0"/>
                  </a:lnTo>
                  <a:lnTo>
                    <a:pt x="34" y="367"/>
                  </a:lnTo>
                  <a:lnTo>
                    <a:pt x="368" y="701"/>
                  </a:lnTo>
                  <a:lnTo>
                    <a:pt x="368" y="667"/>
                  </a:lnTo>
                  <a:lnTo>
                    <a:pt x="67"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8"/>
            <p:cNvSpPr/>
            <p:nvPr/>
          </p:nvSpPr>
          <p:spPr>
            <a:xfrm>
              <a:off x="6367470" y="2067693"/>
              <a:ext cx="55191" cy="69868"/>
            </a:xfrm>
            <a:custGeom>
              <a:avLst/>
              <a:gdLst/>
              <a:ahLst/>
              <a:cxnLst/>
              <a:rect l="l" t="t" r="r" b="b"/>
              <a:pathLst>
                <a:path w="2636" h="3337" fill="none" extrusionOk="0">
                  <a:moveTo>
                    <a:pt x="1001" y="334"/>
                  </a:moveTo>
                  <a:lnTo>
                    <a:pt x="1768" y="601"/>
                  </a:lnTo>
                  <a:lnTo>
                    <a:pt x="2102" y="601"/>
                  </a:lnTo>
                  <a:lnTo>
                    <a:pt x="2135" y="1268"/>
                  </a:lnTo>
                  <a:lnTo>
                    <a:pt x="2502" y="1602"/>
                  </a:lnTo>
                  <a:lnTo>
                    <a:pt x="2569" y="1968"/>
                  </a:lnTo>
                  <a:lnTo>
                    <a:pt x="2569" y="2269"/>
                  </a:lnTo>
                  <a:lnTo>
                    <a:pt x="2602" y="2636"/>
                  </a:lnTo>
                  <a:lnTo>
                    <a:pt x="2602" y="2969"/>
                  </a:lnTo>
                  <a:lnTo>
                    <a:pt x="2302" y="3336"/>
                  </a:lnTo>
                  <a:lnTo>
                    <a:pt x="2302" y="3336"/>
                  </a:lnTo>
                  <a:lnTo>
                    <a:pt x="2636" y="2969"/>
                  </a:lnTo>
                  <a:lnTo>
                    <a:pt x="2602" y="2636"/>
                  </a:lnTo>
                  <a:lnTo>
                    <a:pt x="2602" y="2269"/>
                  </a:lnTo>
                  <a:lnTo>
                    <a:pt x="2569" y="1935"/>
                  </a:lnTo>
                  <a:lnTo>
                    <a:pt x="2502" y="1602"/>
                  </a:lnTo>
                  <a:lnTo>
                    <a:pt x="2169" y="1268"/>
                  </a:lnTo>
                  <a:lnTo>
                    <a:pt x="2102" y="601"/>
                  </a:lnTo>
                  <a:lnTo>
                    <a:pt x="1768" y="601"/>
                  </a:lnTo>
                  <a:lnTo>
                    <a:pt x="1068" y="334"/>
                  </a:lnTo>
                  <a:lnTo>
                    <a:pt x="334" y="0"/>
                  </a:lnTo>
                  <a:lnTo>
                    <a:pt x="0" y="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8"/>
            <p:cNvSpPr/>
            <p:nvPr/>
          </p:nvSpPr>
          <p:spPr>
            <a:xfrm>
              <a:off x="6509949" y="1921025"/>
              <a:ext cx="23073" cy="20979"/>
            </a:xfrm>
            <a:custGeom>
              <a:avLst/>
              <a:gdLst/>
              <a:ahLst/>
              <a:cxnLst/>
              <a:rect l="l" t="t" r="r" b="b"/>
              <a:pathLst>
                <a:path w="1102" h="1002" fill="none" extrusionOk="0">
                  <a:moveTo>
                    <a:pt x="334" y="0"/>
                  </a:moveTo>
                  <a:lnTo>
                    <a:pt x="167" y="34"/>
                  </a:lnTo>
                  <a:lnTo>
                    <a:pt x="300" y="34"/>
                  </a:lnTo>
                  <a:lnTo>
                    <a:pt x="0" y="768"/>
                  </a:lnTo>
                  <a:lnTo>
                    <a:pt x="1034" y="1001"/>
                  </a:lnTo>
                  <a:lnTo>
                    <a:pt x="1101" y="1001"/>
                  </a:lnTo>
                  <a:lnTo>
                    <a:pt x="34" y="7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8"/>
            <p:cNvSpPr/>
            <p:nvPr/>
          </p:nvSpPr>
          <p:spPr>
            <a:xfrm>
              <a:off x="6474335" y="1938487"/>
              <a:ext cx="6993" cy="712"/>
            </a:xfrm>
            <a:custGeom>
              <a:avLst/>
              <a:gdLst/>
              <a:ahLst/>
              <a:cxnLst/>
              <a:rect l="l" t="t" r="r" b="b"/>
              <a:pathLst>
                <a:path w="334" h="34" fill="none" extrusionOk="0">
                  <a:moveTo>
                    <a:pt x="0" y="34"/>
                  </a:move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8"/>
            <p:cNvSpPr/>
            <p:nvPr/>
          </p:nvSpPr>
          <p:spPr>
            <a:xfrm>
              <a:off x="6537880" y="1941272"/>
              <a:ext cx="17483" cy="63587"/>
            </a:xfrm>
            <a:custGeom>
              <a:avLst/>
              <a:gdLst/>
              <a:ahLst/>
              <a:cxnLst/>
              <a:rect l="l" t="t" r="r" b="b"/>
              <a:pathLst>
                <a:path w="835" h="3037" fill="none" extrusionOk="0">
                  <a:moveTo>
                    <a:pt x="601" y="2369"/>
                  </a:moveTo>
                  <a:lnTo>
                    <a:pt x="601" y="2035"/>
                  </a:lnTo>
                  <a:lnTo>
                    <a:pt x="534" y="1368"/>
                  </a:lnTo>
                  <a:lnTo>
                    <a:pt x="834" y="968"/>
                  </a:lnTo>
                  <a:lnTo>
                    <a:pt x="834" y="634"/>
                  </a:lnTo>
                  <a:lnTo>
                    <a:pt x="468" y="334"/>
                  </a:lnTo>
                  <a:lnTo>
                    <a:pt x="101" y="1"/>
                  </a:lnTo>
                  <a:lnTo>
                    <a:pt x="1" y="1"/>
                  </a:lnTo>
                  <a:lnTo>
                    <a:pt x="34" y="1"/>
                  </a:lnTo>
                  <a:lnTo>
                    <a:pt x="434" y="334"/>
                  </a:lnTo>
                  <a:lnTo>
                    <a:pt x="801" y="634"/>
                  </a:lnTo>
                  <a:lnTo>
                    <a:pt x="834" y="968"/>
                  </a:lnTo>
                  <a:lnTo>
                    <a:pt x="501" y="1368"/>
                  </a:lnTo>
                  <a:lnTo>
                    <a:pt x="534" y="2035"/>
                  </a:lnTo>
                  <a:lnTo>
                    <a:pt x="601" y="2369"/>
                  </a:lnTo>
                  <a:lnTo>
                    <a:pt x="601" y="2703"/>
                  </a:lnTo>
                  <a:lnTo>
                    <a:pt x="634" y="3036"/>
                  </a:lnTo>
                  <a:lnTo>
                    <a:pt x="668" y="3036"/>
                  </a:lnTo>
                  <a:lnTo>
                    <a:pt x="634" y="270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8"/>
            <p:cNvSpPr/>
            <p:nvPr/>
          </p:nvSpPr>
          <p:spPr>
            <a:xfrm>
              <a:off x="6433821" y="1853984"/>
              <a:ext cx="20979" cy="58688"/>
            </a:xfrm>
            <a:custGeom>
              <a:avLst/>
              <a:gdLst/>
              <a:ahLst/>
              <a:cxnLst/>
              <a:rect l="l" t="t" r="r" b="b"/>
              <a:pathLst>
                <a:path w="1002" h="2803" fill="none" extrusionOk="0">
                  <a:moveTo>
                    <a:pt x="667" y="1034"/>
                  </a:moveTo>
                  <a:lnTo>
                    <a:pt x="0" y="1468"/>
                  </a:lnTo>
                  <a:lnTo>
                    <a:pt x="67" y="2102"/>
                  </a:lnTo>
                  <a:lnTo>
                    <a:pt x="100" y="2468"/>
                  </a:lnTo>
                  <a:lnTo>
                    <a:pt x="100" y="2802"/>
                  </a:lnTo>
                  <a:lnTo>
                    <a:pt x="401" y="2102"/>
                  </a:lnTo>
                  <a:lnTo>
                    <a:pt x="667" y="1368"/>
                  </a:lnTo>
                  <a:lnTo>
                    <a:pt x="1001" y="667"/>
                  </a:lnTo>
                  <a:lnTo>
                    <a:pt x="968" y="334"/>
                  </a:lnTo>
                  <a:lnTo>
                    <a:pt x="934" y="0"/>
                  </a:lnTo>
                  <a:lnTo>
                    <a:pt x="634"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8"/>
            <p:cNvSpPr/>
            <p:nvPr/>
          </p:nvSpPr>
          <p:spPr>
            <a:xfrm>
              <a:off x="5365233" y="2999369"/>
              <a:ext cx="1424" cy="4920"/>
            </a:xfrm>
            <a:custGeom>
              <a:avLst/>
              <a:gdLst/>
              <a:ahLst/>
              <a:cxnLst/>
              <a:rect l="l" t="t" r="r" b="b"/>
              <a:pathLst>
                <a:path w="68" h="235" fill="none" extrusionOk="0">
                  <a:moveTo>
                    <a:pt x="1" y="1"/>
                  </a:moveTo>
                  <a:lnTo>
                    <a:pt x="34" y="1"/>
                  </a:lnTo>
                  <a:lnTo>
                    <a:pt x="68" y="234"/>
                  </a:lnTo>
                  <a:lnTo>
                    <a:pt x="34" y="234"/>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8"/>
            <p:cNvSpPr/>
            <p:nvPr/>
          </p:nvSpPr>
          <p:spPr>
            <a:xfrm>
              <a:off x="5109628" y="3031509"/>
              <a:ext cx="6993" cy="7705"/>
            </a:xfrm>
            <a:custGeom>
              <a:avLst/>
              <a:gdLst/>
              <a:ahLst/>
              <a:cxnLst/>
              <a:rect l="l" t="t" r="r" b="b"/>
              <a:pathLst>
                <a:path w="334" h="368" fill="none" extrusionOk="0">
                  <a:moveTo>
                    <a:pt x="334" y="0"/>
                  </a:moveTo>
                  <a:lnTo>
                    <a:pt x="300" y="0"/>
                  </a:lnTo>
                  <a:lnTo>
                    <a:pt x="0" y="334"/>
                  </a:lnTo>
                  <a:lnTo>
                    <a:pt x="0" y="367"/>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8"/>
            <p:cNvSpPr/>
            <p:nvPr/>
          </p:nvSpPr>
          <p:spPr>
            <a:xfrm>
              <a:off x="5379220" y="2990994"/>
              <a:ext cx="8396" cy="6302"/>
            </a:xfrm>
            <a:custGeom>
              <a:avLst/>
              <a:gdLst/>
              <a:ahLst/>
              <a:cxnLst/>
              <a:rect l="l" t="t" r="r" b="b"/>
              <a:pathLst>
                <a:path w="401" h="301" fill="none" extrusionOk="0">
                  <a:moveTo>
                    <a:pt x="300" y="301"/>
                  </a:moveTo>
                  <a:lnTo>
                    <a:pt x="400" y="234"/>
                  </a:lnTo>
                  <a:lnTo>
                    <a:pt x="133" y="1"/>
                  </a:lnTo>
                  <a:lnTo>
                    <a:pt x="0" y="67"/>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8"/>
            <p:cNvSpPr/>
            <p:nvPr/>
          </p:nvSpPr>
          <p:spPr>
            <a:xfrm>
              <a:off x="5085173" y="2996585"/>
              <a:ext cx="13986" cy="7014"/>
            </a:xfrm>
            <a:custGeom>
              <a:avLst/>
              <a:gdLst/>
              <a:ahLst/>
              <a:cxnLst/>
              <a:rect l="l" t="t" r="r" b="b"/>
              <a:pathLst>
                <a:path w="668" h="335" fill="none" extrusionOk="0">
                  <a:moveTo>
                    <a:pt x="1" y="34"/>
                  </a:moveTo>
                  <a:lnTo>
                    <a:pt x="1" y="101"/>
                  </a:lnTo>
                  <a:lnTo>
                    <a:pt x="268" y="34"/>
                  </a:lnTo>
                  <a:lnTo>
                    <a:pt x="634" y="334"/>
                  </a:lnTo>
                  <a:lnTo>
                    <a:pt x="668" y="301"/>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8"/>
            <p:cNvSpPr/>
            <p:nvPr/>
          </p:nvSpPr>
          <p:spPr>
            <a:xfrm>
              <a:off x="6359095" y="2061411"/>
              <a:ext cx="8396" cy="6993"/>
            </a:xfrm>
            <a:custGeom>
              <a:avLst/>
              <a:gdLst/>
              <a:ahLst/>
              <a:cxnLst/>
              <a:rect l="l" t="t" r="r" b="b"/>
              <a:pathLst>
                <a:path w="401" h="334" fill="none" extrusionOk="0">
                  <a:moveTo>
                    <a:pt x="33" y="0"/>
                  </a:moveTo>
                  <a:lnTo>
                    <a:pt x="0" y="0"/>
                  </a:lnTo>
                  <a:lnTo>
                    <a:pt x="400"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8"/>
            <p:cNvSpPr/>
            <p:nvPr/>
          </p:nvSpPr>
          <p:spPr>
            <a:xfrm>
              <a:off x="7414386" y="3305287"/>
              <a:ext cx="733" cy="21"/>
            </a:xfrm>
            <a:custGeom>
              <a:avLst/>
              <a:gdLst/>
              <a:ahLst/>
              <a:cxnLst/>
              <a:rect l="l" t="t" r="r" b="b"/>
              <a:pathLst>
                <a:path w="35" h="1" fill="none" extrusionOk="0">
                  <a:moveTo>
                    <a:pt x="34" y="0"/>
                  </a:move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8"/>
            <p:cNvSpPr/>
            <p:nvPr/>
          </p:nvSpPr>
          <p:spPr>
            <a:xfrm>
              <a:off x="5270952" y="3255686"/>
              <a:ext cx="5611" cy="2136"/>
            </a:xfrm>
            <a:custGeom>
              <a:avLst/>
              <a:gdLst/>
              <a:ahLst/>
              <a:cxnLst/>
              <a:rect l="l" t="t" r="r" b="b"/>
              <a:pathLst>
                <a:path w="268" h="102" fill="none" extrusionOk="0">
                  <a:moveTo>
                    <a:pt x="1" y="34"/>
                  </a:moveTo>
                  <a:lnTo>
                    <a:pt x="268" y="1"/>
                  </a:lnTo>
                  <a:lnTo>
                    <a:pt x="268" y="101"/>
                  </a:lnTo>
                  <a:lnTo>
                    <a:pt x="1" y="10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8"/>
            <p:cNvSpPr/>
            <p:nvPr/>
          </p:nvSpPr>
          <p:spPr>
            <a:xfrm>
              <a:off x="4949687" y="3114609"/>
              <a:ext cx="44011" cy="13986"/>
            </a:xfrm>
            <a:custGeom>
              <a:avLst/>
              <a:gdLst/>
              <a:ahLst/>
              <a:cxnLst/>
              <a:rect l="l" t="t" r="r" b="b"/>
              <a:pathLst>
                <a:path w="2102" h="668" fill="none" extrusionOk="0">
                  <a:moveTo>
                    <a:pt x="1401" y="234"/>
                  </a:moveTo>
                  <a:lnTo>
                    <a:pt x="1001" y="301"/>
                  </a:lnTo>
                  <a:lnTo>
                    <a:pt x="668" y="1"/>
                  </a:lnTo>
                  <a:lnTo>
                    <a:pt x="0" y="368"/>
                  </a:lnTo>
                  <a:lnTo>
                    <a:pt x="301" y="334"/>
                  </a:lnTo>
                  <a:lnTo>
                    <a:pt x="668" y="301"/>
                  </a:lnTo>
                  <a:lnTo>
                    <a:pt x="1068" y="668"/>
                  </a:lnTo>
                  <a:lnTo>
                    <a:pt x="1735" y="635"/>
                  </a:lnTo>
                  <a:lnTo>
                    <a:pt x="2102" y="568"/>
                  </a:lnTo>
                  <a:lnTo>
                    <a:pt x="1735" y="234"/>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8"/>
            <p:cNvSpPr/>
            <p:nvPr/>
          </p:nvSpPr>
          <p:spPr>
            <a:xfrm>
              <a:off x="5359664" y="3007054"/>
              <a:ext cx="21" cy="733"/>
            </a:xfrm>
            <a:custGeom>
              <a:avLst/>
              <a:gdLst/>
              <a:ahLst/>
              <a:cxnLst/>
              <a:rect l="l" t="t" r="r" b="b"/>
              <a:pathLst>
                <a:path w="1" h="35" fill="none" extrusionOk="0">
                  <a:moveTo>
                    <a:pt x="0" y="34"/>
                  </a:moveTo>
                  <a:lnTo>
                    <a:pt x="0" y="1"/>
                  </a:lnTo>
                  <a:lnTo>
                    <a:pt x="0"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8"/>
            <p:cNvSpPr/>
            <p:nvPr/>
          </p:nvSpPr>
          <p:spPr>
            <a:xfrm>
              <a:off x="5148028" y="3065029"/>
              <a:ext cx="7705" cy="7014"/>
            </a:xfrm>
            <a:custGeom>
              <a:avLst/>
              <a:gdLst/>
              <a:ahLst/>
              <a:cxnLst/>
              <a:rect l="l" t="t" r="r" b="b"/>
              <a:pathLst>
                <a:path w="368" h="335" fill="none" extrusionOk="0">
                  <a:moveTo>
                    <a:pt x="1" y="0"/>
                  </a:moveTo>
                  <a:lnTo>
                    <a:pt x="368" y="334"/>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8"/>
            <p:cNvSpPr/>
            <p:nvPr/>
          </p:nvSpPr>
          <p:spPr>
            <a:xfrm>
              <a:off x="6569307" y="2060699"/>
              <a:ext cx="2115" cy="2115"/>
            </a:xfrm>
            <a:custGeom>
              <a:avLst/>
              <a:gdLst/>
              <a:ahLst/>
              <a:cxnLst/>
              <a:rect l="l" t="t" r="r" b="b"/>
              <a:pathLst>
                <a:path w="101" h="101" fill="none" extrusionOk="0">
                  <a:moveTo>
                    <a:pt x="101" y="101"/>
                  </a:moveTo>
                  <a:lnTo>
                    <a:pt x="1" y="1"/>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8"/>
            <p:cNvSpPr/>
            <p:nvPr/>
          </p:nvSpPr>
          <p:spPr>
            <a:xfrm>
              <a:off x="6685238" y="2370805"/>
              <a:ext cx="21" cy="21"/>
            </a:xfrm>
            <a:custGeom>
              <a:avLst/>
              <a:gdLst/>
              <a:ahLst/>
              <a:cxnLst/>
              <a:rect l="l" t="t" r="r" b="b"/>
              <a:pathLst>
                <a:path w="1" h="1" fill="none" extrusionOk="0">
                  <a:moveTo>
                    <a:pt x="1" y="0"/>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8"/>
            <p:cNvSpPr/>
            <p:nvPr/>
          </p:nvSpPr>
          <p:spPr>
            <a:xfrm>
              <a:off x="6647530" y="2256968"/>
              <a:ext cx="2827" cy="9087"/>
            </a:xfrm>
            <a:custGeom>
              <a:avLst/>
              <a:gdLst/>
              <a:ahLst/>
              <a:cxnLst/>
              <a:rect l="l" t="t" r="r" b="b"/>
              <a:pathLst>
                <a:path w="135" h="434" fill="none" extrusionOk="0">
                  <a:moveTo>
                    <a:pt x="67" y="334"/>
                  </a:moveTo>
                  <a:lnTo>
                    <a:pt x="134" y="434"/>
                  </a:lnTo>
                  <a:lnTo>
                    <a:pt x="67" y="134"/>
                  </a:lnTo>
                  <a:lnTo>
                    <a:pt x="67" y="0"/>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8"/>
            <p:cNvSpPr/>
            <p:nvPr/>
          </p:nvSpPr>
          <p:spPr>
            <a:xfrm>
              <a:off x="6553939" y="2004838"/>
              <a:ext cx="1424" cy="21"/>
            </a:xfrm>
            <a:custGeom>
              <a:avLst/>
              <a:gdLst/>
              <a:ahLst/>
              <a:cxnLst/>
              <a:rect l="l" t="t" r="r" b="b"/>
              <a:pathLst>
                <a:path w="68" h="1" fill="none" extrusionOk="0">
                  <a:moveTo>
                    <a:pt x="67" y="0"/>
                  </a:moveTo>
                  <a:lnTo>
                    <a:pt x="67"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8"/>
            <p:cNvSpPr/>
            <p:nvPr/>
          </p:nvSpPr>
          <p:spPr>
            <a:xfrm>
              <a:off x="6653120" y="2221332"/>
              <a:ext cx="712" cy="3517"/>
            </a:xfrm>
            <a:custGeom>
              <a:avLst/>
              <a:gdLst/>
              <a:ahLst/>
              <a:cxnLst/>
              <a:rect l="l" t="t" r="r" b="b"/>
              <a:pathLst>
                <a:path w="34" h="168" fill="none" extrusionOk="0">
                  <a:moveTo>
                    <a:pt x="34" y="101"/>
                  </a:moveTo>
                  <a:lnTo>
                    <a:pt x="0" y="1"/>
                  </a:lnTo>
                  <a:lnTo>
                    <a:pt x="0"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8"/>
            <p:cNvSpPr/>
            <p:nvPr/>
          </p:nvSpPr>
          <p:spPr>
            <a:xfrm>
              <a:off x="7062385" y="2229016"/>
              <a:ext cx="51004" cy="20288"/>
            </a:xfrm>
            <a:custGeom>
              <a:avLst/>
              <a:gdLst/>
              <a:ahLst/>
              <a:cxnLst/>
              <a:rect l="l" t="t" r="r" b="b"/>
              <a:pathLst>
                <a:path w="2436" h="969" fill="none" extrusionOk="0">
                  <a:moveTo>
                    <a:pt x="1335" y="735"/>
                  </a:moveTo>
                  <a:lnTo>
                    <a:pt x="1735" y="735"/>
                  </a:lnTo>
                  <a:lnTo>
                    <a:pt x="2436" y="968"/>
                  </a:lnTo>
                  <a:lnTo>
                    <a:pt x="2069" y="301"/>
                  </a:lnTo>
                  <a:lnTo>
                    <a:pt x="1669" y="1"/>
                  </a:lnTo>
                  <a:lnTo>
                    <a:pt x="1" y="468"/>
                  </a:lnTo>
                  <a:lnTo>
                    <a:pt x="735" y="8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8"/>
            <p:cNvSpPr/>
            <p:nvPr/>
          </p:nvSpPr>
          <p:spPr>
            <a:xfrm>
              <a:off x="6722967" y="2518875"/>
              <a:ext cx="2115" cy="6993"/>
            </a:xfrm>
            <a:custGeom>
              <a:avLst/>
              <a:gdLst/>
              <a:ahLst/>
              <a:cxnLst/>
              <a:rect l="l" t="t" r="r" b="b"/>
              <a:pathLst>
                <a:path w="101" h="334" fill="none" extrusionOk="0">
                  <a:moveTo>
                    <a:pt x="0" y="334"/>
                  </a:moveTo>
                  <a:lnTo>
                    <a:pt x="100" y="267"/>
                  </a:lnTo>
                  <a:lnTo>
                    <a:pt x="10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8"/>
            <p:cNvSpPr/>
            <p:nvPr/>
          </p:nvSpPr>
          <p:spPr>
            <a:xfrm>
              <a:off x="6669891" y="2314923"/>
              <a:ext cx="712" cy="733"/>
            </a:xfrm>
            <a:custGeom>
              <a:avLst/>
              <a:gdLst/>
              <a:ahLst/>
              <a:cxnLst/>
              <a:rect l="l" t="t" r="r" b="b"/>
              <a:pathLst>
                <a:path w="34" h="35" fill="none" extrusionOk="0">
                  <a:moveTo>
                    <a:pt x="33" y="1"/>
                  </a:moveTo>
                  <a:lnTo>
                    <a:pt x="0" y="1"/>
                  </a:lnTo>
                  <a:lnTo>
                    <a:pt x="33"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8"/>
            <p:cNvSpPr/>
            <p:nvPr/>
          </p:nvSpPr>
          <p:spPr>
            <a:xfrm>
              <a:off x="6793506" y="4105665"/>
              <a:ext cx="6993" cy="5611"/>
            </a:xfrm>
            <a:custGeom>
              <a:avLst/>
              <a:gdLst/>
              <a:ahLst/>
              <a:cxnLst/>
              <a:rect l="l" t="t" r="r" b="b"/>
              <a:pathLst>
                <a:path w="334" h="268" fill="none" extrusionOk="0">
                  <a:moveTo>
                    <a:pt x="334" y="1"/>
                  </a:moveTo>
                  <a:lnTo>
                    <a:pt x="267" y="1"/>
                  </a:lnTo>
                  <a:lnTo>
                    <a:pt x="0" y="268"/>
                  </a:lnTo>
                  <a:lnTo>
                    <a:pt x="100"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8"/>
            <p:cNvSpPr/>
            <p:nvPr/>
          </p:nvSpPr>
          <p:spPr>
            <a:xfrm>
              <a:off x="6940173" y="3760657"/>
              <a:ext cx="1403" cy="21"/>
            </a:xfrm>
            <a:custGeom>
              <a:avLst/>
              <a:gdLst/>
              <a:ahLst/>
              <a:cxnLst/>
              <a:rect l="l" t="t" r="r" b="b"/>
              <a:pathLst>
                <a:path w="67" h="1" fill="none" extrusionOk="0">
                  <a:moveTo>
                    <a:pt x="0" y="0"/>
                  </a:moveTo>
                  <a:lnTo>
                    <a:pt x="0"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8"/>
            <p:cNvSpPr/>
            <p:nvPr/>
          </p:nvSpPr>
          <p:spPr>
            <a:xfrm>
              <a:off x="6606325" y="3934564"/>
              <a:ext cx="1424" cy="5611"/>
            </a:xfrm>
            <a:custGeom>
              <a:avLst/>
              <a:gdLst/>
              <a:ahLst/>
              <a:cxnLst/>
              <a:rect l="l" t="t" r="r" b="b"/>
              <a:pathLst>
                <a:path w="68" h="268" fill="none" extrusionOk="0">
                  <a:moveTo>
                    <a:pt x="67" y="267"/>
                  </a:moveTo>
                  <a:lnTo>
                    <a:pt x="34" y="67"/>
                  </a:lnTo>
                  <a:lnTo>
                    <a:pt x="1" y="0"/>
                  </a:lnTo>
                  <a:lnTo>
                    <a:pt x="1" y="2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8"/>
            <p:cNvSpPr/>
            <p:nvPr/>
          </p:nvSpPr>
          <p:spPr>
            <a:xfrm>
              <a:off x="6757179" y="4114752"/>
              <a:ext cx="7014" cy="4899"/>
            </a:xfrm>
            <a:custGeom>
              <a:avLst/>
              <a:gdLst/>
              <a:ahLst/>
              <a:cxnLst/>
              <a:rect l="l" t="t" r="r" b="b"/>
              <a:pathLst>
                <a:path w="335" h="234" fill="none" extrusionOk="0">
                  <a:moveTo>
                    <a:pt x="334" y="0"/>
                  </a:moveTo>
                  <a:lnTo>
                    <a:pt x="1"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8"/>
            <p:cNvSpPr/>
            <p:nvPr/>
          </p:nvSpPr>
          <p:spPr>
            <a:xfrm>
              <a:off x="6778829" y="3548330"/>
              <a:ext cx="34254" cy="23073"/>
            </a:xfrm>
            <a:custGeom>
              <a:avLst/>
              <a:gdLst/>
              <a:ahLst/>
              <a:cxnLst/>
              <a:rect l="l" t="t" r="r" b="b"/>
              <a:pathLst>
                <a:path w="1636" h="1102" fill="none" extrusionOk="0">
                  <a:moveTo>
                    <a:pt x="968" y="701"/>
                  </a:moveTo>
                  <a:lnTo>
                    <a:pt x="1302" y="301"/>
                  </a:lnTo>
                  <a:lnTo>
                    <a:pt x="1635" y="1"/>
                  </a:lnTo>
                  <a:lnTo>
                    <a:pt x="1602" y="1"/>
                  </a:lnTo>
                  <a:lnTo>
                    <a:pt x="1235" y="334"/>
                  </a:lnTo>
                  <a:lnTo>
                    <a:pt x="935" y="701"/>
                  </a:lnTo>
                  <a:lnTo>
                    <a:pt x="1" y="1101"/>
                  </a:lnTo>
                  <a:lnTo>
                    <a:pt x="34" y="1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8"/>
            <p:cNvSpPr/>
            <p:nvPr/>
          </p:nvSpPr>
          <p:spPr>
            <a:xfrm>
              <a:off x="6863332" y="3558108"/>
              <a:ext cx="14007" cy="7014"/>
            </a:xfrm>
            <a:custGeom>
              <a:avLst/>
              <a:gdLst/>
              <a:ahLst/>
              <a:cxnLst/>
              <a:rect l="l" t="t" r="r" b="b"/>
              <a:pathLst>
                <a:path w="669" h="335" fill="none" extrusionOk="0">
                  <a:moveTo>
                    <a:pt x="301" y="1"/>
                  </a:moveTo>
                  <a:lnTo>
                    <a:pt x="668" y="1"/>
                  </a:lnTo>
                  <a:lnTo>
                    <a:pt x="668" y="1"/>
                  </a:lnTo>
                  <a:lnTo>
                    <a:pt x="268" y="1"/>
                  </a:lnTo>
                  <a:lnTo>
                    <a:pt x="1" y="334"/>
                  </a:lnTo>
                  <a:lnTo>
                    <a:pt x="68"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8"/>
            <p:cNvSpPr/>
            <p:nvPr/>
          </p:nvSpPr>
          <p:spPr>
            <a:xfrm>
              <a:off x="6948548" y="3645417"/>
              <a:ext cx="12583" cy="712"/>
            </a:xfrm>
            <a:custGeom>
              <a:avLst/>
              <a:gdLst/>
              <a:ahLst/>
              <a:cxnLst/>
              <a:rect l="l" t="t" r="r" b="b"/>
              <a:pathLst>
                <a:path w="601" h="34" fill="none" extrusionOk="0">
                  <a:moveTo>
                    <a:pt x="334" y="0"/>
                  </a:moveTo>
                  <a:lnTo>
                    <a:pt x="601" y="0"/>
                  </a:lnTo>
                  <a:lnTo>
                    <a:pt x="267" y="0"/>
                  </a:lnTo>
                  <a:lnTo>
                    <a:pt x="1" y="34"/>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8"/>
            <p:cNvSpPr/>
            <p:nvPr/>
          </p:nvSpPr>
          <p:spPr>
            <a:xfrm>
              <a:off x="6763461" y="3565792"/>
              <a:ext cx="2115" cy="2115"/>
            </a:xfrm>
            <a:custGeom>
              <a:avLst/>
              <a:gdLst/>
              <a:ahLst/>
              <a:cxnLst/>
              <a:rect l="l" t="t" r="r" b="b"/>
              <a:pathLst>
                <a:path w="101" h="101" fill="none" extrusionOk="0">
                  <a:moveTo>
                    <a:pt x="1" y="1"/>
                  </a:moveTo>
                  <a:lnTo>
                    <a:pt x="1" y="34"/>
                  </a:lnTo>
                  <a:lnTo>
                    <a:pt x="10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8"/>
            <p:cNvSpPr/>
            <p:nvPr/>
          </p:nvSpPr>
          <p:spPr>
            <a:xfrm>
              <a:off x="6861239" y="4049804"/>
              <a:ext cx="7705" cy="7705"/>
            </a:xfrm>
            <a:custGeom>
              <a:avLst/>
              <a:gdLst/>
              <a:ahLst/>
              <a:cxnLst/>
              <a:rect l="l" t="t" r="r" b="b"/>
              <a:pathLst>
                <a:path w="368" h="368" fill="none" extrusionOk="0">
                  <a:moveTo>
                    <a:pt x="368" y="0"/>
                  </a:moveTo>
                  <a:lnTo>
                    <a:pt x="268" y="0"/>
                  </a:lnTo>
                  <a:lnTo>
                    <a:pt x="1" y="367"/>
                  </a:lnTo>
                  <a:lnTo>
                    <a:pt x="68"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8"/>
            <p:cNvSpPr/>
            <p:nvPr/>
          </p:nvSpPr>
          <p:spPr>
            <a:xfrm>
              <a:off x="6898256" y="3563007"/>
              <a:ext cx="1424" cy="8396"/>
            </a:xfrm>
            <a:custGeom>
              <a:avLst/>
              <a:gdLst/>
              <a:ahLst/>
              <a:cxnLst/>
              <a:rect l="l" t="t" r="r" b="b"/>
              <a:pathLst>
                <a:path w="68" h="401" fill="none" extrusionOk="0">
                  <a:moveTo>
                    <a:pt x="1" y="0"/>
                  </a:moveTo>
                  <a:lnTo>
                    <a:pt x="1" y="0"/>
                  </a:lnTo>
                  <a:lnTo>
                    <a:pt x="1" y="334"/>
                  </a:lnTo>
                  <a:lnTo>
                    <a:pt x="68" y="4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8"/>
            <p:cNvSpPr/>
            <p:nvPr/>
          </p:nvSpPr>
          <p:spPr>
            <a:xfrm>
              <a:off x="6829811" y="4100075"/>
              <a:ext cx="1424" cy="733"/>
            </a:xfrm>
            <a:custGeom>
              <a:avLst/>
              <a:gdLst/>
              <a:ahLst/>
              <a:cxnLst/>
              <a:rect l="l" t="t" r="r" b="b"/>
              <a:pathLst>
                <a:path w="68" h="35" fill="none" extrusionOk="0">
                  <a:moveTo>
                    <a:pt x="34" y="1"/>
                  </a:moveTo>
                  <a:lnTo>
                    <a:pt x="1" y="34"/>
                  </a:lnTo>
                  <a:lnTo>
                    <a:pt x="68"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8"/>
            <p:cNvSpPr/>
            <p:nvPr/>
          </p:nvSpPr>
          <p:spPr>
            <a:xfrm>
              <a:off x="6839589" y="4072835"/>
              <a:ext cx="2827" cy="3518"/>
            </a:xfrm>
            <a:custGeom>
              <a:avLst/>
              <a:gdLst/>
              <a:ahLst/>
              <a:cxnLst/>
              <a:rect l="l" t="t" r="r" b="b"/>
              <a:pathLst>
                <a:path w="135" h="168" fill="none" extrusionOk="0">
                  <a:moveTo>
                    <a:pt x="134" y="1"/>
                  </a:moveTo>
                  <a:lnTo>
                    <a:pt x="1" y="68"/>
                  </a:lnTo>
                  <a:lnTo>
                    <a:pt x="1" y="101"/>
                  </a:lnTo>
                  <a:lnTo>
                    <a:pt x="134"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8"/>
            <p:cNvSpPr/>
            <p:nvPr/>
          </p:nvSpPr>
          <p:spPr>
            <a:xfrm>
              <a:off x="7434654" y="3444961"/>
              <a:ext cx="27261" cy="2827"/>
            </a:xfrm>
            <a:custGeom>
              <a:avLst/>
              <a:gdLst/>
              <a:ahLst/>
              <a:cxnLst/>
              <a:rect l="l" t="t" r="r" b="b"/>
              <a:pathLst>
                <a:path w="1302" h="135" fill="none" extrusionOk="0">
                  <a:moveTo>
                    <a:pt x="0" y="134"/>
                  </a:moveTo>
                  <a:lnTo>
                    <a:pt x="634" y="101"/>
                  </a:lnTo>
                  <a:lnTo>
                    <a:pt x="1301" y="1"/>
                  </a:lnTo>
                  <a:lnTo>
                    <a:pt x="1301" y="1"/>
                  </a:lnTo>
                  <a:lnTo>
                    <a:pt x="667"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8"/>
            <p:cNvSpPr/>
            <p:nvPr/>
          </p:nvSpPr>
          <p:spPr>
            <a:xfrm>
              <a:off x="6695728" y="4132214"/>
              <a:ext cx="21" cy="21"/>
            </a:xfrm>
            <a:custGeom>
              <a:avLst/>
              <a:gdLst/>
              <a:ahLst/>
              <a:cxnLst/>
              <a:rect l="l" t="t" r="r" b="b"/>
              <a:pathLst>
                <a:path w="1" h="1" fill="none" extrusionOk="0">
                  <a:moveTo>
                    <a:pt x="0" y="0"/>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8"/>
            <p:cNvSpPr/>
            <p:nvPr/>
          </p:nvSpPr>
          <p:spPr>
            <a:xfrm>
              <a:off x="6728558" y="4109853"/>
              <a:ext cx="3497" cy="1424"/>
            </a:xfrm>
            <a:custGeom>
              <a:avLst/>
              <a:gdLst/>
              <a:ahLst/>
              <a:cxnLst/>
              <a:rect l="l" t="t" r="r" b="b"/>
              <a:pathLst>
                <a:path w="167" h="68" fill="none" extrusionOk="0">
                  <a:moveTo>
                    <a:pt x="167" y="1"/>
                  </a:moveTo>
                  <a:lnTo>
                    <a:pt x="0" y="34"/>
                  </a:lnTo>
                  <a:lnTo>
                    <a:pt x="100" y="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8"/>
            <p:cNvSpPr/>
            <p:nvPr/>
          </p:nvSpPr>
          <p:spPr>
            <a:xfrm>
              <a:off x="6852864" y="4100075"/>
              <a:ext cx="6302" cy="7014"/>
            </a:xfrm>
            <a:custGeom>
              <a:avLst/>
              <a:gdLst/>
              <a:ahLst/>
              <a:cxnLst/>
              <a:rect l="l" t="t" r="r" b="b"/>
              <a:pathLst>
                <a:path w="301" h="335" fill="none" extrusionOk="0">
                  <a:moveTo>
                    <a:pt x="301" y="1"/>
                  </a:moveTo>
                  <a:lnTo>
                    <a:pt x="301" y="1"/>
                  </a:lnTo>
                  <a:lnTo>
                    <a:pt x="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8"/>
            <p:cNvSpPr/>
            <p:nvPr/>
          </p:nvSpPr>
          <p:spPr>
            <a:xfrm>
              <a:off x="6844489" y="4137092"/>
              <a:ext cx="2806" cy="3518"/>
            </a:xfrm>
            <a:custGeom>
              <a:avLst/>
              <a:gdLst/>
              <a:ahLst/>
              <a:cxnLst/>
              <a:rect l="l" t="t" r="r" b="b"/>
              <a:pathLst>
                <a:path w="134" h="168" fill="none" extrusionOk="0">
                  <a:moveTo>
                    <a:pt x="134" y="1"/>
                  </a:moveTo>
                  <a:lnTo>
                    <a:pt x="134" y="1"/>
                  </a:lnTo>
                  <a:lnTo>
                    <a:pt x="0"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8"/>
            <p:cNvSpPr/>
            <p:nvPr/>
          </p:nvSpPr>
          <p:spPr>
            <a:xfrm>
              <a:off x="6851461" y="4114752"/>
              <a:ext cx="1424" cy="21"/>
            </a:xfrm>
            <a:custGeom>
              <a:avLst/>
              <a:gdLst/>
              <a:ahLst/>
              <a:cxnLst/>
              <a:rect l="l" t="t" r="r" b="b"/>
              <a:pathLst>
                <a:path w="68" h="1" fill="none" extrusionOk="0">
                  <a:moveTo>
                    <a:pt x="68" y="0"/>
                  </a:moveTo>
                  <a:lnTo>
                    <a:pt x="68"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8"/>
            <p:cNvSpPr/>
            <p:nvPr/>
          </p:nvSpPr>
          <p:spPr>
            <a:xfrm>
              <a:off x="6495272" y="4254426"/>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8"/>
            <p:cNvSpPr/>
            <p:nvPr/>
          </p:nvSpPr>
          <p:spPr>
            <a:xfrm>
              <a:off x="7345251" y="3303194"/>
              <a:ext cx="13986" cy="6993"/>
            </a:xfrm>
            <a:custGeom>
              <a:avLst/>
              <a:gdLst/>
              <a:ahLst/>
              <a:cxnLst/>
              <a:rect l="l" t="t" r="r" b="b"/>
              <a:pathLst>
                <a:path w="668" h="334" fill="none" extrusionOk="0">
                  <a:moveTo>
                    <a:pt x="668" y="0"/>
                  </a:moveTo>
                  <a:lnTo>
                    <a:pt x="668" y="0"/>
                  </a:lnTo>
                  <a:lnTo>
                    <a:pt x="0" y="334"/>
                  </a:lnTo>
                  <a:lnTo>
                    <a:pt x="0"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8"/>
            <p:cNvSpPr/>
            <p:nvPr/>
          </p:nvSpPr>
          <p:spPr>
            <a:xfrm>
              <a:off x="7317320" y="3297603"/>
              <a:ext cx="13274" cy="15389"/>
            </a:xfrm>
            <a:custGeom>
              <a:avLst/>
              <a:gdLst/>
              <a:ahLst/>
              <a:cxnLst/>
              <a:rect l="l" t="t" r="r" b="b"/>
              <a:pathLst>
                <a:path w="634" h="735" fill="none" extrusionOk="0">
                  <a:moveTo>
                    <a:pt x="634" y="334"/>
                  </a:moveTo>
                  <a:lnTo>
                    <a:pt x="634" y="0"/>
                  </a:lnTo>
                  <a:lnTo>
                    <a:pt x="601" y="0"/>
                  </a:lnTo>
                  <a:lnTo>
                    <a:pt x="634" y="334"/>
                  </a:lnTo>
                  <a:lnTo>
                    <a:pt x="0" y="668"/>
                  </a:lnTo>
                  <a:lnTo>
                    <a:pt x="0" y="7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8"/>
            <p:cNvSpPr/>
            <p:nvPr/>
          </p:nvSpPr>
          <p:spPr>
            <a:xfrm>
              <a:off x="7249566" y="3287825"/>
              <a:ext cx="23764" cy="22361"/>
            </a:xfrm>
            <a:custGeom>
              <a:avLst/>
              <a:gdLst/>
              <a:ahLst/>
              <a:cxnLst/>
              <a:rect l="l" t="t" r="r" b="b"/>
              <a:pathLst>
                <a:path w="1135" h="1068" fill="none" extrusionOk="0">
                  <a:moveTo>
                    <a:pt x="501" y="701"/>
                  </a:moveTo>
                  <a:lnTo>
                    <a:pt x="1135" y="0"/>
                  </a:lnTo>
                  <a:lnTo>
                    <a:pt x="1068" y="0"/>
                  </a:lnTo>
                  <a:lnTo>
                    <a:pt x="467" y="701"/>
                  </a:lnTo>
                  <a:lnTo>
                    <a:pt x="167" y="1068"/>
                  </a:lnTo>
                  <a:lnTo>
                    <a:pt x="0" y="1068"/>
                  </a:lnTo>
                  <a:lnTo>
                    <a:pt x="201" y="10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8"/>
            <p:cNvSpPr/>
            <p:nvPr/>
          </p:nvSpPr>
          <p:spPr>
            <a:xfrm>
              <a:off x="7231414" y="3303884"/>
              <a:ext cx="6993" cy="7705"/>
            </a:xfrm>
            <a:custGeom>
              <a:avLst/>
              <a:gdLst/>
              <a:ahLst/>
              <a:cxnLst/>
              <a:rect l="l" t="t" r="r" b="b"/>
              <a:pathLst>
                <a:path w="334" h="368" fill="none" extrusionOk="0">
                  <a:moveTo>
                    <a:pt x="334" y="34"/>
                  </a:moveTo>
                  <a:lnTo>
                    <a:pt x="267" y="1"/>
                  </a:lnTo>
                  <a:lnTo>
                    <a:pt x="0" y="334"/>
                  </a:lnTo>
                  <a:lnTo>
                    <a:pt x="0" y="3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8"/>
            <p:cNvSpPr/>
            <p:nvPr/>
          </p:nvSpPr>
          <p:spPr>
            <a:xfrm>
              <a:off x="7445123" y="3303194"/>
              <a:ext cx="7705" cy="8396"/>
            </a:xfrm>
            <a:custGeom>
              <a:avLst/>
              <a:gdLst/>
              <a:ahLst/>
              <a:cxnLst/>
              <a:rect l="l" t="t" r="r" b="b"/>
              <a:pathLst>
                <a:path w="368" h="401" fill="none" extrusionOk="0">
                  <a:moveTo>
                    <a:pt x="367" y="0"/>
                  </a:moveTo>
                  <a:lnTo>
                    <a:pt x="334" y="0"/>
                  </a:lnTo>
                  <a:lnTo>
                    <a:pt x="0" y="401"/>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8"/>
            <p:cNvSpPr/>
            <p:nvPr/>
          </p:nvSpPr>
          <p:spPr>
            <a:xfrm>
              <a:off x="7203462" y="3304575"/>
              <a:ext cx="19577" cy="2136"/>
            </a:xfrm>
            <a:custGeom>
              <a:avLst/>
              <a:gdLst/>
              <a:ahLst/>
              <a:cxnLst/>
              <a:rect l="l" t="t" r="r" b="b"/>
              <a:pathLst>
                <a:path w="935" h="102" fill="none" extrusionOk="0">
                  <a:moveTo>
                    <a:pt x="935" y="1"/>
                  </a:moveTo>
                  <a:lnTo>
                    <a:pt x="935" y="1"/>
                  </a:lnTo>
                  <a:lnTo>
                    <a:pt x="601" y="34"/>
                  </a:lnTo>
                  <a:lnTo>
                    <a:pt x="1" y="101"/>
                  </a:lnTo>
                  <a:lnTo>
                    <a:pt x="668"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8"/>
            <p:cNvSpPr/>
            <p:nvPr/>
          </p:nvSpPr>
          <p:spPr>
            <a:xfrm>
              <a:off x="7441626" y="3352774"/>
              <a:ext cx="6302" cy="712"/>
            </a:xfrm>
            <a:custGeom>
              <a:avLst/>
              <a:gdLst/>
              <a:ahLst/>
              <a:cxnLst/>
              <a:rect l="l" t="t" r="r" b="b"/>
              <a:pathLst>
                <a:path w="301" h="34" fill="none" extrusionOk="0">
                  <a:moveTo>
                    <a:pt x="301" y="1"/>
                  </a:moveTo>
                  <a:lnTo>
                    <a:pt x="1" y="34"/>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8"/>
            <p:cNvSpPr/>
            <p:nvPr/>
          </p:nvSpPr>
          <p:spPr>
            <a:xfrm>
              <a:off x="7368303" y="3300388"/>
              <a:ext cx="22361" cy="9108"/>
            </a:xfrm>
            <a:custGeom>
              <a:avLst/>
              <a:gdLst/>
              <a:ahLst/>
              <a:cxnLst/>
              <a:rect l="l" t="t" r="r" b="b"/>
              <a:pathLst>
                <a:path w="1068" h="435" fill="none" extrusionOk="0">
                  <a:moveTo>
                    <a:pt x="300" y="34"/>
                  </a:moveTo>
                  <a:lnTo>
                    <a:pt x="968" y="1"/>
                  </a:lnTo>
                  <a:lnTo>
                    <a:pt x="1068" y="1"/>
                  </a:lnTo>
                  <a:lnTo>
                    <a:pt x="901" y="1"/>
                  </a:lnTo>
                  <a:lnTo>
                    <a:pt x="234" y="34"/>
                  </a:lnTo>
                  <a:lnTo>
                    <a:pt x="300" y="368"/>
                  </a:lnTo>
                  <a:lnTo>
                    <a:pt x="0" y="434"/>
                  </a:lnTo>
                  <a:lnTo>
                    <a:pt x="300" y="3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8"/>
            <p:cNvSpPr/>
            <p:nvPr/>
          </p:nvSpPr>
          <p:spPr>
            <a:xfrm>
              <a:off x="7401112" y="3306690"/>
              <a:ext cx="2136" cy="7684"/>
            </a:xfrm>
            <a:custGeom>
              <a:avLst/>
              <a:gdLst/>
              <a:ahLst/>
              <a:cxnLst/>
              <a:rect l="l" t="t" r="r" b="b"/>
              <a:pathLst>
                <a:path w="102" h="367" fill="none" extrusionOk="0">
                  <a:moveTo>
                    <a:pt x="101" y="0"/>
                  </a:moveTo>
                  <a:lnTo>
                    <a:pt x="1" y="0"/>
                  </a:lnTo>
                  <a:lnTo>
                    <a:pt x="68" y="334"/>
                  </a:lnTo>
                  <a:lnTo>
                    <a:pt x="101"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8"/>
            <p:cNvSpPr/>
            <p:nvPr/>
          </p:nvSpPr>
          <p:spPr>
            <a:xfrm>
              <a:off x="6861239" y="3322037"/>
              <a:ext cx="733" cy="2115"/>
            </a:xfrm>
            <a:custGeom>
              <a:avLst/>
              <a:gdLst/>
              <a:ahLst/>
              <a:cxnLst/>
              <a:rect l="l" t="t" r="r" b="b"/>
              <a:pathLst>
                <a:path w="35" h="101" fill="none" extrusionOk="0">
                  <a:moveTo>
                    <a:pt x="1" y="101"/>
                  </a:moveTo>
                  <a:lnTo>
                    <a:pt x="34" y="1"/>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8"/>
            <p:cNvSpPr/>
            <p:nvPr/>
          </p:nvSpPr>
          <p:spPr>
            <a:xfrm>
              <a:off x="6603540" y="3332527"/>
              <a:ext cx="1403" cy="2806"/>
            </a:xfrm>
            <a:custGeom>
              <a:avLst/>
              <a:gdLst/>
              <a:ahLst/>
              <a:cxnLst/>
              <a:rect l="l" t="t" r="r" b="b"/>
              <a:pathLst>
                <a:path w="67" h="134" fill="none" extrusionOk="0">
                  <a:moveTo>
                    <a:pt x="33" y="134"/>
                  </a:moveTo>
                  <a:lnTo>
                    <a:pt x="67" y="0"/>
                  </a:lnTo>
                  <a:lnTo>
                    <a:pt x="0"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8"/>
            <p:cNvSpPr/>
            <p:nvPr/>
          </p:nvSpPr>
          <p:spPr>
            <a:xfrm>
              <a:off x="6931777" y="3311569"/>
              <a:ext cx="2827" cy="21"/>
            </a:xfrm>
            <a:custGeom>
              <a:avLst/>
              <a:gdLst/>
              <a:ahLst/>
              <a:cxnLst/>
              <a:rect l="l" t="t" r="r" b="b"/>
              <a:pathLst>
                <a:path w="135" h="1" fill="none" extrusionOk="0">
                  <a:moveTo>
                    <a:pt x="134" y="1"/>
                  </a:moveTo>
                  <a:lnTo>
                    <a:pt x="134" y="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8"/>
            <p:cNvSpPr/>
            <p:nvPr/>
          </p:nvSpPr>
          <p:spPr>
            <a:xfrm>
              <a:off x="6833999" y="3313662"/>
              <a:ext cx="3518" cy="4920"/>
            </a:xfrm>
            <a:custGeom>
              <a:avLst/>
              <a:gdLst/>
              <a:ahLst/>
              <a:cxnLst/>
              <a:rect l="l" t="t" r="r" b="b"/>
              <a:pathLst>
                <a:path w="168" h="235" fill="none" extrusionOk="0">
                  <a:moveTo>
                    <a:pt x="168" y="234"/>
                  </a:moveTo>
                  <a:lnTo>
                    <a:pt x="168" y="20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8"/>
            <p:cNvSpPr/>
            <p:nvPr/>
          </p:nvSpPr>
          <p:spPr>
            <a:xfrm>
              <a:off x="6645436" y="3302482"/>
              <a:ext cx="8396" cy="21"/>
            </a:xfrm>
            <a:custGeom>
              <a:avLst/>
              <a:gdLst/>
              <a:ahLst/>
              <a:cxnLst/>
              <a:rect l="l" t="t" r="r" b="b"/>
              <a:pathLst>
                <a:path w="401" h="1" fill="none" extrusionOk="0">
                  <a:moveTo>
                    <a:pt x="1" y="1"/>
                  </a:moveTo>
                  <a:lnTo>
                    <a:pt x="4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8"/>
            <p:cNvSpPr/>
            <p:nvPr/>
          </p:nvSpPr>
          <p:spPr>
            <a:xfrm>
              <a:off x="7016993" y="3213099"/>
              <a:ext cx="14698" cy="6302"/>
            </a:xfrm>
            <a:custGeom>
              <a:avLst/>
              <a:gdLst/>
              <a:ahLst/>
              <a:cxnLst/>
              <a:rect l="l" t="t" r="r" b="b"/>
              <a:pathLst>
                <a:path w="702" h="301" fill="none" extrusionOk="0">
                  <a:moveTo>
                    <a:pt x="701" y="0"/>
                  </a:moveTo>
                  <a:lnTo>
                    <a:pt x="668" y="0"/>
                  </a:lnTo>
                  <a:lnTo>
                    <a:pt x="1" y="300"/>
                  </a:lnTo>
                  <a:lnTo>
                    <a:pt x="67"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8"/>
            <p:cNvSpPr/>
            <p:nvPr/>
          </p:nvSpPr>
          <p:spPr>
            <a:xfrm>
              <a:off x="7066573" y="3200516"/>
              <a:ext cx="13295" cy="9799"/>
            </a:xfrm>
            <a:custGeom>
              <a:avLst/>
              <a:gdLst/>
              <a:ahLst/>
              <a:cxnLst/>
              <a:rect l="l" t="t" r="r" b="b"/>
              <a:pathLst>
                <a:path w="635" h="468" fill="none" extrusionOk="0">
                  <a:moveTo>
                    <a:pt x="635" y="1"/>
                  </a:moveTo>
                  <a:lnTo>
                    <a:pt x="635" y="1"/>
                  </a:lnTo>
                  <a:lnTo>
                    <a:pt x="1" y="434"/>
                  </a:lnTo>
                  <a:lnTo>
                    <a:pt x="68" y="4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8"/>
            <p:cNvSpPr/>
            <p:nvPr/>
          </p:nvSpPr>
          <p:spPr>
            <a:xfrm>
              <a:off x="7034455" y="3203322"/>
              <a:ext cx="17483" cy="9087"/>
            </a:xfrm>
            <a:custGeom>
              <a:avLst/>
              <a:gdLst/>
              <a:ahLst/>
              <a:cxnLst/>
              <a:rect l="l" t="t" r="r" b="b"/>
              <a:pathLst>
                <a:path w="835" h="434" fill="none" extrusionOk="0">
                  <a:moveTo>
                    <a:pt x="501" y="0"/>
                  </a:moveTo>
                  <a:lnTo>
                    <a:pt x="834" y="0"/>
                  </a:lnTo>
                  <a:lnTo>
                    <a:pt x="834" y="0"/>
                  </a:lnTo>
                  <a:lnTo>
                    <a:pt x="501" y="0"/>
                  </a:lnTo>
                  <a:lnTo>
                    <a:pt x="167" y="434"/>
                  </a:lnTo>
                  <a:lnTo>
                    <a:pt x="0" y="434"/>
                  </a:lnTo>
                  <a:lnTo>
                    <a:pt x="234" y="4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8"/>
            <p:cNvSpPr/>
            <p:nvPr/>
          </p:nvSpPr>
          <p:spPr>
            <a:xfrm>
              <a:off x="7149004" y="3252211"/>
              <a:ext cx="13274" cy="9087"/>
            </a:xfrm>
            <a:custGeom>
              <a:avLst/>
              <a:gdLst/>
              <a:ahLst/>
              <a:cxnLst/>
              <a:rect l="l" t="t" r="r" b="b"/>
              <a:pathLst>
                <a:path w="634" h="434" fill="none" extrusionOk="0">
                  <a:moveTo>
                    <a:pt x="367" y="0"/>
                  </a:moveTo>
                  <a:lnTo>
                    <a:pt x="634" y="0"/>
                  </a:lnTo>
                  <a:lnTo>
                    <a:pt x="634" y="0"/>
                  </a:lnTo>
                  <a:lnTo>
                    <a:pt x="300" y="0"/>
                  </a:lnTo>
                  <a:lnTo>
                    <a:pt x="0" y="434"/>
                  </a:lnTo>
                  <a:lnTo>
                    <a:pt x="0" y="4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8"/>
            <p:cNvSpPr/>
            <p:nvPr/>
          </p:nvSpPr>
          <p:spPr>
            <a:xfrm>
              <a:off x="8057628" y="3910109"/>
              <a:ext cx="2115" cy="733"/>
            </a:xfrm>
            <a:custGeom>
              <a:avLst/>
              <a:gdLst/>
              <a:ahLst/>
              <a:cxnLst/>
              <a:rect l="l" t="t" r="r" b="b"/>
              <a:pathLst>
                <a:path w="101" h="35" fill="none" extrusionOk="0">
                  <a:moveTo>
                    <a:pt x="101" y="1"/>
                  </a:move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8"/>
            <p:cNvSpPr/>
            <p:nvPr/>
          </p:nvSpPr>
          <p:spPr>
            <a:xfrm>
              <a:off x="5869492" y="3114609"/>
              <a:ext cx="7705" cy="6323"/>
            </a:xfrm>
            <a:custGeom>
              <a:avLst/>
              <a:gdLst/>
              <a:ahLst/>
              <a:cxnLst/>
              <a:rect l="l" t="t" r="r" b="b"/>
              <a:pathLst>
                <a:path w="368" h="302" fill="none" extrusionOk="0">
                  <a:moveTo>
                    <a:pt x="1" y="1"/>
                  </a:moveTo>
                  <a:lnTo>
                    <a:pt x="334" y="301"/>
                  </a:lnTo>
                  <a:lnTo>
                    <a:pt x="368"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8"/>
            <p:cNvSpPr/>
            <p:nvPr/>
          </p:nvSpPr>
          <p:spPr>
            <a:xfrm>
              <a:off x="5890451" y="3119509"/>
              <a:ext cx="4899" cy="4899"/>
            </a:xfrm>
            <a:custGeom>
              <a:avLst/>
              <a:gdLst/>
              <a:ahLst/>
              <a:cxnLst/>
              <a:rect l="l" t="t" r="r" b="b"/>
              <a:pathLst>
                <a:path w="234" h="234" fill="none" extrusionOk="0">
                  <a:moveTo>
                    <a:pt x="0" y="0"/>
                  </a:moveTo>
                  <a:lnTo>
                    <a:pt x="201" y="234"/>
                  </a:lnTo>
                  <a:lnTo>
                    <a:pt x="234" y="167"/>
                  </a:lnTo>
                  <a:lnTo>
                    <a:pt x="1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8"/>
            <p:cNvSpPr/>
            <p:nvPr/>
          </p:nvSpPr>
          <p:spPr>
            <a:xfrm>
              <a:off x="7603661" y="3726424"/>
              <a:ext cx="13986" cy="23764"/>
            </a:xfrm>
            <a:custGeom>
              <a:avLst/>
              <a:gdLst/>
              <a:ahLst/>
              <a:cxnLst/>
              <a:rect l="l" t="t" r="r" b="b"/>
              <a:pathLst>
                <a:path w="668" h="1135" fill="none" extrusionOk="0">
                  <a:moveTo>
                    <a:pt x="434" y="701"/>
                  </a:moveTo>
                  <a:lnTo>
                    <a:pt x="668" y="34"/>
                  </a:lnTo>
                  <a:lnTo>
                    <a:pt x="634" y="1"/>
                  </a:lnTo>
                  <a:lnTo>
                    <a:pt x="401" y="701"/>
                  </a:lnTo>
                  <a:lnTo>
                    <a:pt x="67" y="1102"/>
                  </a:lnTo>
                  <a:lnTo>
                    <a:pt x="1" y="1135"/>
                  </a:lnTo>
                  <a:lnTo>
                    <a:pt x="101" y="1102"/>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8"/>
            <p:cNvSpPr/>
            <p:nvPr/>
          </p:nvSpPr>
          <p:spPr>
            <a:xfrm>
              <a:off x="7577113" y="3750879"/>
              <a:ext cx="7014" cy="14677"/>
            </a:xfrm>
            <a:custGeom>
              <a:avLst/>
              <a:gdLst/>
              <a:ahLst/>
              <a:cxnLst/>
              <a:rect l="l" t="t" r="r" b="b"/>
              <a:pathLst>
                <a:path w="335" h="701" fill="none" extrusionOk="0">
                  <a:moveTo>
                    <a:pt x="335" y="0"/>
                  </a:moveTo>
                  <a:lnTo>
                    <a:pt x="335" y="0"/>
                  </a:lnTo>
                  <a:lnTo>
                    <a:pt x="1" y="701"/>
                  </a:lnTo>
                  <a:lnTo>
                    <a:pt x="34"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8"/>
            <p:cNvSpPr/>
            <p:nvPr/>
          </p:nvSpPr>
          <p:spPr>
            <a:xfrm>
              <a:off x="6428921" y="2981217"/>
              <a:ext cx="22382" cy="9108"/>
            </a:xfrm>
            <a:custGeom>
              <a:avLst/>
              <a:gdLst/>
              <a:ahLst/>
              <a:cxnLst/>
              <a:rect l="l" t="t" r="r" b="b"/>
              <a:pathLst>
                <a:path w="1069" h="435" fill="none" extrusionOk="0">
                  <a:moveTo>
                    <a:pt x="1068" y="1"/>
                  </a:moveTo>
                  <a:lnTo>
                    <a:pt x="1035" y="1"/>
                  </a:lnTo>
                  <a:lnTo>
                    <a:pt x="1" y="434"/>
                  </a:lnTo>
                  <a:lnTo>
                    <a:pt x="34" y="4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8"/>
            <p:cNvSpPr/>
            <p:nvPr/>
          </p:nvSpPr>
          <p:spPr>
            <a:xfrm>
              <a:off x="8076493" y="3950623"/>
              <a:ext cx="712" cy="8396"/>
            </a:xfrm>
            <a:custGeom>
              <a:avLst/>
              <a:gdLst/>
              <a:ahLst/>
              <a:cxnLst/>
              <a:rect l="l" t="t" r="r" b="b"/>
              <a:pathLst>
                <a:path w="34" h="401" fill="none" extrusionOk="0">
                  <a:moveTo>
                    <a:pt x="0" y="0"/>
                  </a:move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8"/>
            <p:cNvSpPr/>
            <p:nvPr/>
          </p:nvSpPr>
          <p:spPr>
            <a:xfrm>
              <a:off x="7648363" y="3736202"/>
              <a:ext cx="34233" cy="2827"/>
            </a:xfrm>
            <a:custGeom>
              <a:avLst/>
              <a:gdLst/>
              <a:ahLst/>
              <a:cxnLst/>
              <a:rect l="l" t="t" r="r" b="b"/>
              <a:pathLst>
                <a:path w="1635" h="135" fill="none" extrusionOk="0">
                  <a:moveTo>
                    <a:pt x="1635" y="1"/>
                  </a:moveTo>
                  <a:lnTo>
                    <a:pt x="1635" y="1"/>
                  </a:lnTo>
                  <a:lnTo>
                    <a:pt x="267" y="134"/>
                  </a:lnTo>
                  <a:lnTo>
                    <a:pt x="0" y="134"/>
                  </a:lnTo>
                  <a:lnTo>
                    <a:pt x="301" y="1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8"/>
            <p:cNvSpPr/>
            <p:nvPr/>
          </p:nvSpPr>
          <p:spPr>
            <a:xfrm>
              <a:off x="6711787" y="2827577"/>
              <a:ext cx="14677" cy="12583"/>
            </a:xfrm>
            <a:custGeom>
              <a:avLst/>
              <a:gdLst/>
              <a:ahLst/>
              <a:cxnLst/>
              <a:rect l="l" t="t" r="r" b="b"/>
              <a:pathLst>
                <a:path w="701" h="601" fill="none" extrusionOk="0">
                  <a:moveTo>
                    <a:pt x="0" y="0"/>
                  </a:moveTo>
                  <a:lnTo>
                    <a:pt x="0" y="33"/>
                  </a:lnTo>
                  <a:lnTo>
                    <a:pt x="334" y="334"/>
                  </a:lnTo>
                  <a:lnTo>
                    <a:pt x="701" y="600"/>
                  </a:lnTo>
                  <a:lnTo>
                    <a:pt x="701" y="600"/>
                  </a:lnTo>
                  <a:lnTo>
                    <a:pt x="367"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8"/>
            <p:cNvSpPr/>
            <p:nvPr/>
          </p:nvSpPr>
          <p:spPr>
            <a:xfrm>
              <a:off x="7813183" y="3732014"/>
              <a:ext cx="40535" cy="17483"/>
            </a:xfrm>
            <a:custGeom>
              <a:avLst/>
              <a:gdLst/>
              <a:ahLst/>
              <a:cxnLst/>
              <a:rect l="l" t="t" r="r" b="b"/>
              <a:pathLst>
                <a:path w="1936" h="835" fill="none" extrusionOk="0">
                  <a:moveTo>
                    <a:pt x="1001" y="734"/>
                  </a:moveTo>
                  <a:lnTo>
                    <a:pt x="1335" y="368"/>
                  </a:lnTo>
                  <a:lnTo>
                    <a:pt x="1935" y="34"/>
                  </a:lnTo>
                  <a:lnTo>
                    <a:pt x="1935" y="1"/>
                  </a:lnTo>
                  <a:lnTo>
                    <a:pt x="1302" y="368"/>
                  </a:lnTo>
                  <a:lnTo>
                    <a:pt x="968" y="734"/>
                  </a:lnTo>
                  <a:lnTo>
                    <a:pt x="334" y="768"/>
                  </a:lnTo>
                  <a:lnTo>
                    <a:pt x="1" y="835"/>
                  </a:lnTo>
                  <a:lnTo>
                    <a:pt x="334" y="7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8"/>
            <p:cNvSpPr/>
            <p:nvPr/>
          </p:nvSpPr>
          <p:spPr>
            <a:xfrm>
              <a:off x="5248611" y="3983453"/>
              <a:ext cx="21" cy="712"/>
            </a:xfrm>
            <a:custGeom>
              <a:avLst/>
              <a:gdLst/>
              <a:ahLst/>
              <a:cxnLst/>
              <a:rect l="l" t="t" r="r" b="b"/>
              <a:pathLst>
                <a:path w="1" h="34" fill="none" extrusionOk="0">
                  <a:moveTo>
                    <a:pt x="0" y="34"/>
                  </a:move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8"/>
            <p:cNvSpPr/>
            <p:nvPr/>
          </p:nvSpPr>
          <p:spPr>
            <a:xfrm>
              <a:off x="5873680" y="3199134"/>
              <a:ext cx="15389" cy="20958"/>
            </a:xfrm>
            <a:custGeom>
              <a:avLst/>
              <a:gdLst/>
              <a:ahLst/>
              <a:cxnLst/>
              <a:rect l="l" t="t" r="r" b="b"/>
              <a:pathLst>
                <a:path w="735" h="1001" fill="none" extrusionOk="0">
                  <a:moveTo>
                    <a:pt x="735" y="1001"/>
                  </a:moveTo>
                  <a:lnTo>
                    <a:pt x="701" y="300"/>
                  </a:lnTo>
                  <a:lnTo>
                    <a:pt x="1" y="0"/>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8"/>
            <p:cNvSpPr/>
            <p:nvPr/>
          </p:nvSpPr>
          <p:spPr>
            <a:xfrm>
              <a:off x="7762200" y="3736914"/>
              <a:ext cx="20979" cy="2115"/>
            </a:xfrm>
            <a:custGeom>
              <a:avLst/>
              <a:gdLst/>
              <a:ahLst/>
              <a:cxnLst/>
              <a:rect l="l" t="t" r="r" b="b"/>
              <a:pathLst>
                <a:path w="1002" h="101" fill="none" extrusionOk="0">
                  <a:moveTo>
                    <a:pt x="1001" y="0"/>
                  </a:moveTo>
                  <a:lnTo>
                    <a:pt x="1001" y="0"/>
                  </a:lnTo>
                  <a:lnTo>
                    <a:pt x="1" y="100"/>
                  </a:lnTo>
                  <a:lnTo>
                    <a:pt x="1"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8"/>
            <p:cNvSpPr/>
            <p:nvPr/>
          </p:nvSpPr>
          <p:spPr>
            <a:xfrm>
              <a:off x="7717499" y="3732014"/>
              <a:ext cx="34254" cy="9108"/>
            </a:xfrm>
            <a:custGeom>
              <a:avLst/>
              <a:gdLst/>
              <a:ahLst/>
              <a:cxnLst/>
              <a:rect l="l" t="t" r="r" b="b"/>
              <a:pathLst>
                <a:path w="1636" h="435" fill="none" extrusionOk="0">
                  <a:moveTo>
                    <a:pt x="1402" y="1"/>
                  </a:moveTo>
                  <a:lnTo>
                    <a:pt x="1635" y="1"/>
                  </a:lnTo>
                  <a:lnTo>
                    <a:pt x="1368" y="1"/>
                  </a:lnTo>
                  <a:lnTo>
                    <a:pt x="368" y="434"/>
                  </a:lnTo>
                  <a:lnTo>
                    <a:pt x="1" y="434"/>
                  </a:lnTo>
                  <a:lnTo>
                    <a:pt x="401" y="4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8"/>
            <p:cNvSpPr/>
            <p:nvPr/>
          </p:nvSpPr>
          <p:spPr>
            <a:xfrm>
              <a:off x="7690259" y="3743195"/>
              <a:ext cx="7705" cy="21"/>
            </a:xfrm>
            <a:custGeom>
              <a:avLst/>
              <a:gdLst/>
              <a:ahLst/>
              <a:cxnLst/>
              <a:rect l="l" t="t" r="r" b="b"/>
              <a:pathLst>
                <a:path w="368" h="1" fill="none" extrusionOk="0">
                  <a:moveTo>
                    <a:pt x="368" y="0"/>
                  </a:moveTo>
                  <a:lnTo>
                    <a:pt x="368" y="0"/>
                  </a:ln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8"/>
            <p:cNvSpPr/>
            <p:nvPr/>
          </p:nvSpPr>
          <p:spPr>
            <a:xfrm>
              <a:off x="6698512" y="2856911"/>
              <a:ext cx="1424" cy="7684"/>
            </a:xfrm>
            <a:custGeom>
              <a:avLst/>
              <a:gdLst/>
              <a:ahLst/>
              <a:cxnLst/>
              <a:rect l="l" t="t" r="r" b="b"/>
              <a:pathLst>
                <a:path w="68" h="367" fill="none" extrusionOk="0">
                  <a:moveTo>
                    <a:pt x="1" y="33"/>
                  </a:moveTo>
                  <a:lnTo>
                    <a:pt x="34" y="367"/>
                  </a:lnTo>
                  <a:lnTo>
                    <a:pt x="67" y="367"/>
                  </a:lnTo>
                  <a:lnTo>
                    <a:pt x="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8"/>
            <p:cNvSpPr/>
            <p:nvPr/>
          </p:nvSpPr>
          <p:spPr>
            <a:xfrm>
              <a:off x="6723658" y="2960258"/>
              <a:ext cx="32851" cy="44032"/>
            </a:xfrm>
            <a:custGeom>
              <a:avLst/>
              <a:gdLst/>
              <a:ahLst/>
              <a:cxnLst/>
              <a:rect l="l" t="t" r="r" b="b"/>
              <a:pathLst>
                <a:path w="1569" h="2103" fill="none" extrusionOk="0">
                  <a:moveTo>
                    <a:pt x="834" y="368"/>
                  </a:moveTo>
                  <a:lnTo>
                    <a:pt x="234" y="768"/>
                  </a:lnTo>
                  <a:lnTo>
                    <a:pt x="601" y="1068"/>
                  </a:lnTo>
                  <a:lnTo>
                    <a:pt x="935" y="1402"/>
                  </a:lnTo>
                  <a:lnTo>
                    <a:pt x="634" y="1769"/>
                  </a:lnTo>
                  <a:lnTo>
                    <a:pt x="1" y="2102"/>
                  </a:lnTo>
                  <a:lnTo>
                    <a:pt x="1" y="2102"/>
                  </a:lnTo>
                  <a:lnTo>
                    <a:pt x="734" y="1735"/>
                  </a:lnTo>
                  <a:lnTo>
                    <a:pt x="968" y="1402"/>
                  </a:lnTo>
                  <a:lnTo>
                    <a:pt x="634" y="1068"/>
                  </a:lnTo>
                  <a:lnTo>
                    <a:pt x="301" y="768"/>
                  </a:lnTo>
                  <a:lnTo>
                    <a:pt x="901" y="368"/>
                  </a:lnTo>
                  <a:lnTo>
                    <a:pt x="1568" y="1"/>
                  </a:lnTo>
                  <a:lnTo>
                    <a:pt x="150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8"/>
            <p:cNvSpPr/>
            <p:nvPr/>
          </p:nvSpPr>
          <p:spPr>
            <a:xfrm>
              <a:off x="6773950" y="2964467"/>
              <a:ext cx="18865" cy="1403"/>
            </a:xfrm>
            <a:custGeom>
              <a:avLst/>
              <a:gdLst/>
              <a:ahLst/>
              <a:cxnLst/>
              <a:rect l="l" t="t" r="r" b="b"/>
              <a:pathLst>
                <a:path w="901" h="67" fill="none" extrusionOk="0">
                  <a:moveTo>
                    <a:pt x="901" y="0"/>
                  </a:moveTo>
                  <a:lnTo>
                    <a:pt x="534" y="33"/>
                  </a:lnTo>
                  <a:lnTo>
                    <a:pt x="0" y="67"/>
                  </a:lnTo>
                  <a:lnTo>
                    <a:pt x="534"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8"/>
            <p:cNvSpPr/>
            <p:nvPr/>
          </p:nvSpPr>
          <p:spPr>
            <a:xfrm>
              <a:off x="6961822" y="3153030"/>
              <a:ext cx="15389" cy="4899"/>
            </a:xfrm>
            <a:custGeom>
              <a:avLst/>
              <a:gdLst/>
              <a:ahLst/>
              <a:cxnLst/>
              <a:rect l="l" t="t" r="r" b="b"/>
              <a:pathLst>
                <a:path w="735" h="234" fill="none" extrusionOk="0">
                  <a:moveTo>
                    <a:pt x="0" y="0"/>
                  </a:moveTo>
                  <a:lnTo>
                    <a:pt x="701" y="234"/>
                  </a:lnTo>
                  <a:lnTo>
                    <a:pt x="734" y="234"/>
                  </a:lnTo>
                  <a:lnTo>
                    <a:pt x="10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8"/>
            <p:cNvSpPr/>
            <p:nvPr/>
          </p:nvSpPr>
          <p:spPr>
            <a:xfrm>
              <a:off x="6715283" y="2870164"/>
              <a:ext cx="6993" cy="6323"/>
            </a:xfrm>
            <a:custGeom>
              <a:avLst/>
              <a:gdLst/>
              <a:ahLst/>
              <a:cxnLst/>
              <a:rect l="l" t="t" r="r" b="b"/>
              <a:pathLst>
                <a:path w="334" h="302" fill="none" extrusionOk="0">
                  <a:moveTo>
                    <a:pt x="334" y="1"/>
                  </a:moveTo>
                  <a:lnTo>
                    <a:pt x="300" y="1"/>
                  </a:lnTo>
                  <a:lnTo>
                    <a:pt x="0" y="234"/>
                  </a:lnTo>
                  <a:lnTo>
                    <a:pt x="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8"/>
            <p:cNvSpPr/>
            <p:nvPr/>
          </p:nvSpPr>
          <p:spPr>
            <a:xfrm>
              <a:off x="6822127" y="2960970"/>
              <a:ext cx="20288" cy="15389"/>
            </a:xfrm>
            <a:custGeom>
              <a:avLst/>
              <a:gdLst/>
              <a:ahLst/>
              <a:cxnLst/>
              <a:rect l="l" t="t" r="r" b="b"/>
              <a:pathLst>
                <a:path w="969" h="735" fill="none" extrusionOk="0">
                  <a:moveTo>
                    <a:pt x="301" y="701"/>
                  </a:moveTo>
                  <a:lnTo>
                    <a:pt x="968" y="367"/>
                  </a:lnTo>
                  <a:lnTo>
                    <a:pt x="968" y="0"/>
                  </a:lnTo>
                  <a:lnTo>
                    <a:pt x="935" y="0"/>
                  </a:lnTo>
                  <a:lnTo>
                    <a:pt x="935" y="367"/>
                  </a:lnTo>
                  <a:lnTo>
                    <a:pt x="268" y="701"/>
                  </a:lnTo>
                  <a:lnTo>
                    <a:pt x="1" y="734"/>
                  </a:lnTo>
                  <a:lnTo>
                    <a:pt x="1" y="7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8"/>
            <p:cNvSpPr/>
            <p:nvPr/>
          </p:nvSpPr>
          <p:spPr>
            <a:xfrm>
              <a:off x="5189233" y="3946435"/>
              <a:ext cx="14007" cy="11181"/>
            </a:xfrm>
            <a:custGeom>
              <a:avLst/>
              <a:gdLst/>
              <a:ahLst/>
              <a:cxnLst/>
              <a:rect l="l" t="t" r="r" b="b"/>
              <a:pathLst>
                <a:path w="669" h="534" fill="none" extrusionOk="0">
                  <a:moveTo>
                    <a:pt x="668" y="534"/>
                  </a:moveTo>
                  <a:lnTo>
                    <a:pt x="668" y="534"/>
                  </a:lnTo>
                  <a:lnTo>
                    <a:pt x="1" y="0"/>
                  </a:lnTo>
                  <a:lnTo>
                    <a:pt x="301"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8"/>
            <p:cNvSpPr/>
            <p:nvPr/>
          </p:nvSpPr>
          <p:spPr>
            <a:xfrm>
              <a:off x="6956232" y="3153030"/>
              <a:ext cx="712" cy="21"/>
            </a:xfrm>
            <a:custGeom>
              <a:avLst/>
              <a:gdLst/>
              <a:ahLst/>
              <a:cxnLst/>
              <a:rect l="l" t="t" r="r" b="b"/>
              <a:pathLst>
                <a:path w="34" h="1" fill="none" extrusionOk="0">
                  <a:moveTo>
                    <a:pt x="0" y="0"/>
                  </a:moveTo>
                  <a:lnTo>
                    <a:pt x="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8"/>
            <p:cNvSpPr/>
            <p:nvPr/>
          </p:nvSpPr>
          <p:spPr>
            <a:xfrm>
              <a:off x="8102330" y="3699184"/>
              <a:ext cx="7014" cy="29354"/>
            </a:xfrm>
            <a:custGeom>
              <a:avLst/>
              <a:gdLst/>
              <a:ahLst/>
              <a:cxnLst/>
              <a:rect l="l" t="t" r="r" b="b"/>
              <a:pathLst>
                <a:path w="335" h="1402" fill="none" extrusionOk="0">
                  <a:moveTo>
                    <a:pt x="101" y="1402"/>
                  </a:moveTo>
                  <a:lnTo>
                    <a:pt x="101" y="1402"/>
                  </a:lnTo>
                  <a:lnTo>
                    <a:pt x="34" y="735"/>
                  </a:lnTo>
                  <a:lnTo>
                    <a:pt x="334" y="1"/>
                  </a:lnTo>
                  <a:lnTo>
                    <a:pt x="301" y="1"/>
                  </a:lnTo>
                  <a:lnTo>
                    <a:pt x="1" y="735"/>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8"/>
            <p:cNvSpPr/>
            <p:nvPr/>
          </p:nvSpPr>
          <p:spPr>
            <a:xfrm>
              <a:off x="6662898" y="2859695"/>
              <a:ext cx="8396" cy="13986"/>
            </a:xfrm>
            <a:custGeom>
              <a:avLst/>
              <a:gdLst/>
              <a:ahLst/>
              <a:cxnLst/>
              <a:rect l="l" t="t" r="r" b="b"/>
              <a:pathLst>
                <a:path w="401" h="668" fill="none" extrusionOk="0">
                  <a:moveTo>
                    <a:pt x="0" y="0"/>
                  </a:moveTo>
                  <a:lnTo>
                    <a:pt x="0" y="0"/>
                  </a:lnTo>
                  <a:lnTo>
                    <a:pt x="367" y="668"/>
                  </a:lnTo>
                  <a:lnTo>
                    <a:pt x="401" y="634"/>
                  </a:lnTo>
                  <a:lnTo>
                    <a:pt x="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8"/>
            <p:cNvSpPr/>
            <p:nvPr/>
          </p:nvSpPr>
          <p:spPr>
            <a:xfrm>
              <a:off x="6612606" y="2841543"/>
              <a:ext cx="16080" cy="5611"/>
            </a:xfrm>
            <a:custGeom>
              <a:avLst/>
              <a:gdLst/>
              <a:ahLst/>
              <a:cxnLst/>
              <a:rect l="l" t="t" r="r" b="b"/>
              <a:pathLst>
                <a:path w="768" h="268" fill="none" extrusionOk="0">
                  <a:moveTo>
                    <a:pt x="1" y="0"/>
                  </a:moveTo>
                  <a:lnTo>
                    <a:pt x="1" y="34"/>
                  </a:lnTo>
                  <a:lnTo>
                    <a:pt x="601" y="267"/>
                  </a:lnTo>
                  <a:lnTo>
                    <a:pt x="768" y="267"/>
                  </a:lnTo>
                  <a:lnTo>
                    <a:pt x="701"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8"/>
            <p:cNvSpPr/>
            <p:nvPr/>
          </p:nvSpPr>
          <p:spPr>
            <a:xfrm>
              <a:off x="6597238" y="2842234"/>
              <a:ext cx="14698" cy="7014"/>
            </a:xfrm>
            <a:custGeom>
              <a:avLst/>
              <a:gdLst/>
              <a:ahLst/>
              <a:cxnLst/>
              <a:rect l="l" t="t" r="r" b="b"/>
              <a:pathLst>
                <a:path w="702" h="335" fill="none" extrusionOk="0">
                  <a:moveTo>
                    <a:pt x="34" y="1"/>
                  </a:moveTo>
                  <a:lnTo>
                    <a:pt x="1" y="34"/>
                  </a:lnTo>
                  <a:lnTo>
                    <a:pt x="368" y="334"/>
                  </a:lnTo>
                  <a:lnTo>
                    <a:pt x="701" y="334"/>
                  </a:lnTo>
                  <a:lnTo>
                    <a:pt x="701" y="334"/>
                  </a:lnTo>
                  <a:lnTo>
                    <a:pt x="435"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8"/>
            <p:cNvSpPr/>
            <p:nvPr/>
          </p:nvSpPr>
          <p:spPr>
            <a:xfrm>
              <a:off x="6699915" y="2863192"/>
              <a:ext cx="13295" cy="712"/>
            </a:xfrm>
            <a:custGeom>
              <a:avLst/>
              <a:gdLst/>
              <a:ahLst/>
              <a:cxnLst/>
              <a:rect l="l" t="t" r="r" b="b"/>
              <a:pathLst>
                <a:path w="635" h="34" fill="none" extrusionOk="0">
                  <a:moveTo>
                    <a:pt x="301" y="34"/>
                  </a:moveTo>
                  <a:lnTo>
                    <a:pt x="301" y="34"/>
                  </a:lnTo>
                  <a:lnTo>
                    <a:pt x="367" y="34"/>
                  </a:lnTo>
                  <a:lnTo>
                    <a:pt x="367" y="34"/>
                  </a:lnTo>
                  <a:lnTo>
                    <a:pt x="634" y="0"/>
                  </a:lnTo>
                  <a:lnTo>
                    <a:pt x="634" y="0"/>
                  </a:lnTo>
                  <a:lnTo>
                    <a:pt x="0"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8"/>
            <p:cNvSpPr/>
            <p:nvPr/>
          </p:nvSpPr>
          <p:spPr>
            <a:xfrm>
              <a:off x="6632873" y="2847133"/>
              <a:ext cx="11893" cy="13986"/>
            </a:xfrm>
            <a:custGeom>
              <a:avLst/>
              <a:gdLst/>
              <a:ahLst/>
              <a:cxnLst/>
              <a:rect l="l" t="t" r="r" b="b"/>
              <a:pathLst>
                <a:path w="568" h="668" fill="none" extrusionOk="0">
                  <a:moveTo>
                    <a:pt x="67" y="334"/>
                  </a:moveTo>
                  <a:lnTo>
                    <a:pt x="67" y="0"/>
                  </a:lnTo>
                  <a:lnTo>
                    <a:pt x="0" y="0"/>
                  </a:lnTo>
                  <a:lnTo>
                    <a:pt x="0" y="334"/>
                  </a:lnTo>
                  <a:lnTo>
                    <a:pt x="434" y="667"/>
                  </a:lnTo>
                  <a:lnTo>
                    <a:pt x="567" y="667"/>
                  </a:lnTo>
                  <a:lnTo>
                    <a:pt x="434" y="6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8"/>
            <p:cNvSpPr/>
            <p:nvPr/>
          </p:nvSpPr>
          <p:spPr>
            <a:xfrm>
              <a:off x="7903989" y="3826296"/>
              <a:ext cx="22361" cy="1424"/>
            </a:xfrm>
            <a:custGeom>
              <a:avLst/>
              <a:gdLst/>
              <a:ahLst/>
              <a:cxnLst/>
              <a:rect l="l" t="t" r="r" b="b"/>
              <a:pathLst>
                <a:path w="1068" h="68" fill="none" extrusionOk="0">
                  <a:moveTo>
                    <a:pt x="0" y="68"/>
                  </a:moveTo>
                  <a:lnTo>
                    <a:pt x="0" y="68"/>
                  </a:lnTo>
                  <a:lnTo>
                    <a:pt x="667" y="34"/>
                  </a:lnTo>
                  <a:lnTo>
                    <a:pt x="1068" y="1"/>
                  </a:lnTo>
                  <a:lnTo>
                    <a:pt x="1068" y="1"/>
                  </a:lnTo>
                  <a:lnTo>
                    <a:pt x="7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8"/>
            <p:cNvSpPr/>
            <p:nvPr/>
          </p:nvSpPr>
          <p:spPr>
            <a:xfrm>
              <a:off x="7994774" y="3885675"/>
              <a:ext cx="12583" cy="712"/>
            </a:xfrm>
            <a:custGeom>
              <a:avLst/>
              <a:gdLst/>
              <a:ahLst/>
              <a:cxnLst/>
              <a:rect l="l" t="t" r="r" b="b"/>
              <a:pathLst>
                <a:path w="601" h="34" fill="none" extrusionOk="0">
                  <a:moveTo>
                    <a:pt x="1" y="34"/>
                  </a:moveTo>
                  <a:lnTo>
                    <a:pt x="6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8"/>
            <p:cNvSpPr/>
            <p:nvPr/>
          </p:nvSpPr>
          <p:spPr>
            <a:xfrm>
              <a:off x="7948670" y="3739008"/>
              <a:ext cx="16101" cy="7705"/>
            </a:xfrm>
            <a:custGeom>
              <a:avLst/>
              <a:gdLst/>
              <a:ahLst/>
              <a:cxnLst/>
              <a:rect l="l" t="t" r="r" b="b"/>
              <a:pathLst>
                <a:path w="769" h="368" fill="none" extrusionOk="0">
                  <a:moveTo>
                    <a:pt x="635" y="0"/>
                  </a:moveTo>
                  <a:lnTo>
                    <a:pt x="768" y="0"/>
                  </a:lnTo>
                  <a:lnTo>
                    <a:pt x="601" y="0"/>
                  </a:lnTo>
                  <a:lnTo>
                    <a:pt x="1" y="334"/>
                  </a:lnTo>
                  <a:lnTo>
                    <a:pt x="34"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8"/>
            <p:cNvSpPr/>
            <p:nvPr/>
          </p:nvSpPr>
          <p:spPr>
            <a:xfrm>
              <a:off x="7896996" y="3835383"/>
              <a:ext cx="6302" cy="21"/>
            </a:xfrm>
            <a:custGeom>
              <a:avLst/>
              <a:gdLst/>
              <a:ahLst/>
              <a:cxnLst/>
              <a:rect l="l" t="t" r="r" b="b"/>
              <a:pathLst>
                <a:path w="301" h="1" fill="none" extrusionOk="0">
                  <a:moveTo>
                    <a:pt x="1" y="0"/>
                  </a:moveTo>
                  <a:lnTo>
                    <a:pt x="301" y="0"/>
                  </a:ln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8"/>
            <p:cNvSpPr/>
            <p:nvPr/>
          </p:nvSpPr>
          <p:spPr>
            <a:xfrm>
              <a:off x="7944482" y="3788588"/>
              <a:ext cx="20288" cy="13986"/>
            </a:xfrm>
            <a:custGeom>
              <a:avLst/>
              <a:gdLst/>
              <a:ahLst/>
              <a:cxnLst/>
              <a:rect l="l" t="t" r="r" b="b"/>
              <a:pathLst>
                <a:path w="969" h="668" fill="none" extrusionOk="0">
                  <a:moveTo>
                    <a:pt x="1" y="1"/>
                  </a:moveTo>
                  <a:lnTo>
                    <a:pt x="1" y="1"/>
                  </a:lnTo>
                  <a:lnTo>
                    <a:pt x="701" y="668"/>
                  </a:lnTo>
                  <a:lnTo>
                    <a:pt x="968" y="668"/>
                  </a:lnTo>
                  <a:lnTo>
                    <a:pt x="735" y="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8"/>
            <p:cNvSpPr/>
            <p:nvPr/>
          </p:nvSpPr>
          <p:spPr>
            <a:xfrm>
              <a:off x="7973125" y="3801862"/>
              <a:ext cx="14677" cy="5611"/>
            </a:xfrm>
            <a:custGeom>
              <a:avLst/>
              <a:gdLst/>
              <a:ahLst/>
              <a:cxnLst/>
              <a:rect l="l" t="t" r="r" b="b"/>
              <a:pathLst>
                <a:path w="701" h="268" fill="none" extrusionOk="0">
                  <a:moveTo>
                    <a:pt x="0" y="0"/>
                  </a:moveTo>
                  <a:lnTo>
                    <a:pt x="701" y="267"/>
                  </a:lnTo>
                  <a:lnTo>
                    <a:pt x="701" y="234"/>
                  </a:lnTo>
                  <a:lnTo>
                    <a:pt x="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8"/>
            <p:cNvSpPr/>
            <p:nvPr/>
          </p:nvSpPr>
          <p:spPr>
            <a:xfrm>
              <a:off x="7926329" y="3810928"/>
              <a:ext cx="3518" cy="1424"/>
            </a:xfrm>
            <a:custGeom>
              <a:avLst/>
              <a:gdLst/>
              <a:ahLst/>
              <a:cxnLst/>
              <a:rect l="l" t="t" r="r" b="b"/>
              <a:pathLst>
                <a:path w="168" h="68" fill="none" extrusionOk="0">
                  <a:moveTo>
                    <a:pt x="1" y="68"/>
                  </a:moveTo>
                  <a:lnTo>
                    <a:pt x="16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8"/>
            <p:cNvSpPr/>
            <p:nvPr/>
          </p:nvSpPr>
          <p:spPr>
            <a:xfrm>
              <a:off x="7992680" y="3863314"/>
              <a:ext cx="5611" cy="1424"/>
            </a:xfrm>
            <a:custGeom>
              <a:avLst/>
              <a:gdLst/>
              <a:ahLst/>
              <a:cxnLst/>
              <a:rect l="l" t="t" r="r" b="b"/>
              <a:pathLst>
                <a:path w="268" h="68" fill="none" extrusionOk="0">
                  <a:moveTo>
                    <a:pt x="267" y="1"/>
                  </a:move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8"/>
            <p:cNvSpPr/>
            <p:nvPr/>
          </p:nvSpPr>
          <p:spPr>
            <a:xfrm>
              <a:off x="8039476" y="3911512"/>
              <a:ext cx="2806" cy="21"/>
            </a:xfrm>
            <a:custGeom>
              <a:avLst/>
              <a:gdLst/>
              <a:ahLst/>
              <a:cxnLst/>
              <a:rect l="l" t="t" r="r" b="b"/>
              <a:pathLst>
                <a:path w="134" h="1" fill="none" extrusionOk="0">
                  <a:moveTo>
                    <a:pt x="134" y="0"/>
                  </a:moveTo>
                  <a:lnTo>
                    <a:pt x="0"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8"/>
            <p:cNvSpPr/>
            <p:nvPr/>
          </p:nvSpPr>
          <p:spPr>
            <a:xfrm>
              <a:off x="8069500" y="3728518"/>
              <a:ext cx="32160" cy="31448"/>
            </a:xfrm>
            <a:custGeom>
              <a:avLst/>
              <a:gdLst/>
              <a:ahLst/>
              <a:cxnLst/>
              <a:rect l="l" t="t" r="r" b="b"/>
              <a:pathLst>
                <a:path w="1536" h="1502" fill="none" extrusionOk="0">
                  <a:moveTo>
                    <a:pt x="701" y="1102"/>
                  </a:moveTo>
                  <a:lnTo>
                    <a:pt x="1068" y="368"/>
                  </a:lnTo>
                  <a:lnTo>
                    <a:pt x="668" y="68"/>
                  </a:lnTo>
                  <a:lnTo>
                    <a:pt x="1335" y="34"/>
                  </a:lnTo>
                  <a:lnTo>
                    <a:pt x="1535" y="1"/>
                  </a:lnTo>
                  <a:lnTo>
                    <a:pt x="1268" y="34"/>
                  </a:lnTo>
                  <a:lnTo>
                    <a:pt x="601" y="68"/>
                  </a:lnTo>
                  <a:lnTo>
                    <a:pt x="1035" y="368"/>
                  </a:lnTo>
                  <a:lnTo>
                    <a:pt x="701" y="1102"/>
                  </a:lnTo>
                  <a:lnTo>
                    <a:pt x="1" y="1502"/>
                  </a:lnTo>
                  <a:lnTo>
                    <a:pt x="34" y="1502"/>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8"/>
            <p:cNvSpPr/>
            <p:nvPr/>
          </p:nvSpPr>
          <p:spPr>
            <a:xfrm>
              <a:off x="7921451" y="3719452"/>
              <a:ext cx="2806" cy="21"/>
            </a:xfrm>
            <a:custGeom>
              <a:avLst/>
              <a:gdLst/>
              <a:ahLst/>
              <a:cxnLst/>
              <a:rect l="l" t="t" r="r" b="b"/>
              <a:pathLst>
                <a:path w="134" h="1" fill="none" extrusionOk="0">
                  <a:moveTo>
                    <a:pt x="133" y="0"/>
                  </a:move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8"/>
            <p:cNvSpPr/>
            <p:nvPr/>
          </p:nvSpPr>
          <p:spPr>
            <a:xfrm>
              <a:off x="4718516" y="4250239"/>
              <a:ext cx="6302" cy="1424"/>
            </a:xfrm>
            <a:custGeom>
              <a:avLst/>
              <a:gdLst/>
              <a:ahLst/>
              <a:cxnLst/>
              <a:rect l="l" t="t" r="r" b="b"/>
              <a:pathLst>
                <a:path w="301" h="68" fill="none" extrusionOk="0">
                  <a:moveTo>
                    <a:pt x="0" y="1"/>
                  </a:moveTo>
                  <a:lnTo>
                    <a:pt x="300" y="1"/>
                  </a:lnTo>
                  <a:lnTo>
                    <a:pt x="300" y="34"/>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8"/>
            <p:cNvSpPr/>
            <p:nvPr/>
          </p:nvSpPr>
          <p:spPr>
            <a:xfrm>
              <a:off x="4760412" y="4118249"/>
              <a:ext cx="20979" cy="6302"/>
            </a:xfrm>
            <a:custGeom>
              <a:avLst/>
              <a:gdLst/>
              <a:ahLst/>
              <a:cxnLst/>
              <a:rect l="l" t="t" r="r" b="b"/>
              <a:pathLst>
                <a:path w="1002" h="301" fill="none" extrusionOk="0">
                  <a:moveTo>
                    <a:pt x="1" y="0"/>
                  </a:moveTo>
                  <a:lnTo>
                    <a:pt x="1" y="100"/>
                  </a:lnTo>
                  <a:lnTo>
                    <a:pt x="634" y="300"/>
                  </a:lnTo>
                  <a:lnTo>
                    <a:pt x="1001" y="300"/>
                  </a:lnTo>
                  <a:lnTo>
                    <a:pt x="1001" y="267"/>
                  </a:lnTo>
                  <a:lnTo>
                    <a:pt x="701"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8"/>
            <p:cNvSpPr/>
            <p:nvPr/>
          </p:nvSpPr>
          <p:spPr>
            <a:xfrm>
              <a:off x="4800926" y="4078425"/>
              <a:ext cx="12583" cy="1424"/>
            </a:xfrm>
            <a:custGeom>
              <a:avLst/>
              <a:gdLst/>
              <a:ahLst/>
              <a:cxnLst/>
              <a:rect l="l" t="t" r="r" b="b"/>
              <a:pathLst>
                <a:path w="601" h="68" fill="none" extrusionOk="0">
                  <a:moveTo>
                    <a:pt x="0" y="34"/>
                  </a:moveTo>
                  <a:lnTo>
                    <a:pt x="0" y="67"/>
                  </a:lnTo>
                  <a:lnTo>
                    <a:pt x="267" y="67"/>
                  </a:lnTo>
                  <a:lnTo>
                    <a:pt x="601" y="34"/>
                  </a:lnTo>
                  <a:lnTo>
                    <a:pt x="601" y="1"/>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8"/>
            <p:cNvSpPr/>
            <p:nvPr/>
          </p:nvSpPr>
          <p:spPr>
            <a:xfrm>
              <a:off x="7896996" y="3720143"/>
              <a:ext cx="15389" cy="16080"/>
            </a:xfrm>
            <a:custGeom>
              <a:avLst/>
              <a:gdLst/>
              <a:ahLst/>
              <a:cxnLst/>
              <a:rect l="l" t="t" r="r" b="b"/>
              <a:pathLst>
                <a:path w="735" h="768" fill="none" extrusionOk="0">
                  <a:moveTo>
                    <a:pt x="734" y="401"/>
                  </a:moveTo>
                  <a:lnTo>
                    <a:pt x="668" y="1"/>
                  </a:lnTo>
                  <a:lnTo>
                    <a:pt x="634" y="1"/>
                  </a:lnTo>
                  <a:lnTo>
                    <a:pt x="668" y="401"/>
                  </a:lnTo>
                  <a:lnTo>
                    <a:pt x="1" y="734"/>
                  </a:lnTo>
                  <a:lnTo>
                    <a:pt x="1" y="7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8"/>
            <p:cNvSpPr/>
            <p:nvPr/>
          </p:nvSpPr>
          <p:spPr>
            <a:xfrm>
              <a:off x="4738071" y="4212530"/>
              <a:ext cx="21" cy="21"/>
            </a:xfrm>
            <a:custGeom>
              <a:avLst/>
              <a:gdLst/>
              <a:ahLst/>
              <a:cxnLst/>
              <a:rect l="l" t="t" r="r" b="b"/>
              <a:pathLst>
                <a:path w="1" h="1" fill="none" extrusionOk="0">
                  <a:moveTo>
                    <a:pt x="0" y="0"/>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8"/>
            <p:cNvSpPr/>
            <p:nvPr/>
          </p:nvSpPr>
          <p:spPr>
            <a:xfrm>
              <a:off x="4725488" y="4242554"/>
              <a:ext cx="13986" cy="733"/>
            </a:xfrm>
            <a:custGeom>
              <a:avLst/>
              <a:gdLst/>
              <a:ahLst/>
              <a:cxnLst/>
              <a:rect l="l" t="t" r="r" b="b"/>
              <a:pathLst>
                <a:path w="668" h="35" fill="none" extrusionOk="0">
                  <a:moveTo>
                    <a:pt x="1" y="34"/>
                  </a:moveTo>
                  <a:lnTo>
                    <a:pt x="1" y="34"/>
                  </a:lnTo>
                  <a:lnTo>
                    <a:pt x="301" y="34"/>
                  </a:lnTo>
                  <a:lnTo>
                    <a:pt x="635" y="1"/>
                  </a:lnTo>
                  <a:lnTo>
                    <a:pt x="668" y="1"/>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8"/>
            <p:cNvSpPr/>
            <p:nvPr/>
          </p:nvSpPr>
          <p:spPr>
            <a:xfrm>
              <a:off x="4830950" y="4012074"/>
              <a:ext cx="7014" cy="1424"/>
            </a:xfrm>
            <a:custGeom>
              <a:avLst/>
              <a:gdLst/>
              <a:ahLst/>
              <a:cxnLst/>
              <a:rect l="l" t="t" r="r" b="b"/>
              <a:pathLst>
                <a:path w="335" h="68" fill="none" extrusionOk="0">
                  <a:moveTo>
                    <a:pt x="1" y="68"/>
                  </a:moveTo>
                  <a:lnTo>
                    <a:pt x="334" y="34"/>
                  </a:lnTo>
                  <a:lnTo>
                    <a:pt x="334" y="1"/>
                  </a:lnTo>
                  <a:lnTo>
                    <a:pt x="6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8"/>
            <p:cNvSpPr/>
            <p:nvPr/>
          </p:nvSpPr>
          <p:spPr>
            <a:xfrm>
              <a:off x="4745756" y="4233489"/>
              <a:ext cx="6993" cy="1403"/>
            </a:xfrm>
            <a:custGeom>
              <a:avLst/>
              <a:gdLst/>
              <a:ahLst/>
              <a:cxnLst/>
              <a:rect l="l" t="t" r="r" b="b"/>
              <a:pathLst>
                <a:path w="334" h="67" fill="none" extrusionOk="0">
                  <a:moveTo>
                    <a:pt x="0" y="67"/>
                  </a:moveTo>
                  <a:lnTo>
                    <a:pt x="334" y="67"/>
                  </a:lnTo>
                  <a:lnTo>
                    <a:pt x="334" y="0"/>
                  </a:lnTo>
                  <a:lnTo>
                    <a:pt x="3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8"/>
            <p:cNvSpPr/>
            <p:nvPr/>
          </p:nvSpPr>
          <p:spPr>
            <a:xfrm>
              <a:off x="4749231" y="4190169"/>
              <a:ext cx="7705" cy="1424"/>
            </a:xfrm>
            <a:custGeom>
              <a:avLst/>
              <a:gdLst/>
              <a:ahLst/>
              <a:cxnLst/>
              <a:rect l="l" t="t" r="r" b="b"/>
              <a:pathLst>
                <a:path w="368" h="68" fill="none" extrusionOk="0">
                  <a:moveTo>
                    <a:pt x="1" y="68"/>
                  </a:moveTo>
                  <a:lnTo>
                    <a:pt x="1" y="68"/>
                  </a:lnTo>
                  <a:lnTo>
                    <a:pt x="368" y="68"/>
                  </a:lnTo>
                  <a:lnTo>
                    <a:pt x="334" y="1"/>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8"/>
            <p:cNvSpPr/>
            <p:nvPr/>
          </p:nvSpPr>
          <p:spPr>
            <a:xfrm>
              <a:off x="4839325" y="4003009"/>
              <a:ext cx="12604" cy="2115"/>
            </a:xfrm>
            <a:custGeom>
              <a:avLst/>
              <a:gdLst/>
              <a:ahLst/>
              <a:cxnLst/>
              <a:rect l="l" t="t" r="r" b="b"/>
              <a:pathLst>
                <a:path w="602" h="101" fill="none" extrusionOk="0">
                  <a:moveTo>
                    <a:pt x="1" y="67"/>
                  </a:moveTo>
                  <a:lnTo>
                    <a:pt x="1" y="100"/>
                  </a:lnTo>
                  <a:lnTo>
                    <a:pt x="234" y="67"/>
                  </a:lnTo>
                  <a:lnTo>
                    <a:pt x="601" y="67"/>
                  </a:lnTo>
                  <a:lnTo>
                    <a:pt x="601" y="0"/>
                  </a:lnTo>
                  <a:lnTo>
                    <a:pt x="335"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8"/>
            <p:cNvSpPr/>
            <p:nvPr/>
          </p:nvSpPr>
          <p:spPr>
            <a:xfrm>
              <a:off x="4750634" y="3903828"/>
              <a:ext cx="2115" cy="6302"/>
            </a:xfrm>
            <a:custGeom>
              <a:avLst/>
              <a:gdLst/>
              <a:ahLst/>
              <a:cxnLst/>
              <a:rect l="l" t="t" r="r" b="b"/>
              <a:pathLst>
                <a:path w="101" h="301" fill="none" extrusionOk="0">
                  <a:moveTo>
                    <a:pt x="101" y="34"/>
                  </a:moveTo>
                  <a:lnTo>
                    <a:pt x="1" y="0"/>
                  </a:lnTo>
                  <a:lnTo>
                    <a:pt x="67" y="301"/>
                  </a:lnTo>
                  <a:lnTo>
                    <a:pt x="101"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8"/>
            <p:cNvSpPr/>
            <p:nvPr/>
          </p:nvSpPr>
          <p:spPr>
            <a:xfrm>
              <a:off x="7875346" y="3722237"/>
              <a:ext cx="7705" cy="14698"/>
            </a:xfrm>
            <a:custGeom>
              <a:avLst/>
              <a:gdLst/>
              <a:ahLst/>
              <a:cxnLst/>
              <a:rect l="l" t="t" r="r" b="b"/>
              <a:pathLst>
                <a:path w="368" h="702" fill="none" extrusionOk="0">
                  <a:moveTo>
                    <a:pt x="367" y="368"/>
                  </a:moveTo>
                  <a:lnTo>
                    <a:pt x="367" y="1"/>
                  </a:lnTo>
                  <a:lnTo>
                    <a:pt x="301" y="1"/>
                  </a:lnTo>
                  <a:lnTo>
                    <a:pt x="334" y="368"/>
                  </a:lnTo>
                  <a:lnTo>
                    <a:pt x="0" y="701"/>
                  </a:lnTo>
                  <a:lnTo>
                    <a:pt x="34"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8"/>
            <p:cNvSpPr/>
            <p:nvPr/>
          </p:nvSpPr>
          <p:spPr>
            <a:xfrm>
              <a:off x="4826072" y="3941536"/>
              <a:ext cx="1403" cy="5611"/>
            </a:xfrm>
            <a:custGeom>
              <a:avLst/>
              <a:gdLst/>
              <a:ahLst/>
              <a:cxnLst/>
              <a:rect l="l" t="t" r="r" b="b"/>
              <a:pathLst>
                <a:path w="67" h="268" fill="none" extrusionOk="0">
                  <a:moveTo>
                    <a:pt x="34" y="1"/>
                  </a:moveTo>
                  <a:lnTo>
                    <a:pt x="0" y="34"/>
                  </a:lnTo>
                  <a:lnTo>
                    <a:pt x="0" y="234"/>
                  </a:lnTo>
                  <a:lnTo>
                    <a:pt x="67" y="2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8"/>
            <p:cNvSpPr/>
            <p:nvPr/>
          </p:nvSpPr>
          <p:spPr>
            <a:xfrm>
              <a:off x="4851909" y="3995324"/>
              <a:ext cx="13295" cy="2115"/>
            </a:xfrm>
            <a:custGeom>
              <a:avLst/>
              <a:gdLst/>
              <a:ahLst/>
              <a:cxnLst/>
              <a:rect l="l" t="t" r="r" b="b"/>
              <a:pathLst>
                <a:path w="635" h="101" fill="none" extrusionOk="0">
                  <a:moveTo>
                    <a:pt x="0" y="34"/>
                  </a:moveTo>
                  <a:lnTo>
                    <a:pt x="0" y="100"/>
                  </a:lnTo>
                  <a:lnTo>
                    <a:pt x="334" y="100"/>
                  </a:lnTo>
                  <a:lnTo>
                    <a:pt x="634" y="34"/>
                  </a:lnTo>
                  <a:lnTo>
                    <a:pt x="634" y="0"/>
                  </a:lnTo>
                  <a:lnTo>
                    <a:pt x="4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8"/>
            <p:cNvSpPr/>
            <p:nvPr/>
          </p:nvSpPr>
          <p:spPr>
            <a:xfrm>
              <a:off x="4865874" y="3986929"/>
              <a:ext cx="7014" cy="1424"/>
            </a:xfrm>
            <a:custGeom>
              <a:avLst/>
              <a:gdLst/>
              <a:ahLst/>
              <a:cxnLst/>
              <a:rect l="l" t="t" r="r" b="b"/>
              <a:pathLst>
                <a:path w="335" h="68" fill="none" extrusionOk="0">
                  <a:moveTo>
                    <a:pt x="1" y="34"/>
                  </a:moveTo>
                  <a:lnTo>
                    <a:pt x="334" y="1"/>
                  </a:lnTo>
                  <a:lnTo>
                    <a:pt x="334" y="68"/>
                  </a:lnTo>
                  <a:lnTo>
                    <a:pt x="1" y="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8"/>
            <p:cNvSpPr/>
            <p:nvPr/>
          </p:nvSpPr>
          <p:spPr>
            <a:xfrm>
              <a:off x="8049253" y="3760657"/>
              <a:ext cx="4899" cy="21"/>
            </a:xfrm>
            <a:custGeom>
              <a:avLst/>
              <a:gdLst/>
              <a:ahLst/>
              <a:cxnLst/>
              <a:rect l="l" t="t" r="r" b="b"/>
              <a:pathLst>
                <a:path w="234" h="1" fill="none" extrusionOk="0">
                  <a:moveTo>
                    <a:pt x="234" y="0"/>
                  </a:moveTo>
                  <a:lnTo>
                    <a:pt x="0"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8"/>
            <p:cNvSpPr/>
            <p:nvPr/>
          </p:nvSpPr>
          <p:spPr>
            <a:xfrm>
              <a:off x="6150264" y="3760657"/>
              <a:ext cx="6302" cy="21"/>
            </a:xfrm>
            <a:custGeom>
              <a:avLst/>
              <a:gdLst/>
              <a:ahLst/>
              <a:cxnLst/>
              <a:rect l="l" t="t" r="r" b="b"/>
              <a:pathLst>
                <a:path w="301" h="1" fill="none" extrusionOk="0">
                  <a:moveTo>
                    <a:pt x="0" y="0"/>
                  </a:move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8"/>
            <p:cNvSpPr/>
            <p:nvPr/>
          </p:nvSpPr>
          <p:spPr>
            <a:xfrm>
              <a:off x="6103469" y="3778810"/>
              <a:ext cx="4899" cy="21"/>
            </a:xfrm>
            <a:custGeom>
              <a:avLst/>
              <a:gdLst/>
              <a:ahLst/>
              <a:cxnLst/>
              <a:rect l="l" t="t" r="r" b="b"/>
              <a:pathLst>
                <a:path w="234" h="1" fill="none" extrusionOk="0">
                  <a:moveTo>
                    <a:pt x="0" y="1"/>
                  </a:moveTo>
                  <a:lnTo>
                    <a:pt x="201" y="1"/>
                  </a:lnTo>
                  <a:lnTo>
                    <a:pt x="234" y="1"/>
                  </a:lnTo>
                  <a:lnTo>
                    <a:pt x="2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8"/>
            <p:cNvSpPr/>
            <p:nvPr/>
          </p:nvSpPr>
          <p:spPr>
            <a:xfrm>
              <a:off x="6166323" y="3758563"/>
              <a:ext cx="12583" cy="1403"/>
            </a:xfrm>
            <a:custGeom>
              <a:avLst/>
              <a:gdLst/>
              <a:ahLst/>
              <a:cxnLst/>
              <a:rect l="l" t="t" r="r" b="b"/>
              <a:pathLst>
                <a:path w="601" h="67" fill="none" extrusionOk="0">
                  <a:moveTo>
                    <a:pt x="1" y="67"/>
                  </a:moveTo>
                  <a:lnTo>
                    <a:pt x="568" y="0"/>
                  </a:lnTo>
                  <a:lnTo>
                    <a:pt x="601" y="0"/>
                  </a:lnTo>
                  <a:lnTo>
                    <a:pt x="267"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8"/>
            <p:cNvSpPr/>
            <p:nvPr/>
          </p:nvSpPr>
          <p:spPr>
            <a:xfrm>
              <a:off x="6003597" y="3749476"/>
              <a:ext cx="9799" cy="14698"/>
            </a:xfrm>
            <a:custGeom>
              <a:avLst/>
              <a:gdLst/>
              <a:ahLst/>
              <a:cxnLst/>
              <a:rect l="l" t="t" r="r" b="b"/>
              <a:pathLst>
                <a:path w="468" h="702" fill="none" extrusionOk="0">
                  <a:moveTo>
                    <a:pt x="100" y="34"/>
                  </a:moveTo>
                  <a:lnTo>
                    <a:pt x="0" y="1"/>
                  </a:lnTo>
                  <a:lnTo>
                    <a:pt x="34" y="334"/>
                  </a:lnTo>
                  <a:lnTo>
                    <a:pt x="434" y="668"/>
                  </a:lnTo>
                  <a:lnTo>
                    <a:pt x="467" y="701"/>
                  </a:lnTo>
                  <a:lnTo>
                    <a:pt x="10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8"/>
            <p:cNvSpPr/>
            <p:nvPr/>
          </p:nvSpPr>
          <p:spPr>
            <a:xfrm>
              <a:off x="6056673" y="3767629"/>
              <a:ext cx="3518" cy="3518"/>
            </a:xfrm>
            <a:custGeom>
              <a:avLst/>
              <a:gdLst/>
              <a:ahLst/>
              <a:cxnLst/>
              <a:rect l="l" t="t" r="r" b="b"/>
              <a:pathLst>
                <a:path w="168" h="168" fill="none" extrusionOk="0">
                  <a:moveTo>
                    <a:pt x="0" y="1"/>
                  </a:moveTo>
                  <a:lnTo>
                    <a:pt x="167"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8"/>
            <p:cNvSpPr/>
            <p:nvPr/>
          </p:nvSpPr>
          <p:spPr>
            <a:xfrm>
              <a:off x="6070639" y="3774622"/>
              <a:ext cx="2115" cy="712"/>
            </a:xfrm>
            <a:custGeom>
              <a:avLst/>
              <a:gdLst/>
              <a:ahLst/>
              <a:cxnLst/>
              <a:rect l="l" t="t" r="r" b="b"/>
              <a:pathLst>
                <a:path w="101" h="34" fill="none" extrusionOk="0">
                  <a:moveTo>
                    <a:pt x="1" y="0"/>
                  </a:moveTo>
                  <a:lnTo>
                    <a:pt x="1" y="34"/>
                  </a:lnTo>
                  <a:lnTo>
                    <a:pt x="101"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8"/>
            <p:cNvSpPr/>
            <p:nvPr/>
          </p:nvSpPr>
          <p:spPr>
            <a:xfrm>
              <a:off x="5909315" y="3735511"/>
              <a:ext cx="2115" cy="12583"/>
            </a:xfrm>
            <a:custGeom>
              <a:avLst/>
              <a:gdLst/>
              <a:ahLst/>
              <a:cxnLst/>
              <a:rect l="l" t="t" r="r" b="b"/>
              <a:pathLst>
                <a:path w="101" h="601" fill="none" extrusionOk="0">
                  <a:moveTo>
                    <a:pt x="33" y="0"/>
                  </a:moveTo>
                  <a:lnTo>
                    <a:pt x="0" y="0"/>
                  </a:lnTo>
                  <a:lnTo>
                    <a:pt x="0" y="267"/>
                  </a:lnTo>
                  <a:lnTo>
                    <a:pt x="33" y="601"/>
                  </a:lnTo>
                  <a:lnTo>
                    <a:pt x="100" y="601"/>
                  </a:lnTo>
                  <a:lnTo>
                    <a:pt x="33"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8"/>
            <p:cNvSpPr/>
            <p:nvPr/>
          </p:nvSpPr>
          <p:spPr>
            <a:xfrm>
              <a:off x="6451282" y="2972130"/>
              <a:ext cx="20268" cy="9108"/>
            </a:xfrm>
            <a:custGeom>
              <a:avLst/>
              <a:gdLst/>
              <a:ahLst/>
              <a:cxnLst/>
              <a:rect l="l" t="t" r="r" b="b"/>
              <a:pathLst>
                <a:path w="968" h="435" fill="none" extrusionOk="0">
                  <a:moveTo>
                    <a:pt x="601" y="368"/>
                  </a:moveTo>
                  <a:lnTo>
                    <a:pt x="0" y="435"/>
                  </a:lnTo>
                  <a:lnTo>
                    <a:pt x="601" y="368"/>
                  </a:lnTo>
                  <a:lnTo>
                    <a:pt x="968" y="1"/>
                  </a:lnTo>
                  <a:lnTo>
                    <a:pt x="9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8"/>
            <p:cNvSpPr/>
            <p:nvPr/>
          </p:nvSpPr>
          <p:spPr>
            <a:xfrm>
              <a:off x="6487588" y="2960258"/>
              <a:ext cx="54500" cy="11202"/>
            </a:xfrm>
            <a:custGeom>
              <a:avLst/>
              <a:gdLst/>
              <a:ahLst/>
              <a:cxnLst/>
              <a:rect l="l" t="t" r="r" b="b"/>
              <a:pathLst>
                <a:path w="2603" h="535" fill="none" extrusionOk="0">
                  <a:moveTo>
                    <a:pt x="1202" y="435"/>
                  </a:moveTo>
                  <a:lnTo>
                    <a:pt x="901" y="501"/>
                  </a:lnTo>
                  <a:lnTo>
                    <a:pt x="1" y="535"/>
                  </a:lnTo>
                  <a:lnTo>
                    <a:pt x="935" y="435"/>
                  </a:lnTo>
                  <a:lnTo>
                    <a:pt x="1268" y="435"/>
                  </a:lnTo>
                  <a:lnTo>
                    <a:pt x="1902" y="34"/>
                  </a:lnTo>
                  <a:lnTo>
                    <a:pt x="2603" y="1"/>
                  </a:lnTo>
                  <a:lnTo>
                    <a:pt x="1869"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8"/>
            <p:cNvSpPr/>
            <p:nvPr/>
          </p:nvSpPr>
          <p:spPr>
            <a:xfrm>
              <a:off x="6523915" y="3126481"/>
              <a:ext cx="21" cy="1424"/>
            </a:xfrm>
            <a:custGeom>
              <a:avLst/>
              <a:gdLst/>
              <a:ahLst/>
              <a:cxnLst/>
              <a:rect l="l" t="t" r="r" b="b"/>
              <a:pathLst>
                <a:path w="1" h="68" fill="none" extrusionOk="0">
                  <a:moveTo>
                    <a:pt x="0" y="68"/>
                  </a:moveTo>
                  <a:lnTo>
                    <a:pt x="0" y="68"/>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8"/>
            <p:cNvSpPr/>
            <p:nvPr/>
          </p:nvSpPr>
          <p:spPr>
            <a:xfrm>
              <a:off x="6521109" y="3097148"/>
              <a:ext cx="1424" cy="733"/>
            </a:xfrm>
            <a:custGeom>
              <a:avLst/>
              <a:gdLst/>
              <a:ahLst/>
              <a:cxnLst/>
              <a:rect l="l" t="t" r="r" b="b"/>
              <a:pathLst>
                <a:path w="68" h="35" fill="none" extrusionOk="0">
                  <a:moveTo>
                    <a:pt x="1" y="1"/>
                  </a:moveTo>
                  <a:lnTo>
                    <a:pt x="68" y="34"/>
                  </a:lnTo>
                  <a:lnTo>
                    <a:pt x="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8"/>
            <p:cNvSpPr/>
            <p:nvPr/>
          </p:nvSpPr>
          <p:spPr>
            <a:xfrm>
              <a:off x="6538571" y="3604212"/>
              <a:ext cx="2115" cy="2115"/>
            </a:xfrm>
            <a:custGeom>
              <a:avLst/>
              <a:gdLst/>
              <a:ahLst/>
              <a:cxnLst/>
              <a:rect l="l" t="t" r="r" b="b"/>
              <a:pathLst>
                <a:path w="101" h="101" fill="none" extrusionOk="0">
                  <a:moveTo>
                    <a:pt x="101" y="34"/>
                  </a:moveTo>
                  <a:lnTo>
                    <a:pt x="1" y="0"/>
                  </a:lnTo>
                  <a:lnTo>
                    <a:pt x="68"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8"/>
            <p:cNvSpPr/>
            <p:nvPr/>
          </p:nvSpPr>
          <p:spPr>
            <a:xfrm>
              <a:off x="5861117" y="3726424"/>
              <a:ext cx="33542" cy="12604"/>
            </a:xfrm>
            <a:custGeom>
              <a:avLst/>
              <a:gdLst/>
              <a:ahLst/>
              <a:cxnLst/>
              <a:rect l="l" t="t" r="r" b="b"/>
              <a:pathLst>
                <a:path w="1602" h="602" fill="none" extrusionOk="0">
                  <a:moveTo>
                    <a:pt x="267" y="201"/>
                  </a:moveTo>
                  <a:lnTo>
                    <a:pt x="0" y="1"/>
                  </a:lnTo>
                  <a:lnTo>
                    <a:pt x="0" y="1"/>
                  </a:lnTo>
                  <a:lnTo>
                    <a:pt x="0" y="1"/>
                  </a:lnTo>
                  <a:lnTo>
                    <a:pt x="267" y="268"/>
                  </a:lnTo>
                  <a:lnTo>
                    <a:pt x="634" y="601"/>
                  </a:lnTo>
                  <a:lnTo>
                    <a:pt x="1602" y="501"/>
                  </a:lnTo>
                  <a:lnTo>
                    <a:pt x="1602" y="468"/>
                  </a:lnTo>
                  <a:lnTo>
                    <a:pt x="6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8"/>
            <p:cNvSpPr/>
            <p:nvPr/>
          </p:nvSpPr>
          <p:spPr>
            <a:xfrm>
              <a:off x="5733315" y="3676844"/>
              <a:ext cx="6993" cy="6302"/>
            </a:xfrm>
            <a:custGeom>
              <a:avLst/>
              <a:gdLst/>
              <a:ahLst/>
              <a:cxnLst/>
              <a:rect l="l" t="t" r="r" b="b"/>
              <a:pathLst>
                <a:path w="334" h="301" fill="none" extrusionOk="0">
                  <a:moveTo>
                    <a:pt x="334" y="234"/>
                  </a:moveTo>
                  <a:lnTo>
                    <a:pt x="33" y="0"/>
                  </a:lnTo>
                  <a:lnTo>
                    <a:pt x="0" y="0"/>
                  </a:lnTo>
                  <a:lnTo>
                    <a:pt x="3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8"/>
            <p:cNvSpPr/>
            <p:nvPr/>
          </p:nvSpPr>
          <p:spPr>
            <a:xfrm>
              <a:off x="5710953" y="3677535"/>
              <a:ext cx="16080" cy="13986"/>
            </a:xfrm>
            <a:custGeom>
              <a:avLst/>
              <a:gdLst/>
              <a:ahLst/>
              <a:cxnLst/>
              <a:rect l="l" t="t" r="r" b="b"/>
              <a:pathLst>
                <a:path w="768" h="668" fill="none" extrusionOk="0">
                  <a:moveTo>
                    <a:pt x="768" y="668"/>
                  </a:moveTo>
                  <a:lnTo>
                    <a:pt x="768" y="635"/>
                  </a:lnTo>
                  <a:lnTo>
                    <a:pt x="434" y="334"/>
                  </a:lnTo>
                  <a:lnTo>
                    <a:pt x="34" y="1"/>
                  </a:lnTo>
                  <a:lnTo>
                    <a:pt x="1" y="34"/>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8"/>
            <p:cNvSpPr/>
            <p:nvPr/>
          </p:nvSpPr>
          <p:spPr>
            <a:xfrm>
              <a:off x="5740999" y="3676844"/>
              <a:ext cx="6302" cy="6302"/>
            </a:xfrm>
            <a:custGeom>
              <a:avLst/>
              <a:gdLst/>
              <a:ahLst/>
              <a:cxnLst/>
              <a:rect l="l" t="t" r="r" b="b"/>
              <a:pathLst>
                <a:path w="301" h="301" fill="none" extrusionOk="0">
                  <a:moveTo>
                    <a:pt x="300" y="234"/>
                  </a:moveTo>
                  <a:lnTo>
                    <a:pt x="0" y="0"/>
                  </a:lnTo>
                  <a:lnTo>
                    <a:pt x="0" y="0"/>
                  </a:lnTo>
                  <a:lnTo>
                    <a:pt x="30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8"/>
            <p:cNvSpPr/>
            <p:nvPr/>
          </p:nvSpPr>
          <p:spPr>
            <a:xfrm>
              <a:off x="6569998" y="2956071"/>
              <a:ext cx="14007" cy="9108"/>
            </a:xfrm>
            <a:custGeom>
              <a:avLst/>
              <a:gdLst/>
              <a:ahLst/>
              <a:cxnLst/>
              <a:rect l="l" t="t" r="r" b="b"/>
              <a:pathLst>
                <a:path w="669" h="435" fill="none" extrusionOk="0">
                  <a:moveTo>
                    <a:pt x="1" y="434"/>
                  </a:moveTo>
                  <a:lnTo>
                    <a:pt x="68" y="434"/>
                  </a:lnTo>
                  <a:lnTo>
                    <a:pt x="668" y="67"/>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8"/>
            <p:cNvSpPr/>
            <p:nvPr/>
          </p:nvSpPr>
          <p:spPr>
            <a:xfrm>
              <a:off x="5834568" y="3684528"/>
              <a:ext cx="7705" cy="9799"/>
            </a:xfrm>
            <a:custGeom>
              <a:avLst/>
              <a:gdLst/>
              <a:ahLst/>
              <a:cxnLst/>
              <a:rect l="l" t="t" r="r" b="b"/>
              <a:pathLst>
                <a:path w="368" h="468" fill="none" extrusionOk="0">
                  <a:moveTo>
                    <a:pt x="368" y="467"/>
                  </a:moveTo>
                  <a:lnTo>
                    <a:pt x="68" y="334"/>
                  </a:lnTo>
                  <a:lnTo>
                    <a:pt x="68" y="0"/>
                  </a:lnTo>
                  <a:lnTo>
                    <a:pt x="1" y="0"/>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8"/>
            <p:cNvSpPr/>
            <p:nvPr/>
          </p:nvSpPr>
          <p:spPr>
            <a:xfrm>
              <a:off x="5819912" y="3678247"/>
              <a:ext cx="2115" cy="6993"/>
            </a:xfrm>
            <a:custGeom>
              <a:avLst/>
              <a:gdLst/>
              <a:ahLst/>
              <a:cxnLst/>
              <a:rect l="l" t="t" r="r" b="b"/>
              <a:pathLst>
                <a:path w="101" h="334" fill="none" extrusionOk="0">
                  <a:moveTo>
                    <a:pt x="0" y="0"/>
                  </a:moveTo>
                  <a:lnTo>
                    <a:pt x="100" y="0"/>
                  </a:lnTo>
                  <a:lnTo>
                    <a:pt x="100"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8"/>
            <p:cNvSpPr/>
            <p:nvPr/>
          </p:nvSpPr>
          <p:spPr>
            <a:xfrm>
              <a:off x="5653689" y="3752973"/>
              <a:ext cx="20979" cy="22361"/>
            </a:xfrm>
            <a:custGeom>
              <a:avLst/>
              <a:gdLst/>
              <a:ahLst/>
              <a:cxnLst/>
              <a:rect l="l" t="t" r="r" b="b"/>
              <a:pathLst>
                <a:path w="1002" h="1068" fill="none" extrusionOk="0">
                  <a:moveTo>
                    <a:pt x="634" y="701"/>
                  </a:moveTo>
                  <a:lnTo>
                    <a:pt x="0" y="1068"/>
                  </a:lnTo>
                  <a:lnTo>
                    <a:pt x="0" y="1068"/>
                  </a:lnTo>
                  <a:lnTo>
                    <a:pt x="701" y="701"/>
                  </a:lnTo>
                  <a:lnTo>
                    <a:pt x="968" y="0"/>
                  </a:lnTo>
                  <a:lnTo>
                    <a:pt x="1001" y="0"/>
                  </a:lnTo>
                  <a:lnTo>
                    <a:pt x="9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8"/>
            <p:cNvSpPr/>
            <p:nvPr/>
          </p:nvSpPr>
          <p:spPr>
            <a:xfrm>
              <a:off x="5839468" y="3768341"/>
              <a:ext cx="2115" cy="6993"/>
            </a:xfrm>
            <a:custGeom>
              <a:avLst/>
              <a:gdLst/>
              <a:ahLst/>
              <a:cxnLst/>
              <a:rect l="l" t="t" r="r" b="b"/>
              <a:pathLst>
                <a:path w="101" h="334" fill="none" extrusionOk="0">
                  <a:moveTo>
                    <a:pt x="0" y="0"/>
                  </a:moveTo>
                  <a:lnTo>
                    <a:pt x="0" y="334"/>
                  </a:lnTo>
                  <a:lnTo>
                    <a:pt x="100"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8"/>
            <p:cNvSpPr/>
            <p:nvPr/>
          </p:nvSpPr>
          <p:spPr>
            <a:xfrm>
              <a:off x="5782204" y="3772529"/>
              <a:ext cx="2115" cy="15389"/>
            </a:xfrm>
            <a:custGeom>
              <a:avLst/>
              <a:gdLst/>
              <a:ahLst/>
              <a:cxnLst/>
              <a:rect l="l" t="t" r="r" b="b"/>
              <a:pathLst>
                <a:path w="101" h="735" fill="none" extrusionOk="0">
                  <a:moveTo>
                    <a:pt x="67" y="67"/>
                  </a:moveTo>
                  <a:lnTo>
                    <a:pt x="0" y="0"/>
                  </a:lnTo>
                  <a:lnTo>
                    <a:pt x="0" y="334"/>
                  </a:lnTo>
                  <a:lnTo>
                    <a:pt x="33" y="667"/>
                  </a:lnTo>
                  <a:lnTo>
                    <a:pt x="100" y="734"/>
                  </a:lnTo>
                  <a:lnTo>
                    <a:pt x="67"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8"/>
            <p:cNvSpPr/>
            <p:nvPr/>
          </p:nvSpPr>
          <p:spPr>
            <a:xfrm>
              <a:off x="5869492" y="3767629"/>
              <a:ext cx="7014" cy="4920"/>
            </a:xfrm>
            <a:custGeom>
              <a:avLst/>
              <a:gdLst/>
              <a:ahLst/>
              <a:cxnLst/>
              <a:rect l="l" t="t" r="r" b="b"/>
              <a:pathLst>
                <a:path w="335" h="235" fill="none" extrusionOk="0">
                  <a:moveTo>
                    <a:pt x="268" y="234"/>
                  </a:moveTo>
                  <a:lnTo>
                    <a:pt x="334" y="234"/>
                  </a:lnTo>
                  <a:lnTo>
                    <a:pt x="1" y="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8"/>
            <p:cNvSpPr/>
            <p:nvPr/>
          </p:nvSpPr>
          <p:spPr>
            <a:xfrm>
              <a:off x="5683023" y="3744598"/>
              <a:ext cx="3518" cy="21"/>
            </a:xfrm>
            <a:custGeom>
              <a:avLst/>
              <a:gdLst/>
              <a:ahLst/>
              <a:cxnLst/>
              <a:rect l="l" t="t" r="r" b="b"/>
              <a:pathLst>
                <a:path w="168" h="1" fill="none" extrusionOk="0">
                  <a:moveTo>
                    <a:pt x="0" y="0"/>
                  </a:moveTo>
                  <a:lnTo>
                    <a:pt x="167" y="0"/>
                  </a:lnTo>
                  <a:lnTo>
                    <a:pt x="1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8"/>
            <p:cNvSpPr/>
            <p:nvPr/>
          </p:nvSpPr>
          <p:spPr>
            <a:xfrm>
              <a:off x="5680217" y="3744598"/>
              <a:ext cx="1424" cy="6993"/>
            </a:xfrm>
            <a:custGeom>
              <a:avLst/>
              <a:gdLst/>
              <a:ahLst/>
              <a:cxnLst/>
              <a:rect l="l" t="t" r="r" b="b"/>
              <a:pathLst>
                <a:path w="68" h="334" fill="none" extrusionOk="0">
                  <a:moveTo>
                    <a:pt x="1" y="0"/>
                  </a:moveTo>
                  <a:lnTo>
                    <a:pt x="34" y="0"/>
                  </a:lnTo>
                  <a:lnTo>
                    <a:pt x="68"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8"/>
            <p:cNvSpPr/>
            <p:nvPr/>
          </p:nvSpPr>
          <p:spPr>
            <a:xfrm>
              <a:off x="5688613" y="3765535"/>
              <a:ext cx="6993" cy="1424"/>
            </a:xfrm>
            <a:custGeom>
              <a:avLst/>
              <a:gdLst/>
              <a:ahLst/>
              <a:cxnLst/>
              <a:rect l="l" t="t" r="r" b="b"/>
              <a:pathLst>
                <a:path w="334" h="68" fill="none" extrusionOk="0">
                  <a:moveTo>
                    <a:pt x="334" y="1"/>
                  </a:moveTo>
                  <a:lnTo>
                    <a:pt x="34" y="67"/>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8"/>
            <p:cNvSpPr/>
            <p:nvPr/>
          </p:nvSpPr>
          <p:spPr>
            <a:xfrm>
              <a:off x="6698512" y="3006363"/>
              <a:ext cx="10511" cy="712"/>
            </a:xfrm>
            <a:custGeom>
              <a:avLst/>
              <a:gdLst/>
              <a:ahLst/>
              <a:cxnLst/>
              <a:rect l="l" t="t" r="r" b="b"/>
              <a:pathLst>
                <a:path w="502" h="34" fill="none" extrusionOk="0">
                  <a:moveTo>
                    <a:pt x="501" y="0"/>
                  </a:moveTo>
                  <a:lnTo>
                    <a:pt x="167" y="0"/>
                  </a:lnTo>
                  <a:lnTo>
                    <a:pt x="1" y="34"/>
                  </a:lnTo>
                  <a:lnTo>
                    <a:pt x="2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8"/>
            <p:cNvSpPr/>
            <p:nvPr/>
          </p:nvSpPr>
          <p:spPr>
            <a:xfrm>
              <a:off x="6588863" y="3327628"/>
              <a:ext cx="6302" cy="733"/>
            </a:xfrm>
            <a:custGeom>
              <a:avLst/>
              <a:gdLst/>
              <a:ahLst/>
              <a:cxnLst/>
              <a:rect l="l" t="t" r="r" b="b"/>
              <a:pathLst>
                <a:path w="301" h="35" fill="none" extrusionOk="0">
                  <a:moveTo>
                    <a:pt x="1" y="34"/>
                  </a:moveTo>
                  <a:lnTo>
                    <a:pt x="1" y="34"/>
                  </a:lnTo>
                  <a:lnTo>
                    <a:pt x="301" y="1"/>
                  </a:lnTo>
                  <a:lnTo>
                    <a:pt x="3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8"/>
            <p:cNvSpPr/>
            <p:nvPr/>
          </p:nvSpPr>
          <p:spPr>
            <a:xfrm>
              <a:off x="6597950" y="3262679"/>
              <a:ext cx="21" cy="1424"/>
            </a:xfrm>
            <a:custGeom>
              <a:avLst/>
              <a:gdLst/>
              <a:ahLst/>
              <a:cxnLst/>
              <a:rect l="l" t="t" r="r" b="b"/>
              <a:pathLst>
                <a:path w="1" h="68" fill="none" extrusionOk="0">
                  <a:moveTo>
                    <a:pt x="0" y="1"/>
                  </a:moveTo>
                  <a:lnTo>
                    <a:pt x="0" y="67"/>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8"/>
            <p:cNvSpPr/>
            <p:nvPr/>
          </p:nvSpPr>
          <p:spPr>
            <a:xfrm>
              <a:off x="6709002" y="2998679"/>
              <a:ext cx="6993" cy="7705"/>
            </a:xfrm>
            <a:custGeom>
              <a:avLst/>
              <a:gdLst/>
              <a:ahLst/>
              <a:cxnLst/>
              <a:rect l="l" t="t" r="r" b="b"/>
              <a:pathLst>
                <a:path w="334" h="368" fill="none" extrusionOk="0">
                  <a:moveTo>
                    <a:pt x="334" y="34"/>
                  </a:moveTo>
                  <a:lnTo>
                    <a:pt x="300" y="1"/>
                  </a:lnTo>
                  <a:lnTo>
                    <a:pt x="0" y="367"/>
                  </a:lnTo>
                  <a:lnTo>
                    <a:pt x="33"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8"/>
            <p:cNvSpPr/>
            <p:nvPr/>
          </p:nvSpPr>
          <p:spPr>
            <a:xfrm>
              <a:off x="6616793" y="3311569"/>
              <a:ext cx="1424" cy="4920"/>
            </a:xfrm>
            <a:custGeom>
              <a:avLst/>
              <a:gdLst/>
              <a:ahLst/>
              <a:cxnLst/>
              <a:rect l="l" t="t" r="r" b="b"/>
              <a:pathLst>
                <a:path w="68" h="235" fill="none" extrusionOk="0">
                  <a:moveTo>
                    <a:pt x="1" y="234"/>
                  </a:moveTo>
                  <a:lnTo>
                    <a:pt x="68" y="1"/>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8"/>
            <p:cNvSpPr/>
            <p:nvPr/>
          </p:nvSpPr>
          <p:spPr>
            <a:xfrm>
              <a:off x="6588863" y="3215884"/>
              <a:ext cx="7705" cy="11892"/>
            </a:xfrm>
            <a:custGeom>
              <a:avLst/>
              <a:gdLst/>
              <a:ahLst/>
              <a:cxnLst/>
              <a:rect l="l" t="t" r="r" b="b"/>
              <a:pathLst>
                <a:path w="368" h="568" fill="none" extrusionOk="0">
                  <a:moveTo>
                    <a:pt x="1" y="1"/>
                  </a:moveTo>
                  <a:lnTo>
                    <a:pt x="201" y="201"/>
                  </a:lnTo>
                  <a:lnTo>
                    <a:pt x="368" y="568"/>
                  </a:lnTo>
                  <a:lnTo>
                    <a:pt x="301"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8"/>
            <p:cNvSpPr/>
            <p:nvPr/>
          </p:nvSpPr>
          <p:spPr>
            <a:xfrm>
              <a:off x="6590956" y="3134877"/>
              <a:ext cx="13986" cy="21670"/>
            </a:xfrm>
            <a:custGeom>
              <a:avLst/>
              <a:gdLst/>
              <a:ahLst/>
              <a:cxnLst/>
              <a:rect l="l" t="t" r="r" b="b"/>
              <a:pathLst>
                <a:path w="668" h="1035" fill="none" extrusionOk="0">
                  <a:moveTo>
                    <a:pt x="401" y="701"/>
                  </a:moveTo>
                  <a:lnTo>
                    <a:pt x="668" y="0"/>
                  </a:lnTo>
                  <a:lnTo>
                    <a:pt x="634" y="0"/>
                  </a:lnTo>
                  <a:lnTo>
                    <a:pt x="334" y="701"/>
                  </a:lnTo>
                  <a:lnTo>
                    <a:pt x="1" y="1034"/>
                  </a:lnTo>
                  <a:lnTo>
                    <a:pt x="1" y="10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8"/>
            <p:cNvSpPr/>
            <p:nvPr/>
          </p:nvSpPr>
          <p:spPr>
            <a:xfrm>
              <a:off x="6866138" y="3301100"/>
              <a:ext cx="7705" cy="8396"/>
            </a:xfrm>
            <a:custGeom>
              <a:avLst/>
              <a:gdLst/>
              <a:ahLst/>
              <a:cxnLst/>
              <a:rect l="l" t="t" r="r" b="b"/>
              <a:pathLst>
                <a:path w="368" h="401" fill="none" extrusionOk="0">
                  <a:moveTo>
                    <a:pt x="0" y="400"/>
                  </a:moveTo>
                  <a:lnTo>
                    <a:pt x="0" y="400"/>
                  </a:lnTo>
                  <a:lnTo>
                    <a:pt x="367" y="0"/>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8"/>
            <p:cNvSpPr/>
            <p:nvPr/>
          </p:nvSpPr>
          <p:spPr>
            <a:xfrm>
              <a:off x="6996034" y="3220784"/>
              <a:ext cx="2115" cy="13986"/>
            </a:xfrm>
            <a:custGeom>
              <a:avLst/>
              <a:gdLst/>
              <a:ahLst/>
              <a:cxnLst/>
              <a:rect l="l" t="t" r="r" b="b"/>
              <a:pathLst>
                <a:path w="101" h="668" fill="none" extrusionOk="0">
                  <a:moveTo>
                    <a:pt x="1" y="300"/>
                  </a:moveTo>
                  <a:lnTo>
                    <a:pt x="1" y="300"/>
                  </a:lnTo>
                  <a:lnTo>
                    <a:pt x="1" y="300"/>
                  </a:lnTo>
                  <a:lnTo>
                    <a:pt x="34" y="667"/>
                  </a:lnTo>
                  <a:lnTo>
                    <a:pt x="101" y="667"/>
                  </a:lnTo>
                  <a:lnTo>
                    <a:pt x="34" y="0"/>
                  </a:lnTo>
                  <a:lnTo>
                    <a:pt x="34"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8"/>
            <p:cNvSpPr/>
            <p:nvPr/>
          </p:nvSpPr>
          <p:spPr>
            <a:xfrm>
              <a:off x="6901753" y="3299006"/>
              <a:ext cx="9799" cy="7705"/>
            </a:xfrm>
            <a:custGeom>
              <a:avLst/>
              <a:gdLst/>
              <a:ahLst/>
              <a:cxnLst/>
              <a:rect l="l" t="t" r="r" b="b"/>
              <a:pathLst>
                <a:path w="468" h="368" fill="none" extrusionOk="0">
                  <a:moveTo>
                    <a:pt x="1" y="300"/>
                  </a:moveTo>
                  <a:lnTo>
                    <a:pt x="67" y="367"/>
                  </a:lnTo>
                  <a:lnTo>
                    <a:pt x="334" y="0"/>
                  </a:lnTo>
                  <a:lnTo>
                    <a:pt x="468" y="0"/>
                  </a:ln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8"/>
            <p:cNvSpPr/>
            <p:nvPr/>
          </p:nvSpPr>
          <p:spPr>
            <a:xfrm>
              <a:off x="6996034" y="3213790"/>
              <a:ext cx="13295" cy="13295"/>
            </a:xfrm>
            <a:custGeom>
              <a:avLst/>
              <a:gdLst/>
              <a:ahLst/>
              <a:cxnLst/>
              <a:rect l="l" t="t" r="r" b="b"/>
              <a:pathLst>
                <a:path w="635" h="635" fill="none" extrusionOk="0">
                  <a:moveTo>
                    <a:pt x="34" y="334"/>
                  </a:moveTo>
                  <a:lnTo>
                    <a:pt x="635" y="67"/>
                  </a:lnTo>
                  <a:lnTo>
                    <a:pt x="635" y="1"/>
                  </a:lnTo>
                  <a:lnTo>
                    <a:pt x="1" y="334"/>
                  </a:lnTo>
                  <a:lnTo>
                    <a:pt x="34" y="6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8"/>
            <p:cNvSpPr/>
            <p:nvPr/>
          </p:nvSpPr>
          <p:spPr>
            <a:xfrm>
              <a:off x="6873822" y="3301100"/>
              <a:ext cx="5611" cy="21"/>
            </a:xfrm>
            <a:custGeom>
              <a:avLst/>
              <a:gdLst/>
              <a:ahLst/>
              <a:cxnLst/>
              <a:rect l="l" t="t" r="r" b="b"/>
              <a:pathLst>
                <a:path w="268" h="1" fill="none" extrusionOk="0">
                  <a:moveTo>
                    <a:pt x="0" y="0"/>
                  </a:moveTo>
                  <a:lnTo>
                    <a:pt x="267" y="0"/>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8"/>
            <p:cNvSpPr/>
            <p:nvPr/>
          </p:nvSpPr>
          <p:spPr>
            <a:xfrm>
              <a:off x="6617505" y="3125790"/>
              <a:ext cx="14677" cy="7705"/>
            </a:xfrm>
            <a:custGeom>
              <a:avLst/>
              <a:gdLst/>
              <a:ahLst/>
              <a:cxnLst/>
              <a:rect l="l" t="t" r="r" b="b"/>
              <a:pathLst>
                <a:path w="701" h="368" fill="none" extrusionOk="0">
                  <a:moveTo>
                    <a:pt x="701" y="1"/>
                  </a:moveTo>
                  <a:lnTo>
                    <a:pt x="701" y="1"/>
                  </a:lnTo>
                  <a:lnTo>
                    <a:pt x="0" y="367"/>
                  </a:lnTo>
                  <a:lnTo>
                    <a:pt x="34"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8"/>
            <p:cNvSpPr/>
            <p:nvPr/>
          </p:nvSpPr>
          <p:spPr>
            <a:xfrm>
              <a:off x="6798384" y="3305287"/>
              <a:ext cx="17483" cy="8396"/>
            </a:xfrm>
            <a:custGeom>
              <a:avLst/>
              <a:gdLst/>
              <a:ahLst/>
              <a:cxnLst/>
              <a:rect l="l" t="t" r="r" b="b"/>
              <a:pathLst>
                <a:path w="835" h="401" fill="none" extrusionOk="0">
                  <a:moveTo>
                    <a:pt x="168" y="401"/>
                  </a:moveTo>
                  <a:lnTo>
                    <a:pt x="1" y="401"/>
                  </a:lnTo>
                  <a:lnTo>
                    <a:pt x="201" y="401"/>
                  </a:lnTo>
                  <a:lnTo>
                    <a:pt x="534" y="0"/>
                  </a:lnTo>
                  <a:lnTo>
                    <a:pt x="835" y="0"/>
                  </a:lnTo>
                  <a:lnTo>
                    <a:pt x="5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8"/>
            <p:cNvSpPr/>
            <p:nvPr/>
          </p:nvSpPr>
          <p:spPr>
            <a:xfrm>
              <a:off x="6657307" y="3294107"/>
              <a:ext cx="23764" cy="7014"/>
            </a:xfrm>
            <a:custGeom>
              <a:avLst/>
              <a:gdLst/>
              <a:ahLst/>
              <a:cxnLst/>
              <a:rect l="l" t="t" r="r" b="b"/>
              <a:pathLst>
                <a:path w="1135" h="335" fill="none" extrusionOk="0">
                  <a:moveTo>
                    <a:pt x="1" y="334"/>
                  </a:moveTo>
                  <a:lnTo>
                    <a:pt x="67" y="334"/>
                  </a:lnTo>
                  <a:lnTo>
                    <a:pt x="1135" y="1"/>
                  </a:lnTo>
                  <a:lnTo>
                    <a:pt x="11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8"/>
            <p:cNvSpPr/>
            <p:nvPr/>
          </p:nvSpPr>
          <p:spPr>
            <a:xfrm>
              <a:off x="6681762" y="3007054"/>
              <a:ext cx="30736" cy="49622"/>
            </a:xfrm>
            <a:custGeom>
              <a:avLst/>
              <a:gdLst/>
              <a:ahLst/>
              <a:cxnLst/>
              <a:rect l="l" t="t" r="r" b="b"/>
              <a:pathLst>
                <a:path w="1468" h="2370" fill="none" extrusionOk="0">
                  <a:moveTo>
                    <a:pt x="1468" y="1635"/>
                  </a:moveTo>
                  <a:lnTo>
                    <a:pt x="33" y="1435"/>
                  </a:lnTo>
                  <a:lnTo>
                    <a:pt x="667" y="1"/>
                  </a:lnTo>
                  <a:lnTo>
                    <a:pt x="634" y="1"/>
                  </a:lnTo>
                  <a:lnTo>
                    <a:pt x="0" y="1435"/>
                  </a:lnTo>
                  <a:lnTo>
                    <a:pt x="1434" y="1635"/>
                  </a:lnTo>
                  <a:lnTo>
                    <a:pt x="801" y="2369"/>
                  </a:lnTo>
                  <a:lnTo>
                    <a:pt x="834" y="23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8"/>
            <p:cNvSpPr/>
            <p:nvPr/>
          </p:nvSpPr>
          <p:spPr>
            <a:xfrm>
              <a:off x="6645436" y="3058748"/>
              <a:ext cx="32139" cy="66372"/>
            </a:xfrm>
            <a:custGeom>
              <a:avLst/>
              <a:gdLst/>
              <a:ahLst/>
              <a:cxnLst/>
              <a:rect l="l" t="t" r="r" b="b"/>
              <a:pathLst>
                <a:path w="1535" h="3170" fill="none" extrusionOk="0">
                  <a:moveTo>
                    <a:pt x="334" y="2402"/>
                  </a:moveTo>
                  <a:lnTo>
                    <a:pt x="334" y="2068"/>
                  </a:lnTo>
                  <a:lnTo>
                    <a:pt x="234" y="1134"/>
                  </a:lnTo>
                  <a:lnTo>
                    <a:pt x="201" y="801"/>
                  </a:lnTo>
                  <a:lnTo>
                    <a:pt x="1535" y="334"/>
                  </a:lnTo>
                  <a:lnTo>
                    <a:pt x="1535" y="0"/>
                  </a:lnTo>
                  <a:lnTo>
                    <a:pt x="1502" y="0"/>
                  </a:lnTo>
                  <a:lnTo>
                    <a:pt x="1502" y="334"/>
                  </a:lnTo>
                  <a:lnTo>
                    <a:pt x="167" y="801"/>
                  </a:lnTo>
                  <a:lnTo>
                    <a:pt x="201" y="1134"/>
                  </a:lnTo>
                  <a:lnTo>
                    <a:pt x="234" y="2068"/>
                  </a:lnTo>
                  <a:lnTo>
                    <a:pt x="301" y="2469"/>
                  </a:lnTo>
                  <a:lnTo>
                    <a:pt x="1" y="3169"/>
                  </a:lnTo>
                  <a:lnTo>
                    <a:pt x="34" y="31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8"/>
            <p:cNvSpPr/>
            <p:nvPr/>
          </p:nvSpPr>
          <p:spPr>
            <a:xfrm>
              <a:off x="6639155" y="3125099"/>
              <a:ext cx="6302" cy="7705"/>
            </a:xfrm>
            <a:custGeom>
              <a:avLst/>
              <a:gdLst/>
              <a:ahLst/>
              <a:cxnLst/>
              <a:rect l="l" t="t" r="r" b="b"/>
              <a:pathLst>
                <a:path w="301" h="368" fill="none" extrusionOk="0">
                  <a:moveTo>
                    <a:pt x="34" y="0"/>
                  </a:moveTo>
                  <a:lnTo>
                    <a:pt x="301" y="0"/>
                  </a:lnTo>
                  <a:lnTo>
                    <a:pt x="0" y="0"/>
                  </a:lnTo>
                  <a:lnTo>
                    <a:pt x="34" y="334"/>
                  </a:lnTo>
                  <a:lnTo>
                    <a:pt x="34"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8"/>
            <p:cNvSpPr/>
            <p:nvPr/>
          </p:nvSpPr>
          <p:spPr>
            <a:xfrm>
              <a:off x="7131542" y="3655886"/>
              <a:ext cx="227004" cy="135507"/>
            </a:xfrm>
            <a:custGeom>
              <a:avLst/>
              <a:gdLst/>
              <a:ahLst/>
              <a:cxnLst/>
              <a:rect l="l" t="t" r="r" b="b"/>
              <a:pathLst>
                <a:path w="10842" h="6472" extrusionOk="0">
                  <a:moveTo>
                    <a:pt x="4170" y="1"/>
                  </a:moveTo>
                  <a:lnTo>
                    <a:pt x="3936" y="701"/>
                  </a:lnTo>
                  <a:lnTo>
                    <a:pt x="3603" y="1035"/>
                  </a:lnTo>
                  <a:lnTo>
                    <a:pt x="3603" y="735"/>
                  </a:lnTo>
                  <a:lnTo>
                    <a:pt x="3202" y="368"/>
                  </a:lnTo>
                  <a:lnTo>
                    <a:pt x="2835" y="401"/>
                  </a:lnTo>
                  <a:lnTo>
                    <a:pt x="2802" y="67"/>
                  </a:lnTo>
                  <a:lnTo>
                    <a:pt x="2502" y="134"/>
                  </a:lnTo>
                  <a:lnTo>
                    <a:pt x="2535" y="801"/>
                  </a:lnTo>
                  <a:lnTo>
                    <a:pt x="2602" y="1135"/>
                  </a:lnTo>
                  <a:lnTo>
                    <a:pt x="2268" y="1402"/>
                  </a:lnTo>
                  <a:lnTo>
                    <a:pt x="1635" y="1835"/>
                  </a:lnTo>
                  <a:lnTo>
                    <a:pt x="1635" y="2169"/>
                  </a:lnTo>
                  <a:lnTo>
                    <a:pt x="934" y="2202"/>
                  </a:lnTo>
                  <a:lnTo>
                    <a:pt x="601" y="2569"/>
                  </a:lnTo>
                  <a:lnTo>
                    <a:pt x="634" y="2969"/>
                  </a:lnTo>
                  <a:lnTo>
                    <a:pt x="0" y="3336"/>
                  </a:lnTo>
                  <a:lnTo>
                    <a:pt x="33" y="3670"/>
                  </a:lnTo>
                  <a:lnTo>
                    <a:pt x="634" y="3303"/>
                  </a:lnTo>
                  <a:lnTo>
                    <a:pt x="1001" y="3236"/>
                  </a:lnTo>
                  <a:lnTo>
                    <a:pt x="1334" y="3236"/>
                  </a:lnTo>
                  <a:lnTo>
                    <a:pt x="1768" y="3537"/>
                  </a:lnTo>
                  <a:lnTo>
                    <a:pt x="2435" y="3837"/>
                  </a:lnTo>
                  <a:lnTo>
                    <a:pt x="2769" y="3503"/>
                  </a:lnTo>
                  <a:lnTo>
                    <a:pt x="2802" y="3837"/>
                  </a:lnTo>
                  <a:lnTo>
                    <a:pt x="3136" y="4471"/>
                  </a:lnTo>
                  <a:lnTo>
                    <a:pt x="2835" y="4837"/>
                  </a:lnTo>
                  <a:lnTo>
                    <a:pt x="3202" y="5471"/>
                  </a:lnTo>
                  <a:lnTo>
                    <a:pt x="2936" y="5872"/>
                  </a:lnTo>
                  <a:lnTo>
                    <a:pt x="2969" y="6205"/>
                  </a:lnTo>
                  <a:lnTo>
                    <a:pt x="3970" y="6138"/>
                  </a:lnTo>
                  <a:lnTo>
                    <a:pt x="4303" y="6472"/>
                  </a:lnTo>
                  <a:lnTo>
                    <a:pt x="5337" y="6038"/>
                  </a:lnTo>
                  <a:lnTo>
                    <a:pt x="5604" y="5004"/>
                  </a:lnTo>
                  <a:lnTo>
                    <a:pt x="5938" y="4637"/>
                  </a:lnTo>
                  <a:lnTo>
                    <a:pt x="6171" y="4237"/>
                  </a:lnTo>
                  <a:lnTo>
                    <a:pt x="6838" y="3870"/>
                  </a:lnTo>
                  <a:lnTo>
                    <a:pt x="6872" y="4204"/>
                  </a:lnTo>
                  <a:lnTo>
                    <a:pt x="7305" y="4504"/>
                  </a:lnTo>
                  <a:lnTo>
                    <a:pt x="7505" y="3470"/>
                  </a:lnTo>
                  <a:lnTo>
                    <a:pt x="7505" y="3170"/>
                  </a:lnTo>
                  <a:lnTo>
                    <a:pt x="8139" y="2402"/>
                  </a:lnTo>
                  <a:lnTo>
                    <a:pt x="8840" y="2369"/>
                  </a:lnTo>
                  <a:lnTo>
                    <a:pt x="8840" y="2703"/>
                  </a:lnTo>
                  <a:lnTo>
                    <a:pt x="9507" y="2669"/>
                  </a:lnTo>
                  <a:lnTo>
                    <a:pt x="10207" y="2636"/>
                  </a:lnTo>
                  <a:lnTo>
                    <a:pt x="10841" y="2202"/>
                  </a:lnTo>
                  <a:lnTo>
                    <a:pt x="10841" y="1869"/>
                  </a:lnTo>
                  <a:lnTo>
                    <a:pt x="10474" y="1535"/>
                  </a:lnTo>
                  <a:lnTo>
                    <a:pt x="10474" y="1202"/>
                  </a:lnTo>
                  <a:lnTo>
                    <a:pt x="10774" y="1202"/>
                  </a:lnTo>
                  <a:lnTo>
                    <a:pt x="10774" y="835"/>
                  </a:lnTo>
                  <a:lnTo>
                    <a:pt x="10441" y="868"/>
                  </a:lnTo>
                  <a:lnTo>
                    <a:pt x="9707" y="901"/>
                  </a:lnTo>
                  <a:lnTo>
                    <a:pt x="9040" y="1335"/>
                  </a:lnTo>
                  <a:lnTo>
                    <a:pt x="8806" y="1669"/>
                  </a:lnTo>
                  <a:lnTo>
                    <a:pt x="8473" y="2035"/>
                  </a:lnTo>
                  <a:lnTo>
                    <a:pt x="7139" y="2136"/>
                  </a:lnTo>
                  <a:lnTo>
                    <a:pt x="7105" y="1802"/>
                  </a:lnTo>
                  <a:lnTo>
                    <a:pt x="6672" y="1502"/>
                  </a:lnTo>
                  <a:lnTo>
                    <a:pt x="6004" y="1869"/>
                  </a:lnTo>
                  <a:lnTo>
                    <a:pt x="5671" y="1568"/>
                  </a:lnTo>
                  <a:lnTo>
                    <a:pt x="5671" y="1202"/>
                  </a:lnTo>
                  <a:lnTo>
                    <a:pt x="5304" y="1202"/>
                  </a:lnTo>
                  <a:lnTo>
                    <a:pt x="5004" y="1235"/>
                  </a:lnTo>
                  <a:lnTo>
                    <a:pt x="4970" y="968"/>
                  </a:lnTo>
                  <a:lnTo>
                    <a:pt x="4970" y="634"/>
                  </a:lnTo>
                  <a:lnTo>
                    <a:pt x="4603" y="301"/>
                  </a:lnTo>
                  <a:lnTo>
                    <a:pt x="417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8"/>
            <p:cNvSpPr/>
            <p:nvPr/>
          </p:nvSpPr>
          <p:spPr>
            <a:xfrm>
              <a:off x="7116865" y="1777855"/>
              <a:ext cx="52407" cy="60070"/>
            </a:xfrm>
            <a:custGeom>
              <a:avLst/>
              <a:gdLst/>
              <a:ahLst/>
              <a:cxnLst/>
              <a:rect l="l" t="t" r="r" b="b"/>
              <a:pathLst>
                <a:path w="2503" h="2869" extrusionOk="0">
                  <a:moveTo>
                    <a:pt x="634" y="0"/>
                  </a:moveTo>
                  <a:lnTo>
                    <a:pt x="234" y="33"/>
                  </a:lnTo>
                  <a:lnTo>
                    <a:pt x="234" y="334"/>
                  </a:lnTo>
                  <a:lnTo>
                    <a:pt x="1" y="1001"/>
                  </a:lnTo>
                  <a:lnTo>
                    <a:pt x="67" y="1668"/>
                  </a:lnTo>
                  <a:lnTo>
                    <a:pt x="734" y="1968"/>
                  </a:lnTo>
                  <a:lnTo>
                    <a:pt x="801" y="2335"/>
                  </a:lnTo>
                  <a:lnTo>
                    <a:pt x="1535" y="2635"/>
                  </a:lnTo>
                  <a:lnTo>
                    <a:pt x="2202" y="2869"/>
                  </a:lnTo>
                  <a:lnTo>
                    <a:pt x="2502" y="2535"/>
                  </a:lnTo>
                  <a:lnTo>
                    <a:pt x="2135" y="2268"/>
                  </a:lnTo>
                  <a:lnTo>
                    <a:pt x="2469" y="1501"/>
                  </a:lnTo>
                  <a:lnTo>
                    <a:pt x="2402" y="1168"/>
                  </a:lnTo>
                  <a:lnTo>
                    <a:pt x="2369" y="834"/>
                  </a:lnTo>
                  <a:lnTo>
                    <a:pt x="2002" y="200"/>
                  </a:lnTo>
                  <a:lnTo>
                    <a:pt x="1368" y="300"/>
                  </a:lnTo>
                  <a:lnTo>
                    <a:pt x="6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8"/>
            <p:cNvSpPr/>
            <p:nvPr/>
          </p:nvSpPr>
          <p:spPr>
            <a:xfrm>
              <a:off x="6544873" y="1557153"/>
              <a:ext cx="1816600" cy="2208404"/>
            </a:xfrm>
            <a:custGeom>
              <a:avLst/>
              <a:gdLst/>
              <a:ahLst/>
              <a:cxnLst/>
              <a:rect l="l" t="t" r="r" b="b"/>
              <a:pathLst>
                <a:path w="86763" h="105476" extrusionOk="0">
                  <a:moveTo>
                    <a:pt x="46000" y="0"/>
                  </a:moveTo>
                  <a:lnTo>
                    <a:pt x="45633" y="34"/>
                  </a:lnTo>
                  <a:lnTo>
                    <a:pt x="44232" y="134"/>
                  </a:lnTo>
                  <a:lnTo>
                    <a:pt x="42964" y="968"/>
                  </a:lnTo>
                  <a:lnTo>
                    <a:pt x="42297" y="1301"/>
                  </a:lnTo>
                  <a:lnTo>
                    <a:pt x="41296" y="1368"/>
                  </a:lnTo>
                  <a:lnTo>
                    <a:pt x="40562" y="1401"/>
                  </a:lnTo>
                  <a:lnTo>
                    <a:pt x="40963" y="1802"/>
                  </a:lnTo>
                  <a:lnTo>
                    <a:pt x="41029" y="2702"/>
                  </a:lnTo>
                  <a:lnTo>
                    <a:pt x="40696" y="3136"/>
                  </a:lnTo>
                  <a:lnTo>
                    <a:pt x="41063" y="3403"/>
                  </a:lnTo>
                  <a:lnTo>
                    <a:pt x="41463" y="3703"/>
                  </a:lnTo>
                  <a:lnTo>
                    <a:pt x="41830" y="4403"/>
                  </a:lnTo>
                  <a:lnTo>
                    <a:pt x="42497" y="4370"/>
                  </a:lnTo>
                  <a:lnTo>
                    <a:pt x="42864" y="4670"/>
                  </a:lnTo>
                  <a:lnTo>
                    <a:pt x="42197" y="5371"/>
                  </a:lnTo>
                  <a:lnTo>
                    <a:pt x="41963" y="6472"/>
                  </a:lnTo>
                  <a:lnTo>
                    <a:pt x="41963" y="6472"/>
                  </a:lnTo>
                  <a:lnTo>
                    <a:pt x="42297" y="6405"/>
                  </a:lnTo>
                  <a:lnTo>
                    <a:pt x="42697" y="6738"/>
                  </a:lnTo>
                  <a:lnTo>
                    <a:pt x="42030" y="7472"/>
                  </a:lnTo>
                  <a:lnTo>
                    <a:pt x="41363" y="7506"/>
                  </a:lnTo>
                  <a:lnTo>
                    <a:pt x="40629" y="6905"/>
                  </a:lnTo>
                  <a:lnTo>
                    <a:pt x="40963" y="6505"/>
                  </a:lnTo>
                  <a:lnTo>
                    <a:pt x="40529" y="5838"/>
                  </a:lnTo>
                  <a:lnTo>
                    <a:pt x="40195" y="5538"/>
                  </a:lnTo>
                  <a:lnTo>
                    <a:pt x="39895" y="5871"/>
                  </a:lnTo>
                  <a:lnTo>
                    <a:pt x="39628" y="6638"/>
                  </a:lnTo>
                  <a:lnTo>
                    <a:pt x="39628" y="6972"/>
                  </a:lnTo>
                  <a:lnTo>
                    <a:pt x="39662" y="7639"/>
                  </a:lnTo>
                  <a:lnTo>
                    <a:pt x="39695" y="7939"/>
                  </a:lnTo>
                  <a:lnTo>
                    <a:pt x="39395" y="8673"/>
                  </a:lnTo>
                  <a:lnTo>
                    <a:pt x="38394" y="8740"/>
                  </a:lnTo>
                  <a:lnTo>
                    <a:pt x="37694" y="8773"/>
                  </a:lnTo>
                  <a:lnTo>
                    <a:pt x="37694" y="9173"/>
                  </a:lnTo>
                  <a:lnTo>
                    <a:pt x="37460" y="10441"/>
                  </a:lnTo>
                  <a:lnTo>
                    <a:pt x="37494" y="10841"/>
                  </a:lnTo>
                  <a:lnTo>
                    <a:pt x="36893" y="11542"/>
                  </a:lnTo>
                  <a:lnTo>
                    <a:pt x="36960" y="11875"/>
                  </a:lnTo>
                  <a:lnTo>
                    <a:pt x="36960" y="12242"/>
                  </a:lnTo>
                  <a:lnTo>
                    <a:pt x="36526" y="11909"/>
                  </a:lnTo>
                  <a:lnTo>
                    <a:pt x="36193" y="11575"/>
                  </a:lnTo>
                  <a:lnTo>
                    <a:pt x="35626" y="12709"/>
                  </a:lnTo>
                  <a:lnTo>
                    <a:pt x="35559" y="11975"/>
                  </a:lnTo>
                  <a:lnTo>
                    <a:pt x="35525" y="11275"/>
                  </a:lnTo>
                  <a:lnTo>
                    <a:pt x="35792" y="10908"/>
                  </a:lnTo>
                  <a:lnTo>
                    <a:pt x="35492" y="10641"/>
                  </a:lnTo>
                  <a:lnTo>
                    <a:pt x="35459" y="10007"/>
                  </a:lnTo>
                  <a:lnTo>
                    <a:pt x="35058" y="10041"/>
                  </a:lnTo>
                  <a:lnTo>
                    <a:pt x="34692" y="10041"/>
                  </a:lnTo>
                  <a:lnTo>
                    <a:pt x="34358" y="9707"/>
                  </a:lnTo>
                  <a:lnTo>
                    <a:pt x="34058" y="10708"/>
                  </a:lnTo>
                  <a:lnTo>
                    <a:pt x="34458" y="10675"/>
                  </a:lnTo>
                  <a:lnTo>
                    <a:pt x="34491" y="11375"/>
                  </a:lnTo>
                  <a:lnTo>
                    <a:pt x="34124" y="11408"/>
                  </a:lnTo>
                  <a:lnTo>
                    <a:pt x="34124" y="11041"/>
                  </a:lnTo>
                  <a:lnTo>
                    <a:pt x="33791" y="11075"/>
                  </a:lnTo>
                  <a:lnTo>
                    <a:pt x="33824" y="11408"/>
                  </a:lnTo>
                  <a:lnTo>
                    <a:pt x="33824" y="11742"/>
                  </a:lnTo>
                  <a:lnTo>
                    <a:pt x="34625" y="12743"/>
                  </a:lnTo>
                  <a:lnTo>
                    <a:pt x="33891" y="12809"/>
                  </a:lnTo>
                  <a:lnTo>
                    <a:pt x="33557" y="12509"/>
                  </a:lnTo>
                  <a:lnTo>
                    <a:pt x="33524" y="12109"/>
                  </a:lnTo>
                  <a:lnTo>
                    <a:pt x="33190" y="12509"/>
                  </a:lnTo>
                  <a:lnTo>
                    <a:pt x="32890" y="13176"/>
                  </a:lnTo>
                  <a:lnTo>
                    <a:pt x="32557" y="13210"/>
                  </a:lnTo>
                  <a:lnTo>
                    <a:pt x="31990" y="14677"/>
                  </a:lnTo>
                  <a:lnTo>
                    <a:pt x="31656" y="15011"/>
                  </a:lnTo>
                  <a:lnTo>
                    <a:pt x="31356" y="15378"/>
                  </a:lnTo>
                  <a:lnTo>
                    <a:pt x="31689" y="15678"/>
                  </a:lnTo>
                  <a:lnTo>
                    <a:pt x="32056" y="16012"/>
                  </a:lnTo>
                  <a:lnTo>
                    <a:pt x="31456" y="16746"/>
                  </a:lnTo>
                  <a:lnTo>
                    <a:pt x="31122" y="17079"/>
                  </a:lnTo>
                  <a:lnTo>
                    <a:pt x="30822" y="17112"/>
                  </a:lnTo>
                  <a:lnTo>
                    <a:pt x="31523" y="17746"/>
                  </a:lnTo>
                  <a:lnTo>
                    <a:pt x="31556" y="18380"/>
                  </a:lnTo>
                  <a:lnTo>
                    <a:pt x="31623" y="19081"/>
                  </a:lnTo>
                  <a:lnTo>
                    <a:pt x="31623" y="19414"/>
                  </a:lnTo>
                  <a:lnTo>
                    <a:pt x="31289" y="19748"/>
                  </a:lnTo>
                  <a:lnTo>
                    <a:pt x="30689" y="20181"/>
                  </a:lnTo>
                  <a:lnTo>
                    <a:pt x="29655" y="20582"/>
                  </a:lnTo>
                  <a:lnTo>
                    <a:pt x="29388" y="20982"/>
                  </a:lnTo>
                  <a:lnTo>
                    <a:pt x="28254" y="20348"/>
                  </a:lnTo>
                  <a:lnTo>
                    <a:pt x="27553" y="20015"/>
                  </a:lnTo>
                  <a:lnTo>
                    <a:pt x="26886" y="20081"/>
                  </a:lnTo>
                  <a:lnTo>
                    <a:pt x="26185" y="19848"/>
                  </a:lnTo>
                  <a:lnTo>
                    <a:pt x="26152" y="19481"/>
                  </a:lnTo>
                  <a:lnTo>
                    <a:pt x="26119" y="18780"/>
                  </a:lnTo>
                  <a:lnTo>
                    <a:pt x="26119" y="18513"/>
                  </a:lnTo>
                  <a:lnTo>
                    <a:pt x="27119" y="18080"/>
                  </a:lnTo>
                  <a:lnTo>
                    <a:pt x="27119" y="17746"/>
                  </a:lnTo>
                  <a:lnTo>
                    <a:pt x="27787" y="17713"/>
                  </a:lnTo>
                  <a:lnTo>
                    <a:pt x="28020" y="17346"/>
                  </a:lnTo>
                  <a:lnTo>
                    <a:pt x="27353" y="17046"/>
                  </a:lnTo>
                  <a:lnTo>
                    <a:pt x="27019" y="16712"/>
                  </a:lnTo>
                  <a:lnTo>
                    <a:pt x="26652" y="16379"/>
                  </a:lnTo>
                  <a:lnTo>
                    <a:pt x="25952" y="16479"/>
                  </a:lnTo>
                  <a:lnTo>
                    <a:pt x="25552" y="15745"/>
                  </a:lnTo>
                  <a:lnTo>
                    <a:pt x="25285" y="15812"/>
                  </a:lnTo>
                  <a:lnTo>
                    <a:pt x="24217" y="16212"/>
                  </a:lnTo>
                  <a:lnTo>
                    <a:pt x="23550" y="16245"/>
                  </a:lnTo>
                  <a:lnTo>
                    <a:pt x="23617" y="16645"/>
                  </a:lnTo>
                  <a:lnTo>
                    <a:pt x="22883" y="16679"/>
                  </a:lnTo>
                  <a:lnTo>
                    <a:pt x="23617" y="16979"/>
                  </a:lnTo>
                  <a:lnTo>
                    <a:pt x="23984" y="17313"/>
                  </a:lnTo>
                  <a:lnTo>
                    <a:pt x="24351" y="17579"/>
                  </a:lnTo>
                  <a:lnTo>
                    <a:pt x="24351" y="17946"/>
                  </a:lnTo>
                  <a:lnTo>
                    <a:pt x="24384" y="18647"/>
                  </a:lnTo>
                  <a:lnTo>
                    <a:pt x="24784" y="18880"/>
                  </a:lnTo>
                  <a:lnTo>
                    <a:pt x="24818" y="19214"/>
                  </a:lnTo>
                  <a:lnTo>
                    <a:pt x="25118" y="19181"/>
                  </a:lnTo>
                  <a:lnTo>
                    <a:pt x="24851" y="19914"/>
                  </a:lnTo>
                  <a:lnTo>
                    <a:pt x="24851" y="20215"/>
                  </a:lnTo>
                  <a:lnTo>
                    <a:pt x="24918" y="21282"/>
                  </a:lnTo>
                  <a:lnTo>
                    <a:pt x="25652" y="21215"/>
                  </a:lnTo>
                  <a:lnTo>
                    <a:pt x="26286" y="21182"/>
                  </a:lnTo>
                  <a:lnTo>
                    <a:pt x="26586" y="21516"/>
                  </a:lnTo>
                  <a:lnTo>
                    <a:pt x="26652" y="21849"/>
                  </a:lnTo>
                  <a:lnTo>
                    <a:pt x="27053" y="22183"/>
                  </a:lnTo>
                  <a:lnTo>
                    <a:pt x="27053" y="22483"/>
                  </a:lnTo>
                  <a:lnTo>
                    <a:pt x="27420" y="22850"/>
                  </a:lnTo>
                  <a:lnTo>
                    <a:pt x="27119" y="23184"/>
                  </a:lnTo>
                  <a:lnTo>
                    <a:pt x="26786" y="23884"/>
                  </a:lnTo>
                  <a:lnTo>
                    <a:pt x="27553" y="24518"/>
                  </a:lnTo>
                  <a:lnTo>
                    <a:pt x="27953" y="24851"/>
                  </a:lnTo>
                  <a:lnTo>
                    <a:pt x="27286" y="25218"/>
                  </a:lnTo>
                  <a:lnTo>
                    <a:pt x="26853" y="24918"/>
                  </a:lnTo>
                  <a:lnTo>
                    <a:pt x="26286" y="25318"/>
                  </a:lnTo>
                  <a:lnTo>
                    <a:pt x="25518" y="25352"/>
                  </a:lnTo>
                  <a:lnTo>
                    <a:pt x="25885" y="24651"/>
                  </a:lnTo>
                  <a:lnTo>
                    <a:pt x="26185" y="24585"/>
                  </a:lnTo>
                  <a:lnTo>
                    <a:pt x="25452" y="23984"/>
                  </a:lnTo>
                  <a:lnTo>
                    <a:pt x="25151" y="24351"/>
                  </a:lnTo>
                  <a:lnTo>
                    <a:pt x="24484" y="24384"/>
                  </a:lnTo>
                  <a:lnTo>
                    <a:pt x="23784" y="24084"/>
                  </a:lnTo>
                  <a:lnTo>
                    <a:pt x="23784" y="24418"/>
                  </a:lnTo>
                  <a:lnTo>
                    <a:pt x="23484" y="25152"/>
                  </a:lnTo>
                  <a:lnTo>
                    <a:pt x="23183" y="26186"/>
                  </a:lnTo>
                  <a:lnTo>
                    <a:pt x="22550" y="26553"/>
                  </a:lnTo>
                  <a:lnTo>
                    <a:pt x="22216" y="26886"/>
                  </a:lnTo>
                  <a:lnTo>
                    <a:pt x="22283" y="27587"/>
                  </a:lnTo>
                  <a:lnTo>
                    <a:pt x="22016" y="28254"/>
                  </a:lnTo>
                  <a:lnTo>
                    <a:pt x="21682" y="28687"/>
                  </a:lnTo>
                  <a:lnTo>
                    <a:pt x="21382" y="29054"/>
                  </a:lnTo>
                  <a:lnTo>
                    <a:pt x="21716" y="29355"/>
                  </a:lnTo>
                  <a:lnTo>
                    <a:pt x="22816" y="29988"/>
                  </a:lnTo>
                  <a:lnTo>
                    <a:pt x="23484" y="30255"/>
                  </a:lnTo>
                  <a:lnTo>
                    <a:pt x="23517" y="30589"/>
                  </a:lnTo>
                  <a:lnTo>
                    <a:pt x="24284" y="31223"/>
                  </a:lnTo>
                  <a:lnTo>
                    <a:pt x="24684" y="32223"/>
                  </a:lnTo>
                  <a:lnTo>
                    <a:pt x="24718" y="32557"/>
                  </a:lnTo>
                  <a:lnTo>
                    <a:pt x="26386" y="32090"/>
                  </a:lnTo>
                  <a:lnTo>
                    <a:pt x="26786" y="32390"/>
                  </a:lnTo>
                  <a:lnTo>
                    <a:pt x="27153" y="33057"/>
                  </a:lnTo>
                  <a:lnTo>
                    <a:pt x="26452" y="32824"/>
                  </a:lnTo>
                  <a:lnTo>
                    <a:pt x="26052" y="32824"/>
                  </a:lnTo>
                  <a:lnTo>
                    <a:pt x="25452" y="32890"/>
                  </a:lnTo>
                  <a:lnTo>
                    <a:pt x="24718" y="32557"/>
                  </a:lnTo>
                  <a:lnTo>
                    <a:pt x="24317" y="32257"/>
                  </a:lnTo>
                  <a:lnTo>
                    <a:pt x="23984" y="32257"/>
                  </a:lnTo>
                  <a:lnTo>
                    <a:pt x="23650" y="32657"/>
                  </a:lnTo>
                  <a:lnTo>
                    <a:pt x="23350" y="32323"/>
                  </a:lnTo>
                  <a:lnTo>
                    <a:pt x="22650" y="32690"/>
                  </a:lnTo>
                  <a:lnTo>
                    <a:pt x="21649" y="32423"/>
                  </a:lnTo>
                  <a:lnTo>
                    <a:pt x="20948" y="32157"/>
                  </a:lnTo>
                  <a:lnTo>
                    <a:pt x="20215" y="32190"/>
                  </a:lnTo>
                  <a:lnTo>
                    <a:pt x="20215" y="31856"/>
                  </a:lnTo>
                  <a:lnTo>
                    <a:pt x="19881" y="31890"/>
                  </a:lnTo>
                  <a:lnTo>
                    <a:pt x="18847" y="31923"/>
                  </a:lnTo>
                  <a:lnTo>
                    <a:pt x="17813" y="31690"/>
                  </a:lnTo>
                  <a:lnTo>
                    <a:pt x="17880" y="32357"/>
                  </a:lnTo>
                  <a:lnTo>
                    <a:pt x="17513" y="32724"/>
                  </a:lnTo>
                  <a:lnTo>
                    <a:pt x="17546" y="33057"/>
                  </a:lnTo>
                  <a:lnTo>
                    <a:pt x="18313" y="33391"/>
                  </a:lnTo>
                  <a:lnTo>
                    <a:pt x="18613" y="33691"/>
                  </a:lnTo>
                  <a:lnTo>
                    <a:pt x="19681" y="33925"/>
                  </a:lnTo>
                  <a:lnTo>
                    <a:pt x="19647" y="33591"/>
                  </a:lnTo>
                  <a:lnTo>
                    <a:pt x="20014" y="33591"/>
                  </a:lnTo>
                  <a:lnTo>
                    <a:pt x="20715" y="34158"/>
                  </a:lnTo>
                  <a:lnTo>
                    <a:pt x="21182" y="35492"/>
                  </a:lnTo>
                  <a:lnTo>
                    <a:pt x="20515" y="35926"/>
                  </a:lnTo>
                  <a:lnTo>
                    <a:pt x="20181" y="36260"/>
                  </a:lnTo>
                  <a:lnTo>
                    <a:pt x="19481" y="35993"/>
                  </a:lnTo>
                  <a:lnTo>
                    <a:pt x="18780" y="36026"/>
                  </a:lnTo>
                  <a:lnTo>
                    <a:pt x="18480" y="36059"/>
                  </a:lnTo>
                  <a:lnTo>
                    <a:pt x="17713" y="35426"/>
                  </a:lnTo>
                  <a:lnTo>
                    <a:pt x="17346" y="35092"/>
                  </a:lnTo>
                  <a:lnTo>
                    <a:pt x="17012" y="34758"/>
                  </a:lnTo>
                  <a:lnTo>
                    <a:pt x="16712" y="35492"/>
                  </a:lnTo>
                  <a:lnTo>
                    <a:pt x="16345" y="35192"/>
                  </a:lnTo>
                  <a:lnTo>
                    <a:pt x="15344" y="34892"/>
                  </a:lnTo>
                  <a:lnTo>
                    <a:pt x="15311" y="34258"/>
                  </a:lnTo>
                  <a:lnTo>
                    <a:pt x="14911" y="34258"/>
                  </a:lnTo>
                  <a:lnTo>
                    <a:pt x="14911" y="33925"/>
                  </a:lnTo>
                  <a:lnTo>
                    <a:pt x="14877" y="33591"/>
                  </a:lnTo>
                  <a:lnTo>
                    <a:pt x="14510" y="33257"/>
                  </a:lnTo>
                  <a:lnTo>
                    <a:pt x="14510" y="32924"/>
                  </a:lnTo>
                  <a:lnTo>
                    <a:pt x="14077" y="32257"/>
                  </a:lnTo>
                  <a:lnTo>
                    <a:pt x="13710" y="31990"/>
                  </a:lnTo>
                  <a:lnTo>
                    <a:pt x="13710" y="31656"/>
                  </a:lnTo>
                  <a:lnTo>
                    <a:pt x="14010" y="31256"/>
                  </a:lnTo>
                  <a:lnTo>
                    <a:pt x="13977" y="30589"/>
                  </a:lnTo>
                  <a:lnTo>
                    <a:pt x="13610" y="30255"/>
                  </a:lnTo>
                  <a:lnTo>
                    <a:pt x="13610" y="29922"/>
                  </a:lnTo>
                  <a:lnTo>
                    <a:pt x="13243" y="29655"/>
                  </a:lnTo>
                  <a:lnTo>
                    <a:pt x="12943" y="29321"/>
                  </a:lnTo>
                  <a:lnTo>
                    <a:pt x="11842" y="29388"/>
                  </a:lnTo>
                  <a:lnTo>
                    <a:pt x="11508" y="29388"/>
                  </a:lnTo>
                  <a:lnTo>
                    <a:pt x="11208" y="29421"/>
                  </a:lnTo>
                  <a:lnTo>
                    <a:pt x="10808" y="29054"/>
                  </a:lnTo>
                  <a:lnTo>
                    <a:pt x="11175" y="29054"/>
                  </a:lnTo>
                  <a:lnTo>
                    <a:pt x="11141" y="28721"/>
                  </a:lnTo>
                  <a:lnTo>
                    <a:pt x="10741" y="28754"/>
                  </a:lnTo>
                  <a:lnTo>
                    <a:pt x="10474" y="28754"/>
                  </a:lnTo>
                  <a:lnTo>
                    <a:pt x="10441" y="28421"/>
                  </a:lnTo>
                  <a:lnTo>
                    <a:pt x="9774" y="28487"/>
                  </a:lnTo>
                  <a:lnTo>
                    <a:pt x="9440" y="28154"/>
                  </a:lnTo>
                  <a:lnTo>
                    <a:pt x="8973" y="27520"/>
                  </a:lnTo>
                  <a:lnTo>
                    <a:pt x="9340" y="26853"/>
                  </a:lnTo>
                  <a:lnTo>
                    <a:pt x="8940" y="26886"/>
                  </a:lnTo>
                  <a:lnTo>
                    <a:pt x="8606" y="26553"/>
                  </a:lnTo>
                  <a:lnTo>
                    <a:pt x="8873" y="26553"/>
                  </a:lnTo>
                  <a:lnTo>
                    <a:pt x="9307" y="26519"/>
                  </a:lnTo>
                  <a:lnTo>
                    <a:pt x="9607" y="26486"/>
                  </a:lnTo>
                  <a:lnTo>
                    <a:pt x="10341" y="27086"/>
                  </a:lnTo>
                  <a:lnTo>
                    <a:pt x="10674" y="27387"/>
                  </a:lnTo>
                  <a:lnTo>
                    <a:pt x="11041" y="27353"/>
                  </a:lnTo>
                  <a:lnTo>
                    <a:pt x="11041" y="27053"/>
                  </a:lnTo>
                  <a:lnTo>
                    <a:pt x="11708" y="27320"/>
                  </a:lnTo>
                  <a:lnTo>
                    <a:pt x="12376" y="27587"/>
                  </a:lnTo>
                  <a:lnTo>
                    <a:pt x="12809" y="27553"/>
                  </a:lnTo>
                  <a:lnTo>
                    <a:pt x="13109" y="27553"/>
                  </a:lnTo>
                  <a:lnTo>
                    <a:pt x="13443" y="27854"/>
                  </a:lnTo>
                  <a:lnTo>
                    <a:pt x="14144" y="27820"/>
                  </a:lnTo>
                  <a:lnTo>
                    <a:pt x="14844" y="27753"/>
                  </a:lnTo>
                  <a:lnTo>
                    <a:pt x="15845" y="28054"/>
                  </a:lnTo>
                  <a:lnTo>
                    <a:pt x="16178" y="27687"/>
                  </a:lnTo>
                  <a:lnTo>
                    <a:pt x="16512" y="27320"/>
                  </a:lnTo>
                  <a:lnTo>
                    <a:pt x="16845" y="27653"/>
                  </a:lnTo>
                  <a:lnTo>
                    <a:pt x="16845" y="27987"/>
                  </a:lnTo>
                  <a:lnTo>
                    <a:pt x="17546" y="27920"/>
                  </a:lnTo>
                  <a:lnTo>
                    <a:pt x="18213" y="27887"/>
                  </a:lnTo>
                  <a:lnTo>
                    <a:pt x="18880" y="27820"/>
                  </a:lnTo>
                  <a:lnTo>
                    <a:pt x="19547" y="27086"/>
                  </a:lnTo>
                  <a:lnTo>
                    <a:pt x="19848" y="27053"/>
                  </a:lnTo>
                  <a:lnTo>
                    <a:pt x="20548" y="26686"/>
                  </a:lnTo>
                  <a:lnTo>
                    <a:pt x="20848" y="26352"/>
                  </a:lnTo>
                  <a:lnTo>
                    <a:pt x="20815" y="26052"/>
                  </a:lnTo>
                  <a:lnTo>
                    <a:pt x="21182" y="25685"/>
                  </a:lnTo>
                  <a:lnTo>
                    <a:pt x="21482" y="25652"/>
                  </a:lnTo>
                  <a:lnTo>
                    <a:pt x="21449" y="25318"/>
                  </a:lnTo>
                  <a:lnTo>
                    <a:pt x="21449" y="24985"/>
                  </a:lnTo>
                  <a:lnTo>
                    <a:pt x="21782" y="24918"/>
                  </a:lnTo>
                  <a:lnTo>
                    <a:pt x="21982" y="23550"/>
                  </a:lnTo>
                  <a:lnTo>
                    <a:pt x="21582" y="22883"/>
                  </a:lnTo>
                  <a:lnTo>
                    <a:pt x="21549" y="22183"/>
                  </a:lnTo>
                  <a:lnTo>
                    <a:pt x="21215" y="22216"/>
                  </a:lnTo>
                  <a:lnTo>
                    <a:pt x="21182" y="21549"/>
                  </a:lnTo>
                  <a:lnTo>
                    <a:pt x="20882" y="21883"/>
                  </a:lnTo>
                  <a:lnTo>
                    <a:pt x="20515" y="21582"/>
                  </a:lnTo>
                  <a:lnTo>
                    <a:pt x="20481" y="20882"/>
                  </a:lnTo>
                  <a:lnTo>
                    <a:pt x="19814" y="20982"/>
                  </a:lnTo>
                  <a:lnTo>
                    <a:pt x="19447" y="20982"/>
                  </a:lnTo>
                  <a:lnTo>
                    <a:pt x="19447" y="20582"/>
                  </a:lnTo>
                  <a:lnTo>
                    <a:pt x="18380" y="20381"/>
                  </a:lnTo>
                  <a:lnTo>
                    <a:pt x="17679" y="20715"/>
                  </a:lnTo>
                  <a:lnTo>
                    <a:pt x="17379" y="20415"/>
                  </a:lnTo>
                  <a:lnTo>
                    <a:pt x="17012" y="20081"/>
                  </a:lnTo>
                  <a:lnTo>
                    <a:pt x="16312" y="19814"/>
                  </a:lnTo>
                  <a:lnTo>
                    <a:pt x="16312" y="20148"/>
                  </a:lnTo>
                  <a:lnTo>
                    <a:pt x="15978" y="19848"/>
                  </a:lnTo>
                  <a:lnTo>
                    <a:pt x="15211" y="19314"/>
                  </a:lnTo>
                  <a:lnTo>
                    <a:pt x="14210" y="19381"/>
                  </a:lnTo>
                  <a:lnTo>
                    <a:pt x="13143" y="18747"/>
                  </a:lnTo>
                  <a:lnTo>
                    <a:pt x="12142" y="18480"/>
                  </a:lnTo>
                  <a:lnTo>
                    <a:pt x="11442" y="18880"/>
                  </a:lnTo>
                  <a:lnTo>
                    <a:pt x="9073" y="19047"/>
                  </a:lnTo>
                  <a:lnTo>
                    <a:pt x="8773" y="19047"/>
                  </a:lnTo>
                  <a:lnTo>
                    <a:pt x="8339" y="18714"/>
                  </a:lnTo>
                  <a:lnTo>
                    <a:pt x="7672" y="19147"/>
                  </a:lnTo>
                  <a:lnTo>
                    <a:pt x="7672" y="18747"/>
                  </a:lnTo>
                  <a:lnTo>
                    <a:pt x="7339" y="18480"/>
                  </a:lnTo>
                  <a:lnTo>
                    <a:pt x="7005" y="18780"/>
                  </a:lnTo>
                  <a:lnTo>
                    <a:pt x="6571" y="18180"/>
                  </a:lnTo>
                  <a:lnTo>
                    <a:pt x="6271" y="18180"/>
                  </a:lnTo>
                  <a:lnTo>
                    <a:pt x="5838" y="17513"/>
                  </a:lnTo>
                  <a:lnTo>
                    <a:pt x="5604" y="17546"/>
                  </a:lnTo>
                  <a:lnTo>
                    <a:pt x="5271" y="18247"/>
                  </a:lnTo>
                  <a:lnTo>
                    <a:pt x="4904" y="18313"/>
                  </a:lnTo>
                  <a:lnTo>
                    <a:pt x="4537" y="17646"/>
                  </a:lnTo>
                  <a:lnTo>
                    <a:pt x="4203" y="17646"/>
                  </a:lnTo>
                  <a:lnTo>
                    <a:pt x="4303" y="18680"/>
                  </a:lnTo>
                  <a:lnTo>
                    <a:pt x="3603" y="18714"/>
                  </a:lnTo>
                  <a:lnTo>
                    <a:pt x="3202" y="18380"/>
                  </a:lnTo>
                  <a:lnTo>
                    <a:pt x="2669" y="18413"/>
                  </a:lnTo>
                  <a:lnTo>
                    <a:pt x="2635" y="18647"/>
                  </a:lnTo>
                  <a:lnTo>
                    <a:pt x="1835" y="18847"/>
                  </a:lnTo>
                  <a:lnTo>
                    <a:pt x="1134" y="19347"/>
                  </a:lnTo>
                  <a:lnTo>
                    <a:pt x="734" y="20148"/>
                  </a:lnTo>
                  <a:lnTo>
                    <a:pt x="667" y="21382"/>
                  </a:lnTo>
                  <a:lnTo>
                    <a:pt x="634" y="21382"/>
                  </a:lnTo>
                  <a:lnTo>
                    <a:pt x="300" y="21749"/>
                  </a:lnTo>
                  <a:lnTo>
                    <a:pt x="334" y="22049"/>
                  </a:lnTo>
                  <a:lnTo>
                    <a:pt x="0" y="22483"/>
                  </a:lnTo>
                  <a:lnTo>
                    <a:pt x="33" y="22817"/>
                  </a:lnTo>
                  <a:lnTo>
                    <a:pt x="434" y="23083"/>
                  </a:lnTo>
                  <a:lnTo>
                    <a:pt x="801" y="23417"/>
                  </a:lnTo>
                  <a:lnTo>
                    <a:pt x="1168" y="23717"/>
                  </a:lnTo>
                  <a:lnTo>
                    <a:pt x="1168" y="24051"/>
                  </a:lnTo>
                  <a:lnTo>
                    <a:pt x="1268" y="24151"/>
                  </a:lnTo>
                  <a:lnTo>
                    <a:pt x="1868" y="24384"/>
                  </a:lnTo>
                  <a:lnTo>
                    <a:pt x="2635" y="25018"/>
                  </a:lnTo>
                  <a:lnTo>
                    <a:pt x="2669" y="25719"/>
                  </a:lnTo>
                  <a:lnTo>
                    <a:pt x="2669" y="26052"/>
                  </a:lnTo>
                  <a:lnTo>
                    <a:pt x="2368" y="26419"/>
                  </a:lnTo>
                  <a:lnTo>
                    <a:pt x="2402" y="27086"/>
                  </a:lnTo>
                  <a:lnTo>
                    <a:pt x="2402" y="27487"/>
                  </a:lnTo>
                  <a:lnTo>
                    <a:pt x="2502" y="28154"/>
                  </a:lnTo>
                  <a:lnTo>
                    <a:pt x="2869" y="28821"/>
                  </a:lnTo>
                  <a:lnTo>
                    <a:pt x="3236" y="29088"/>
                  </a:lnTo>
                  <a:lnTo>
                    <a:pt x="3302" y="29421"/>
                  </a:lnTo>
                  <a:lnTo>
                    <a:pt x="4003" y="29722"/>
                  </a:lnTo>
                  <a:lnTo>
                    <a:pt x="4337" y="30055"/>
                  </a:lnTo>
                  <a:lnTo>
                    <a:pt x="4770" y="30722"/>
                  </a:lnTo>
                  <a:lnTo>
                    <a:pt x="5137" y="31389"/>
                  </a:lnTo>
                  <a:lnTo>
                    <a:pt x="5170" y="31723"/>
                  </a:lnTo>
                  <a:lnTo>
                    <a:pt x="5204" y="31823"/>
                  </a:lnTo>
                  <a:lnTo>
                    <a:pt x="5170" y="31890"/>
                  </a:lnTo>
                  <a:lnTo>
                    <a:pt x="5170" y="32057"/>
                  </a:lnTo>
                  <a:lnTo>
                    <a:pt x="4837" y="32423"/>
                  </a:lnTo>
                  <a:lnTo>
                    <a:pt x="5271" y="33091"/>
                  </a:lnTo>
                  <a:lnTo>
                    <a:pt x="4970" y="33424"/>
                  </a:lnTo>
                  <a:lnTo>
                    <a:pt x="4970" y="33558"/>
                  </a:lnTo>
                  <a:lnTo>
                    <a:pt x="5037" y="33858"/>
                  </a:lnTo>
                  <a:lnTo>
                    <a:pt x="5337" y="34091"/>
                  </a:lnTo>
                  <a:lnTo>
                    <a:pt x="5337" y="34425"/>
                  </a:lnTo>
                  <a:lnTo>
                    <a:pt x="5371" y="34825"/>
                  </a:lnTo>
                  <a:lnTo>
                    <a:pt x="5371" y="35159"/>
                  </a:lnTo>
                  <a:lnTo>
                    <a:pt x="5738" y="35492"/>
                  </a:lnTo>
                  <a:lnTo>
                    <a:pt x="6104" y="35092"/>
                  </a:lnTo>
                  <a:lnTo>
                    <a:pt x="6138" y="35426"/>
                  </a:lnTo>
                  <a:lnTo>
                    <a:pt x="6505" y="35726"/>
                  </a:lnTo>
                  <a:lnTo>
                    <a:pt x="5804" y="36159"/>
                  </a:lnTo>
                  <a:lnTo>
                    <a:pt x="5971" y="36193"/>
                  </a:lnTo>
                  <a:lnTo>
                    <a:pt x="6004" y="36193"/>
                  </a:lnTo>
                  <a:lnTo>
                    <a:pt x="6004" y="36226"/>
                  </a:lnTo>
                  <a:lnTo>
                    <a:pt x="6538" y="36426"/>
                  </a:lnTo>
                  <a:lnTo>
                    <a:pt x="6538" y="36760"/>
                  </a:lnTo>
                  <a:lnTo>
                    <a:pt x="6571" y="37160"/>
                  </a:lnTo>
                  <a:lnTo>
                    <a:pt x="7272" y="37093"/>
                  </a:lnTo>
                  <a:lnTo>
                    <a:pt x="7305" y="37427"/>
                  </a:lnTo>
                  <a:lnTo>
                    <a:pt x="7672" y="37727"/>
                  </a:lnTo>
                  <a:lnTo>
                    <a:pt x="7706" y="38061"/>
                  </a:lnTo>
                  <a:lnTo>
                    <a:pt x="7706" y="38394"/>
                  </a:lnTo>
                  <a:lnTo>
                    <a:pt x="7372" y="38828"/>
                  </a:lnTo>
                  <a:lnTo>
                    <a:pt x="7038" y="38828"/>
                  </a:lnTo>
                  <a:lnTo>
                    <a:pt x="6705" y="38861"/>
                  </a:lnTo>
                  <a:lnTo>
                    <a:pt x="7105" y="39529"/>
                  </a:lnTo>
                  <a:lnTo>
                    <a:pt x="7405" y="39495"/>
                  </a:lnTo>
                  <a:lnTo>
                    <a:pt x="7839" y="39762"/>
                  </a:lnTo>
                  <a:lnTo>
                    <a:pt x="8173" y="40096"/>
                  </a:lnTo>
                  <a:lnTo>
                    <a:pt x="9207" y="40396"/>
                  </a:lnTo>
                  <a:lnTo>
                    <a:pt x="10307" y="40663"/>
                  </a:lnTo>
                  <a:lnTo>
                    <a:pt x="10641" y="40996"/>
                  </a:lnTo>
                  <a:lnTo>
                    <a:pt x="11041" y="41663"/>
                  </a:lnTo>
                  <a:lnTo>
                    <a:pt x="10741" y="42331"/>
                  </a:lnTo>
                  <a:lnTo>
                    <a:pt x="10107" y="42731"/>
                  </a:lnTo>
                  <a:lnTo>
                    <a:pt x="9807" y="43431"/>
                  </a:lnTo>
                  <a:lnTo>
                    <a:pt x="9840" y="43765"/>
                  </a:lnTo>
                  <a:lnTo>
                    <a:pt x="9507" y="44165"/>
                  </a:lnTo>
                  <a:lnTo>
                    <a:pt x="9173" y="44499"/>
                  </a:lnTo>
                  <a:lnTo>
                    <a:pt x="9207" y="45199"/>
                  </a:lnTo>
                  <a:lnTo>
                    <a:pt x="8873" y="45566"/>
                  </a:lnTo>
                  <a:lnTo>
                    <a:pt x="9273" y="45900"/>
                  </a:lnTo>
                  <a:lnTo>
                    <a:pt x="8973" y="46233"/>
                  </a:lnTo>
                  <a:lnTo>
                    <a:pt x="8606" y="46267"/>
                  </a:lnTo>
                  <a:lnTo>
                    <a:pt x="8606" y="46200"/>
                  </a:lnTo>
                  <a:lnTo>
                    <a:pt x="8506" y="46267"/>
                  </a:lnTo>
                  <a:lnTo>
                    <a:pt x="8339" y="46934"/>
                  </a:lnTo>
                  <a:lnTo>
                    <a:pt x="8006" y="47701"/>
                  </a:lnTo>
                  <a:lnTo>
                    <a:pt x="7706" y="48035"/>
                  </a:lnTo>
                  <a:lnTo>
                    <a:pt x="7372" y="48435"/>
                  </a:lnTo>
                  <a:lnTo>
                    <a:pt x="7105" y="49102"/>
                  </a:lnTo>
                  <a:lnTo>
                    <a:pt x="6772" y="49502"/>
                  </a:lnTo>
                  <a:lnTo>
                    <a:pt x="6505" y="50103"/>
                  </a:lnTo>
                  <a:lnTo>
                    <a:pt x="6538" y="50870"/>
                  </a:lnTo>
                  <a:lnTo>
                    <a:pt x="7205" y="50837"/>
                  </a:lnTo>
                  <a:lnTo>
                    <a:pt x="7872" y="50403"/>
                  </a:lnTo>
                  <a:lnTo>
                    <a:pt x="8173" y="50403"/>
                  </a:lnTo>
                  <a:lnTo>
                    <a:pt x="8206" y="50737"/>
                  </a:lnTo>
                  <a:lnTo>
                    <a:pt x="7972" y="51437"/>
                  </a:lnTo>
                  <a:lnTo>
                    <a:pt x="8006" y="51771"/>
                  </a:lnTo>
                  <a:lnTo>
                    <a:pt x="8640" y="51737"/>
                  </a:lnTo>
                  <a:lnTo>
                    <a:pt x="9007" y="52104"/>
                  </a:lnTo>
                  <a:lnTo>
                    <a:pt x="9707" y="52371"/>
                  </a:lnTo>
                  <a:lnTo>
                    <a:pt x="10007" y="52037"/>
                  </a:lnTo>
                  <a:lnTo>
                    <a:pt x="10674" y="52004"/>
                  </a:lnTo>
                  <a:lnTo>
                    <a:pt x="11108" y="51937"/>
                  </a:lnTo>
                  <a:lnTo>
                    <a:pt x="11442" y="52238"/>
                  </a:lnTo>
                  <a:lnTo>
                    <a:pt x="11775" y="52238"/>
                  </a:lnTo>
                  <a:lnTo>
                    <a:pt x="11809" y="52905"/>
                  </a:lnTo>
                  <a:lnTo>
                    <a:pt x="11475" y="52905"/>
                  </a:lnTo>
                  <a:lnTo>
                    <a:pt x="10741" y="53005"/>
                  </a:lnTo>
                  <a:lnTo>
                    <a:pt x="10107" y="53038"/>
                  </a:lnTo>
                  <a:lnTo>
                    <a:pt x="9040" y="53072"/>
                  </a:lnTo>
                  <a:lnTo>
                    <a:pt x="9073" y="53438"/>
                  </a:lnTo>
                  <a:lnTo>
                    <a:pt x="8773" y="53438"/>
                  </a:lnTo>
                  <a:lnTo>
                    <a:pt x="8773" y="53105"/>
                  </a:lnTo>
                  <a:lnTo>
                    <a:pt x="8373" y="53505"/>
                  </a:lnTo>
                  <a:lnTo>
                    <a:pt x="8439" y="53839"/>
                  </a:lnTo>
                  <a:lnTo>
                    <a:pt x="8439" y="54172"/>
                  </a:lnTo>
                  <a:lnTo>
                    <a:pt x="8473" y="54506"/>
                  </a:lnTo>
                  <a:lnTo>
                    <a:pt x="8173" y="54539"/>
                  </a:lnTo>
                  <a:lnTo>
                    <a:pt x="7806" y="53872"/>
                  </a:lnTo>
                  <a:lnTo>
                    <a:pt x="7472" y="54239"/>
                  </a:lnTo>
                  <a:lnTo>
                    <a:pt x="7505" y="54573"/>
                  </a:lnTo>
                  <a:lnTo>
                    <a:pt x="7505" y="54906"/>
                  </a:lnTo>
                  <a:lnTo>
                    <a:pt x="7539" y="55573"/>
                  </a:lnTo>
                  <a:lnTo>
                    <a:pt x="7639" y="55573"/>
                  </a:lnTo>
                  <a:lnTo>
                    <a:pt x="7972" y="55874"/>
                  </a:lnTo>
                  <a:lnTo>
                    <a:pt x="8039" y="56607"/>
                  </a:lnTo>
                  <a:lnTo>
                    <a:pt x="7372" y="57341"/>
                  </a:lnTo>
                  <a:lnTo>
                    <a:pt x="7405" y="57675"/>
                  </a:lnTo>
                  <a:lnTo>
                    <a:pt x="7772" y="57908"/>
                  </a:lnTo>
                  <a:lnTo>
                    <a:pt x="7472" y="58609"/>
                  </a:lnTo>
                  <a:lnTo>
                    <a:pt x="7872" y="59276"/>
                  </a:lnTo>
                  <a:lnTo>
                    <a:pt x="7939" y="60010"/>
                  </a:lnTo>
                  <a:lnTo>
                    <a:pt x="8640" y="60243"/>
                  </a:lnTo>
                  <a:lnTo>
                    <a:pt x="8973" y="60610"/>
                  </a:lnTo>
                  <a:lnTo>
                    <a:pt x="8973" y="60911"/>
                  </a:lnTo>
                  <a:lnTo>
                    <a:pt x="8706" y="61277"/>
                  </a:lnTo>
                  <a:lnTo>
                    <a:pt x="8673" y="61277"/>
                  </a:lnTo>
                  <a:lnTo>
                    <a:pt x="8306" y="61011"/>
                  </a:lnTo>
                  <a:lnTo>
                    <a:pt x="7972" y="60710"/>
                  </a:lnTo>
                  <a:lnTo>
                    <a:pt x="7639" y="61044"/>
                  </a:lnTo>
                  <a:lnTo>
                    <a:pt x="7672" y="61378"/>
                  </a:lnTo>
                  <a:lnTo>
                    <a:pt x="8039" y="61711"/>
                  </a:lnTo>
                  <a:lnTo>
                    <a:pt x="8373" y="61678"/>
                  </a:lnTo>
                  <a:lnTo>
                    <a:pt x="8106" y="62378"/>
                  </a:lnTo>
                  <a:lnTo>
                    <a:pt x="8039" y="62378"/>
                  </a:lnTo>
                  <a:lnTo>
                    <a:pt x="7772" y="62412"/>
                  </a:lnTo>
                  <a:lnTo>
                    <a:pt x="7772" y="62745"/>
                  </a:lnTo>
                  <a:lnTo>
                    <a:pt x="8139" y="62712"/>
                  </a:lnTo>
                  <a:lnTo>
                    <a:pt x="8139" y="62945"/>
                  </a:lnTo>
                  <a:lnTo>
                    <a:pt x="8439" y="62712"/>
                  </a:lnTo>
                  <a:lnTo>
                    <a:pt x="8473" y="62712"/>
                  </a:lnTo>
                  <a:lnTo>
                    <a:pt x="8806" y="62645"/>
                  </a:lnTo>
                  <a:lnTo>
                    <a:pt x="8840" y="63346"/>
                  </a:lnTo>
                  <a:lnTo>
                    <a:pt x="8940" y="64046"/>
                  </a:lnTo>
                  <a:lnTo>
                    <a:pt x="8840" y="64046"/>
                  </a:lnTo>
                  <a:lnTo>
                    <a:pt x="8206" y="64079"/>
                  </a:lnTo>
                  <a:lnTo>
                    <a:pt x="8606" y="64747"/>
                  </a:lnTo>
                  <a:lnTo>
                    <a:pt x="8973" y="64713"/>
                  </a:lnTo>
                  <a:lnTo>
                    <a:pt x="9207" y="64713"/>
                  </a:lnTo>
                  <a:lnTo>
                    <a:pt x="9273" y="65047"/>
                  </a:lnTo>
                  <a:lnTo>
                    <a:pt x="9674" y="65614"/>
                  </a:lnTo>
                  <a:lnTo>
                    <a:pt x="9707" y="66281"/>
                  </a:lnTo>
                  <a:lnTo>
                    <a:pt x="10107" y="67015"/>
                  </a:lnTo>
                  <a:lnTo>
                    <a:pt x="10441" y="66948"/>
                  </a:lnTo>
                  <a:lnTo>
                    <a:pt x="10474" y="66948"/>
                  </a:lnTo>
                  <a:lnTo>
                    <a:pt x="10808" y="66915"/>
                  </a:lnTo>
                  <a:lnTo>
                    <a:pt x="10841" y="67282"/>
                  </a:lnTo>
                  <a:lnTo>
                    <a:pt x="10941" y="67282"/>
                  </a:lnTo>
                  <a:lnTo>
                    <a:pt x="11475" y="67248"/>
                  </a:lnTo>
                  <a:lnTo>
                    <a:pt x="11842" y="67215"/>
                  </a:lnTo>
                  <a:lnTo>
                    <a:pt x="12209" y="67215"/>
                  </a:lnTo>
                  <a:lnTo>
                    <a:pt x="12809" y="67182"/>
                  </a:lnTo>
                  <a:lnTo>
                    <a:pt x="12876" y="67115"/>
                  </a:lnTo>
                  <a:lnTo>
                    <a:pt x="13210" y="67449"/>
                  </a:lnTo>
                  <a:lnTo>
                    <a:pt x="13243" y="67782"/>
                  </a:lnTo>
                  <a:lnTo>
                    <a:pt x="13510" y="67749"/>
                  </a:lnTo>
                  <a:lnTo>
                    <a:pt x="14177" y="67415"/>
                  </a:lnTo>
                  <a:lnTo>
                    <a:pt x="14177" y="67048"/>
                  </a:lnTo>
                  <a:lnTo>
                    <a:pt x="14544" y="67048"/>
                  </a:lnTo>
                  <a:lnTo>
                    <a:pt x="15278" y="67348"/>
                  </a:lnTo>
                  <a:lnTo>
                    <a:pt x="15678" y="67949"/>
                  </a:lnTo>
                  <a:lnTo>
                    <a:pt x="16312" y="67916"/>
                  </a:lnTo>
                  <a:lnTo>
                    <a:pt x="16345" y="68249"/>
                  </a:lnTo>
                  <a:lnTo>
                    <a:pt x="16045" y="68616"/>
                  </a:lnTo>
                  <a:lnTo>
                    <a:pt x="16045" y="68950"/>
                  </a:lnTo>
                  <a:lnTo>
                    <a:pt x="16812" y="69917"/>
                  </a:lnTo>
                  <a:lnTo>
                    <a:pt x="17212" y="70918"/>
                  </a:lnTo>
                  <a:lnTo>
                    <a:pt x="16545" y="71351"/>
                  </a:lnTo>
                  <a:lnTo>
                    <a:pt x="16545" y="71351"/>
                  </a:lnTo>
                  <a:lnTo>
                    <a:pt x="17546" y="71251"/>
                  </a:lnTo>
                  <a:lnTo>
                    <a:pt x="17613" y="71585"/>
                  </a:lnTo>
                  <a:lnTo>
                    <a:pt x="17646" y="71952"/>
                  </a:lnTo>
                  <a:lnTo>
                    <a:pt x="18680" y="72119"/>
                  </a:lnTo>
                  <a:lnTo>
                    <a:pt x="19014" y="72119"/>
                  </a:lnTo>
                  <a:lnTo>
                    <a:pt x="19714" y="72419"/>
                  </a:lnTo>
                  <a:lnTo>
                    <a:pt x="19781" y="73119"/>
                  </a:lnTo>
                  <a:lnTo>
                    <a:pt x="19814" y="73419"/>
                  </a:lnTo>
                  <a:lnTo>
                    <a:pt x="20448" y="73386"/>
                  </a:lnTo>
                  <a:lnTo>
                    <a:pt x="20815" y="73353"/>
                  </a:lnTo>
                  <a:lnTo>
                    <a:pt x="21482" y="73286"/>
                  </a:lnTo>
                  <a:lnTo>
                    <a:pt x="21515" y="74053"/>
                  </a:lnTo>
                  <a:lnTo>
                    <a:pt x="22149" y="74020"/>
                  </a:lnTo>
                  <a:lnTo>
                    <a:pt x="22216" y="74020"/>
                  </a:lnTo>
                  <a:lnTo>
                    <a:pt x="22616" y="74620"/>
                  </a:lnTo>
                  <a:lnTo>
                    <a:pt x="22283" y="74954"/>
                  </a:lnTo>
                  <a:lnTo>
                    <a:pt x="21982" y="75354"/>
                  </a:lnTo>
                  <a:lnTo>
                    <a:pt x="21649" y="75721"/>
                  </a:lnTo>
                  <a:lnTo>
                    <a:pt x="21015" y="76121"/>
                  </a:lnTo>
                  <a:lnTo>
                    <a:pt x="20682" y="76455"/>
                  </a:lnTo>
                  <a:lnTo>
                    <a:pt x="20615" y="76455"/>
                  </a:lnTo>
                  <a:lnTo>
                    <a:pt x="19914" y="76221"/>
                  </a:lnTo>
                  <a:lnTo>
                    <a:pt x="19647" y="76221"/>
                  </a:lnTo>
                  <a:lnTo>
                    <a:pt x="19681" y="76555"/>
                  </a:lnTo>
                  <a:lnTo>
                    <a:pt x="19714" y="77222"/>
                  </a:lnTo>
                  <a:lnTo>
                    <a:pt x="19714" y="77556"/>
                  </a:lnTo>
                  <a:lnTo>
                    <a:pt x="20148" y="78256"/>
                  </a:lnTo>
                  <a:lnTo>
                    <a:pt x="20515" y="78890"/>
                  </a:lnTo>
                  <a:lnTo>
                    <a:pt x="20515" y="79257"/>
                  </a:lnTo>
                  <a:lnTo>
                    <a:pt x="20882" y="79524"/>
                  </a:lnTo>
                  <a:lnTo>
                    <a:pt x="21549" y="79757"/>
                  </a:lnTo>
                  <a:lnTo>
                    <a:pt x="21549" y="79457"/>
                  </a:lnTo>
                  <a:lnTo>
                    <a:pt x="22183" y="79124"/>
                  </a:lnTo>
                  <a:lnTo>
                    <a:pt x="22183" y="79190"/>
                  </a:lnTo>
                  <a:lnTo>
                    <a:pt x="22216" y="79124"/>
                  </a:lnTo>
                  <a:lnTo>
                    <a:pt x="22550" y="79390"/>
                  </a:lnTo>
                  <a:lnTo>
                    <a:pt x="23217" y="79090"/>
                  </a:lnTo>
                  <a:lnTo>
                    <a:pt x="23250" y="79090"/>
                  </a:lnTo>
                  <a:lnTo>
                    <a:pt x="23383" y="79057"/>
                  </a:lnTo>
                  <a:lnTo>
                    <a:pt x="23550" y="79057"/>
                  </a:lnTo>
                  <a:lnTo>
                    <a:pt x="23884" y="78623"/>
                  </a:lnTo>
                  <a:lnTo>
                    <a:pt x="24217" y="78623"/>
                  </a:lnTo>
                  <a:lnTo>
                    <a:pt x="24284" y="78590"/>
                  </a:lnTo>
                  <a:lnTo>
                    <a:pt x="24918" y="78923"/>
                  </a:lnTo>
                  <a:lnTo>
                    <a:pt x="25552" y="78490"/>
                  </a:lnTo>
                  <a:lnTo>
                    <a:pt x="25952" y="78490"/>
                  </a:lnTo>
                  <a:lnTo>
                    <a:pt x="26319" y="78857"/>
                  </a:lnTo>
                  <a:lnTo>
                    <a:pt x="26719" y="79424"/>
                  </a:lnTo>
                  <a:lnTo>
                    <a:pt x="27019" y="79757"/>
                  </a:lnTo>
                  <a:lnTo>
                    <a:pt x="27053" y="80424"/>
                  </a:lnTo>
                  <a:lnTo>
                    <a:pt x="27153" y="81125"/>
                  </a:lnTo>
                  <a:lnTo>
                    <a:pt x="27153" y="81525"/>
                  </a:lnTo>
                  <a:lnTo>
                    <a:pt x="27853" y="81425"/>
                  </a:lnTo>
                  <a:lnTo>
                    <a:pt x="28854" y="81392"/>
                  </a:lnTo>
                  <a:lnTo>
                    <a:pt x="29154" y="80958"/>
                  </a:lnTo>
                  <a:lnTo>
                    <a:pt x="29521" y="80958"/>
                  </a:lnTo>
                  <a:lnTo>
                    <a:pt x="29521" y="81358"/>
                  </a:lnTo>
                  <a:lnTo>
                    <a:pt x="29988" y="81959"/>
                  </a:lnTo>
                  <a:lnTo>
                    <a:pt x="30622" y="81926"/>
                  </a:lnTo>
                  <a:lnTo>
                    <a:pt x="30655" y="82259"/>
                  </a:lnTo>
                  <a:lnTo>
                    <a:pt x="31022" y="83260"/>
                  </a:lnTo>
                  <a:lnTo>
                    <a:pt x="31056" y="83560"/>
                  </a:lnTo>
                  <a:lnTo>
                    <a:pt x="31456" y="83560"/>
                  </a:lnTo>
                  <a:lnTo>
                    <a:pt x="32056" y="83493"/>
                  </a:lnTo>
                  <a:lnTo>
                    <a:pt x="32390" y="83460"/>
                  </a:lnTo>
                  <a:lnTo>
                    <a:pt x="32457" y="83460"/>
                  </a:lnTo>
                  <a:lnTo>
                    <a:pt x="32790" y="83760"/>
                  </a:lnTo>
                  <a:lnTo>
                    <a:pt x="33057" y="83427"/>
                  </a:lnTo>
                  <a:lnTo>
                    <a:pt x="33124" y="83460"/>
                  </a:lnTo>
                  <a:lnTo>
                    <a:pt x="33157" y="83427"/>
                  </a:lnTo>
                  <a:lnTo>
                    <a:pt x="33491" y="83760"/>
                  </a:lnTo>
                  <a:lnTo>
                    <a:pt x="33657" y="83727"/>
                  </a:lnTo>
                  <a:lnTo>
                    <a:pt x="33824" y="83727"/>
                  </a:lnTo>
                  <a:lnTo>
                    <a:pt x="34124" y="83360"/>
                  </a:lnTo>
                  <a:lnTo>
                    <a:pt x="34725" y="82659"/>
                  </a:lnTo>
                  <a:lnTo>
                    <a:pt x="34792" y="82659"/>
                  </a:lnTo>
                  <a:lnTo>
                    <a:pt x="35492" y="82593"/>
                  </a:lnTo>
                  <a:lnTo>
                    <a:pt x="35492" y="82926"/>
                  </a:lnTo>
                  <a:lnTo>
                    <a:pt x="35826" y="83226"/>
                  </a:lnTo>
                  <a:lnTo>
                    <a:pt x="36893" y="83794"/>
                  </a:lnTo>
                  <a:lnTo>
                    <a:pt x="37527" y="83460"/>
                  </a:lnTo>
                  <a:lnTo>
                    <a:pt x="37494" y="83126"/>
                  </a:lnTo>
                  <a:lnTo>
                    <a:pt x="37527" y="83126"/>
                  </a:lnTo>
                  <a:lnTo>
                    <a:pt x="37894" y="83427"/>
                  </a:lnTo>
                  <a:lnTo>
                    <a:pt x="38227" y="83727"/>
                  </a:lnTo>
                  <a:lnTo>
                    <a:pt x="38895" y="83393"/>
                  </a:lnTo>
                  <a:lnTo>
                    <a:pt x="38961" y="83360"/>
                  </a:lnTo>
                  <a:lnTo>
                    <a:pt x="38961" y="83693"/>
                  </a:lnTo>
                  <a:lnTo>
                    <a:pt x="39328" y="83693"/>
                  </a:lnTo>
                  <a:lnTo>
                    <a:pt x="39628" y="83627"/>
                  </a:lnTo>
                  <a:lnTo>
                    <a:pt x="39562" y="83293"/>
                  </a:lnTo>
                  <a:lnTo>
                    <a:pt x="40229" y="83260"/>
                  </a:lnTo>
                  <a:lnTo>
                    <a:pt x="40629" y="83260"/>
                  </a:lnTo>
                  <a:lnTo>
                    <a:pt x="40662" y="83560"/>
                  </a:lnTo>
                  <a:lnTo>
                    <a:pt x="40963" y="83894"/>
                  </a:lnTo>
                  <a:lnTo>
                    <a:pt x="40963" y="83894"/>
                  </a:lnTo>
                  <a:lnTo>
                    <a:pt x="40896" y="83560"/>
                  </a:lnTo>
                  <a:lnTo>
                    <a:pt x="40996" y="83560"/>
                  </a:lnTo>
                  <a:lnTo>
                    <a:pt x="41530" y="83493"/>
                  </a:lnTo>
                  <a:lnTo>
                    <a:pt x="41663" y="83493"/>
                  </a:lnTo>
                  <a:lnTo>
                    <a:pt x="42364" y="83860"/>
                  </a:lnTo>
                  <a:lnTo>
                    <a:pt x="42997" y="83794"/>
                  </a:lnTo>
                  <a:lnTo>
                    <a:pt x="43331" y="83393"/>
                  </a:lnTo>
                  <a:lnTo>
                    <a:pt x="43364" y="83393"/>
                  </a:lnTo>
                  <a:lnTo>
                    <a:pt x="43731" y="83360"/>
                  </a:lnTo>
                  <a:lnTo>
                    <a:pt x="43798" y="84427"/>
                  </a:lnTo>
                  <a:lnTo>
                    <a:pt x="43464" y="84761"/>
                  </a:lnTo>
                  <a:lnTo>
                    <a:pt x="42797" y="85128"/>
                  </a:lnTo>
                  <a:lnTo>
                    <a:pt x="42497" y="85561"/>
                  </a:lnTo>
                  <a:lnTo>
                    <a:pt x="42831" y="85795"/>
                  </a:lnTo>
                  <a:lnTo>
                    <a:pt x="43131" y="85762"/>
                  </a:lnTo>
                  <a:lnTo>
                    <a:pt x="43531" y="85728"/>
                  </a:lnTo>
                  <a:lnTo>
                    <a:pt x="43531" y="86062"/>
                  </a:lnTo>
                  <a:lnTo>
                    <a:pt x="43231" y="86462"/>
                  </a:lnTo>
                  <a:lnTo>
                    <a:pt x="42897" y="86796"/>
                  </a:lnTo>
                  <a:lnTo>
                    <a:pt x="42897" y="87129"/>
                  </a:lnTo>
                  <a:lnTo>
                    <a:pt x="43298" y="87129"/>
                  </a:lnTo>
                  <a:lnTo>
                    <a:pt x="44065" y="88097"/>
                  </a:lnTo>
                  <a:lnTo>
                    <a:pt x="44132" y="89131"/>
                  </a:lnTo>
                  <a:lnTo>
                    <a:pt x="43831" y="90165"/>
                  </a:lnTo>
                  <a:lnTo>
                    <a:pt x="43798" y="90165"/>
                  </a:lnTo>
                  <a:lnTo>
                    <a:pt x="43131" y="90265"/>
                  </a:lnTo>
                  <a:lnTo>
                    <a:pt x="42497" y="90298"/>
                  </a:lnTo>
                  <a:lnTo>
                    <a:pt x="42130" y="90298"/>
                  </a:lnTo>
                  <a:lnTo>
                    <a:pt x="41830" y="90632"/>
                  </a:lnTo>
                  <a:lnTo>
                    <a:pt x="41530" y="91733"/>
                  </a:lnTo>
                  <a:lnTo>
                    <a:pt x="40562" y="92133"/>
                  </a:lnTo>
                  <a:lnTo>
                    <a:pt x="40662" y="93767"/>
                  </a:lnTo>
                  <a:lnTo>
                    <a:pt x="40996" y="93400"/>
                  </a:lnTo>
                  <a:lnTo>
                    <a:pt x="41330" y="93400"/>
                  </a:lnTo>
                  <a:lnTo>
                    <a:pt x="41630" y="93067"/>
                  </a:lnTo>
                  <a:lnTo>
                    <a:pt x="41663" y="93734"/>
                  </a:lnTo>
                  <a:lnTo>
                    <a:pt x="42030" y="93701"/>
                  </a:lnTo>
                  <a:lnTo>
                    <a:pt x="42664" y="93034"/>
                  </a:lnTo>
                  <a:lnTo>
                    <a:pt x="42964" y="92700"/>
                  </a:lnTo>
                  <a:lnTo>
                    <a:pt x="43631" y="92633"/>
                  </a:lnTo>
                  <a:lnTo>
                    <a:pt x="43665" y="93234"/>
                  </a:lnTo>
                  <a:lnTo>
                    <a:pt x="43698" y="93601"/>
                  </a:lnTo>
                  <a:lnTo>
                    <a:pt x="43064" y="93934"/>
                  </a:lnTo>
                  <a:lnTo>
                    <a:pt x="42364" y="94368"/>
                  </a:lnTo>
                  <a:lnTo>
                    <a:pt x="42063" y="94735"/>
                  </a:lnTo>
                  <a:lnTo>
                    <a:pt x="42397" y="95068"/>
                  </a:lnTo>
                  <a:lnTo>
                    <a:pt x="42831" y="95369"/>
                  </a:lnTo>
                  <a:lnTo>
                    <a:pt x="42164" y="95735"/>
                  </a:lnTo>
                  <a:lnTo>
                    <a:pt x="41463" y="95435"/>
                  </a:lnTo>
                  <a:lnTo>
                    <a:pt x="41129" y="95469"/>
                  </a:lnTo>
                  <a:lnTo>
                    <a:pt x="40796" y="95869"/>
                  </a:lnTo>
                  <a:lnTo>
                    <a:pt x="40462" y="95869"/>
                  </a:lnTo>
                  <a:lnTo>
                    <a:pt x="40496" y="96202"/>
                  </a:lnTo>
                  <a:lnTo>
                    <a:pt x="40829" y="96536"/>
                  </a:lnTo>
                  <a:lnTo>
                    <a:pt x="41830" y="96436"/>
                  </a:lnTo>
                  <a:lnTo>
                    <a:pt x="42230" y="96770"/>
                  </a:lnTo>
                  <a:lnTo>
                    <a:pt x="42230" y="97103"/>
                  </a:lnTo>
                  <a:lnTo>
                    <a:pt x="43298" y="97370"/>
                  </a:lnTo>
                  <a:lnTo>
                    <a:pt x="42997" y="97403"/>
                  </a:lnTo>
                  <a:lnTo>
                    <a:pt x="42631" y="97770"/>
                  </a:lnTo>
                  <a:lnTo>
                    <a:pt x="42297" y="97437"/>
                  </a:lnTo>
                  <a:lnTo>
                    <a:pt x="42330" y="98137"/>
                  </a:lnTo>
                  <a:lnTo>
                    <a:pt x="42664" y="98404"/>
                  </a:lnTo>
                  <a:lnTo>
                    <a:pt x="42364" y="98804"/>
                  </a:lnTo>
                  <a:lnTo>
                    <a:pt x="41997" y="98471"/>
                  </a:lnTo>
                  <a:lnTo>
                    <a:pt x="41663" y="98204"/>
                  </a:lnTo>
                  <a:lnTo>
                    <a:pt x="41330" y="98537"/>
                  </a:lnTo>
                  <a:lnTo>
                    <a:pt x="41363" y="99238"/>
                  </a:lnTo>
                  <a:lnTo>
                    <a:pt x="41029" y="99605"/>
                  </a:lnTo>
                  <a:lnTo>
                    <a:pt x="41463" y="99905"/>
                  </a:lnTo>
                  <a:lnTo>
                    <a:pt x="41496" y="100572"/>
                  </a:lnTo>
                  <a:lnTo>
                    <a:pt x="40829" y="100606"/>
                  </a:lnTo>
                  <a:lnTo>
                    <a:pt x="40496" y="101640"/>
                  </a:lnTo>
                  <a:lnTo>
                    <a:pt x="40529" y="101973"/>
                  </a:lnTo>
                  <a:lnTo>
                    <a:pt x="41230" y="102273"/>
                  </a:lnTo>
                  <a:lnTo>
                    <a:pt x="41963" y="102574"/>
                  </a:lnTo>
                  <a:lnTo>
                    <a:pt x="42297" y="102574"/>
                  </a:lnTo>
                  <a:lnTo>
                    <a:pt x="42964" y="102540"/>
                  </a:lnTo>
                  <a:lnTo>
                    <a:pt x="43364" y="102807"/>
                  </a:lnTo>
                  <a:lnTo>
                    <a:pt x="43364" y="103141"/>
                  </a:lnTo>
                  <a:lnTo>
                    <a:pt x="43998" y="103107"/>
                  </a:lnTo>
                  <a:lnTo>
                    <a:pt x="44332" y="102774"/>
                  </a:lnTo>
                  <a:lnTo>
                    <a:pt x="44699" y="103074"/>
                  </a:lnTo>
                  <a:lnTo>
                    <a:pt x="45399" y="103041"/>
                  </a:lnTo>
                  <a:lnTo>
                    <a:pt x="45399" y="103374"/>
                  </a:lnTo>
                  <a:lnTo>
                    <a:pt x="46133" y="103641"/>
                  </a:lnTo>
                  <a:lnTo>
                    <a:pt x="46834" y="103574"/>
                  </a:lnTo>
                  <a:lnTo>
                    <a:pt x="47167" y="103908"/>
                  </a:lnTo>
                  <a:lnTo>
                    <a:pt x="47501" y="104242"/>
                  </a:lnTo>
                  <a:lnTo>
                    <a:pt x="48201" y="104208"/>
                  </a:lnTo>
                  <a:lnTo>
                    <a:pt x="49302" y="105476"/>
                  </a:lnTo>
                  <a:lnTo>
                    <a:pt x="49636" y="104775"/>
                  </a:lnTo>
                  <a:lnTo>
                    <a:pt x="50002" y="104775"/>
                  </a:lnTo>
                  <a:lnTo>
                    <a:pt x="50570" y="104742"/>
                  </a:lnTo>
                  <a:lnTo>
                    <a:pt x="50636" y="104709"/>
                  </a:lnTo>
                  <a:lnTo>
                    <a:pt x="50970" y="104308"/>
                  </a:lnTo>
                  <a:lnTo>
                    <a:pt x="51203" y="103608"/>
                  </a:lnTo>
                  <a:lnTo>
                    <a:pt x="51237" y="103641"/>
                  </a:lnTo>
                  <a:lnTo>
                    <a:pt x="51303" y="103608"/>
                  </a:lnTo>
                  <a:lnTo>
                    <a:pt x="52004" y="103908"/>
                  </a:lnTo>
                  <a:lnTo>
                    <a:pt x="52671" y="104208"/>
                  </a:lnTo>
                  <a:lnTo>
                    <a:pt x="52971" y="104208"/>
                  </a:lnTo>
                  <a:lnTo>
                    <a:pt x="54339" y="104075"/>
                  </a:lnTo>
                  <a:lnTo>
                    <a:pt x="54372" y="104075"/>
                  </a:lnTo>
                  <a:lnTo>
                    <a:pt x="54706" y="104408"/>
                  </a:lnTo>
                  <a:lnTo>
                    <a:pt x="55139" y="104408"/>
                  </a:lnTo>
                  <a:lnTo>
                    <a:pt x="55807" y="104375"/>
                  </a:lnTo>
                  <a:lnTo>
                    <a:pt x="56007" y="104308"/>
                  </a:lnTo>
                  <a:lnTo>
                    <a:pt x="56374" y="104308"/>
                  </a:lnTo>
                  <a:lnTo>
                    <a:pt x="57374" y="103875"/>
                  </a:lnTo>
                  <a:lnTo>
                    <a:pt x="57708" y="103875"/>
                  </a:lnTo>
                  <a:lnTo>
                    <a:pt x="58142" y="104208"/>
                  </a:lnTo>
                  <a:lnTo>
                    <a:pt x="59142" y="104108"/>
                  </a:lnTo>
                  <a:lnTo>
                    <a:pt x="59176" y="104108"/>
                  </a:lnTo>
                  <a:lnTo>
                    <a:pt x="59843" y="104075"/>
                  </a:lnTo>
                  <a:lnTo>
                    <a:pt x="60176" y="104041"/>
                  </a:lnTo>
                  <a:lnTo>
                    <a:pt x="60577" y="104308"/>
                  </a:lnTo>
                  <a:lnTo>
                    <a:pt x="60210" y="104709"/>
                  </a:lnTo>
                  <a:lnTo>
                    <a:pt x="60577" y="104709"/>
                  </a:lnTo>
                  <a:lnTo>
                    <a:pt x="60910" y="104642"/>
                  </a:lnTo>
                  <a:lnTo>
                    <a:pt x="61544" y="104608"/>
                  </a:lnTo>
                  <a:lnTo>
                    <a:pt x="61878" y="104242"/>
                  </a:lnTo>
                  <a:lnTo>
                    <a:pt x="62511" y="103875"/>
                  </a:lnTo>
                  <a:lnTo>
                    <a:pt x="62511" y="103908"/>
                  </a:lnTo>
                  <a:lnTo>
                    <a:pt x="62545" y="103875"/>
                  </a:lnTo>
                  <a:lnTo>
                    <a:pt x="63312" y="104141"/>
                  </a:lnTo>
                  <a:lnTo>
                    <a:pt x="63545" y="104108"/>
                  </a:lnTo>
                  <a:lnTo>
                    <a:pt x="63879" y="103775"/>
                  </a:lnTo>
                  <a:lnTo>
                    <a:pt x="63846" y="103408"/>
                  </a:lnTo>
                  <a:lnTo>
                    <a:pt x="64213" y="103408"/>
                  </a:lnTo>
                  <a:lnTo>
                    <a:pt x="64546" y="103374"/>
                  </a:lnTo>
                  <a:lnTo>
                    <a:pt x="64580" y="104041"/>
                  </a:lnTo>
                  <a:lnTo>
                    <a:pt x="65247" y="103708"/>
                  </a:lnTo>
                  <a:lnTo>
                    <a:pt x="65213" y="103308"/>
                  </a:lnTo>
                  <a:lnTo>
                    <a:pt x="65247" y="103308"/>
                  </a:lnTo>
                  <a:lnTo>
                    <a:pt x="65747" y="103274"/>
                  </a:lnTo>
                  <a:lnTo>
                    <a:pt x="65914" y="103274"/>
                  </a:lnTo>
                  <a:lnTo>
                    <a:pt x="66648" y="103574"/>
                  </a:lnTo>
                  <a:lnTo>
                    <a:pt x="66681" y="103908"/>
                  </a:lnTo>
                  <a:lnTo>
                    <a:pt x="66681" y="104242"/>
                  </a:lnTo>
                  <a:lnTo>
                    <a:pt x="67048" y="104542"/>
                  </a:lnTo>
                  <a:lnTo>
                    <a:pt x="67648" y="104208"/>
                  </a:lnTo>
                  <a:lnTo>
                    <a:pt x="67815" y="104208"/>
                  </a:lnTo>
                  <a:lnTo>
                    <a:pt x="68049" y="104141"/>
                  </a:lnTo>
                  <a:lnTo>
                    <a:pt x="69083" y="104408"/>
                  </a:lnTo>
                  <a:lnTo>
                    <a:pt x="70083" y="104308"/>
                  </a:lnTo>
                  <a:lnTo>
                    <a:pt x="70484" y="104308"/>
                  </a:lnTo>
                  <a:lnTo>
                    <a:pt x="71184" y="104975"/>
                  </a:lnTo>
                  <a:lnTo>
                    <a:pt x="71851" y="105242"/>
                  </a:lnTo>
                  <a:lnTo>
                    <a:pt x="72085" y="105242"/>
                  </a:lnTo>
                  <a:lnTo>
                    <a:pt x="72552" y="105209"/>
                  </a:lnTo>
                  <a:lnTo>
                    <a:pt x="72819" y="105209"/>
                  </a:lnTo>
                  <a:lnTo>
                    <a:pt x="73519" y="104809"/>
                  </a:lnTo>
                  <a:lnTo>
                    <a:pt x="73853" y="104075"/>
                  </a:lnTo>
                  <a:lnTo>
                    <a:pt x="73419" y="103775"/>
                  </a:lnTo>
                  <a:lnTo>
                    <a:pt x="74086" y="103741"/>
                  </a:lnTo>
                  <a:lnTo>
                    <a:pt x="74353" y="103708"/>
                  </a:lnTo>
                  <a:lnTo>
                    <a:pt x="74487" y="103708"/>
                  </a:lnTo>
                  <a:lnTo>
                    <a:pt x="74387" y="103041"/>
                  </a:lnTo>
                  <a:lnTo>
                    <a:pt x="74687" y="102307"/>
                  </a:lnTo>
                  <a:lnTo>
                    <a:pt x="74353" y="102307"/>
                  </a:lnTo>
                  <a:lnTo>
                    <a:pt x="73686" y="102040"/>
                  </a:lnTo>
                  <a:lnTo>
                    <a:pt x="72919" y="101740"/>
                  </a:lnTo>
                  <a:lnTo>
                    <a:pt x="72552" y="101440"/>
                  </a:lnTo>
                  <a:lnTo>
                    <a:pt x="71551" y="100872"/>
                  </a:lnTo>
                  <a:lnTo>
                    <a:pt x="70817" y="100539"/>
                  </a:lnTo>
                  <a:lnTo>
                    <a:pt x="70083" y="99905"/>
                  </a:lnTo>
                  <a:lnTo>
                    <a:pt x="70017" y="98571"/>
                  </a:lnTo>
                  <a:lnTo>
                    <a:pt x="69650" y="98271"/>
                  </a:lnTo>
                  <a:lnTo>
                    <a:pt x="69216" y="97937"/>
                  </a:lnTo>
                  <a:lnTo>
                    <a:pt x="69183" y="97270"/>
                  </a:lnTo>
                  <a:lnTo>
                    <a:pt x="68849" y="96569"/>
                  </a:lnTo>
                  <a:lnTo>
                    <a:pt x="68482" y="96603"/>
                  </a:lnTo>
                  <a:lnTo>
                    <a:pt x="68482" y="96269"/>
                  </a:lnTo>
                  <a:lnTo>
                    <a:pt x="67748" y="95969"/>
                  </a:lnTo>
                  <a:lnTo>
                    <a:pt x="66714" y="95369"/>
                  </a:lnTo>
                  <a:lnTo>
                    <a:pt x="66714" y="95735"/>
                  </a:lnTo>
                  <a:lnTo>
                    <a:pt x="66414" y="96102"/>
                  </a:lnTo>
                  <a:lnTo>
                    <a:pt x="66047" y="95769"/>
                  </a:lnTo>
                  <a:lnTo>
                    <a:pt x="65347" y="95469"/>
                  </a:lnTo>
                  <a:lnTo>
                    <a:pt x="65580" y="94068"/>
                  </a:lnTo>
                  <a:lnTo>
                    <a:pt x="65547" y="93767"/>
                  </a:lnTo>
                  <a:lnTo>
                    <a:pt x="65880" y="93400"/>
                  </a:lnTo>
                  <a:lnTo>
                    <a:pt x="65814" y="92733"/>
                  </a:lnTo>
                  <a:lnTo>
                    <a:pt x="66181" y="92300"/>
                  </a:lnTo>
                  <a:lnTo>
                    <a:pt x="65747" y="92033"/>
                  </a:lnTo>
                  <a:lnTo>
                    <a:pt x="65714" y="91065"/>
                  </a:lnTo>
                  <a:lnTo>
                    <a:pt x="66014" y="90298"/>
                  </a:lnTo>
                  <a:lnTo>
                    <a:pt x="65981" y="89631"/>
                  </a:lnTo>
                  <a:lnTo>
                    <a:pt x="66314" y="89631"/>
                  </a:lnTo>
                  <a:lnTo>
                    <a:pt x="66648" y="89931"/>
                  </a:lnTo>
                  <a:lnTo>
                    <a:pt x="67248" y="89197"/>
                  </a:lnTo>
                  <a:lnTo>
                    <a:pt x="67582" y="88797"/>
                  </a:lnTo>
                  <a:lnTo>
                    <a:pt x="67915" y="88497"/>
                  </a:lnTo>
                  <a:lnTo>
                    <a:pt x="68215" y="87763"/>
                  </a:lnTo>
                  <a:lnTo>
                    <a:pt x="68549" y="88097"/>
                  </a:lnTo>
                  <a:lnTo>
                    <a:pt x="68849" y="87396"/>
                  </a:lnTo>
                  <a:lnTo>
                    <a:pt x="68416" y="86395"/>
                  </a:lnTo>
                  <a:lnTo>
                    <a:pt x="67748" y="86429"/>
                  </a:lnTo>
                  <a:lnTo>
                    <a:pt x="67415" y="86462"/>
                  </a:lnTo>
                  <a:lnTo>
                    <a:pt x="66714" y="86195"/>
                  </a:lnTo>
                  <a:lnTo>
                    <a:pt x="67015" y="85428"/>
                  </a:lnTo>
                  <a:lnTo>
                    <a:pt x="67348" y="85094"/>
                  </a:lnTo>
                  <a:lnTo>
                    <a:pt x="67682" y="85061"/>
                  </a:lnTo>
                  <a:lnTo>
                    <a:pt x="67348" y="84761"/>
                  </a:lnTo>
                  <a:lnTo>
                    <a:pt x="66214" y="84127"/>
                  </a:lnTo>
                  <a:lnTo>
                    <a:pt x="64846" y="83260"/>
                  </a:lnTo>
                  <a:lnTo>
                    <a:pt x="64146" y="82593"/>
                  </a:lnTo>
                  <a:lnTo>
                    <a:pt x="63812" y="83026"/>
                  </a:lnTo>
                  <a:lnTo>
                    <a:pt x="63078" y="83060"/>
                  </a:lnTo>
                  <a:lnTo>
                    <a:pt x="63078" y="83393"/>
                  </a:lnTo>
                  <a:lnTo>
                    <a:pt x="62812" y="83760"/>
                  </a:lnTo>
                  <a:lnTo>
                    <a:pt x="62078" y="83427"/>
                  </a:lnTo>
                  <a:lnTo>
                    <a:pt x="61744" y="83126"/>
                  </a:lnTo>
                  <a:lnTo>
                    <a:pt x="61711" y="82459"/>
                  </a:lnTo>
                  <a:lnTo>
                    <a:pt x="61677" y="82092"/>
                  </a:lnTo>
                  <a:lnTo>
                    <a:pt x="60910" y="81792"/>
                  </a:lnTo>
                  <a:lnTo>
                    <a:pt x="60310" y="81825"/>
                  </a:lnTo>
                  <a:lnTo>
                    <a:pt x="59976" y="82226"/>
                  </a:lnTo>
                  <a:lnTo>
                    <a:pt x="59876" y="81225"/>
                  </a:lnTo>
                  <a:lnTo>
                    <a:pt x="59843" y="80525"/>
                  </a:lnTo>
                  <a:lnTo>
                    <a:pt x="60477" y="79424"/>
                  </a:lnTo>
                  <a:lnTo>
                    <a:pt x="59409" y="79224"/>
                  </a:lnTo>
                  <a:lnTo>
                    <a:pt x="59076" y="78890"/>
                  </a:lnTo>
                  <a:lnTo>
                    <a:pt x="59376" y="78456"/>
                  </a:lnTo>
                  <a:lnTo>
                    <a:pt x="59309" y="77456"/>
                  </a:lnTo>
                  <a:lnTo>
                    <a:pt x="58976" y="77122"/>
                  </a:lnTo>
                  <a:lnTo>
                    <a:pt x="58575" y="76588"/>
                  </a:lnTo>
                  <a:lnTo>
                    <a:pt x="58875" y="75855"/>
                  </a:lnTo>
                  <a:lnTo>
                    <a:pt x="59176" y="75855"/>
                  </a:lnTo>
                  <a:lnTo>
                    <a:pt x="59142" y="74787"/>
                  </a:lnTo>
                  <a:lnTo>
                    <a:pt x="58809" y="74787"/>
                  </a:lnTo>
                  <a:lnTo>
                    <a:pt x="59376" y="73753"/>
                  </a:lnTo>
                  <a:lnTo>
                    <a:pt x="60076" y="74053"/>
                  </a:lnTo>
                  <a:lnTo>
                    <a:pt x="60410" y="74687"/>
                  </a:lnTo>
                  <a:lnTo>
                    <a:pt x="61177" y="74954"/>
                  </a:lnTo>
                  <a:lnTo>
                    <a:pt x="61511" y="75354"/>
                  </a:lnTo>
                  <a:lnTo>
                    <a:pt x="62144" y="74554"/>
                  </a:lnTo>
                  <a:lnTo>
                    <a:pt x="62144" y="74220"/>
                  </a:lnTo>
                  <a:lnTo>
                    <a:pt x="61744" y="73553"/>
                  </a:lnTo>
                  <a:lnTo>
                    <a:pt x="61344" y="72586"/>
                  </a:lnTo>
                  <a:lnTo>
                    <a:pt x="60643" y="72252"/>
                  </a:lnTo>
                  <a:lnTo>
                    <a:pt x="61311" y="71918"/>
                  </a:lnTo>
                  <a:lnTo>
                    <a:pt x="61978" y="71818"/>
                  </a:lnTo>
                  <a:lnTo>
                    <a:pt x="61911" y="71518"/>
                  </a:lnTo>
                  <a:lnTo>
                    <a:pt x="61911" y="71185"/>
                  </a:lnTo>
                  <a:lnTo>
                    <a:pt x="61811" y="69784"/>
                  </a:lnTo>
                  <a:lnTo>
                    <a:pt x="62478" y="69717"/>
                  </a:lnTo>
                  <a:lnTo>
                    <a:pt x="62845" y="69383"/>
                  </a:lnTo>
                  <a:lnTo>
                    <a:pt x="63145" y="68716"/>
                  </a:lnTo>
                  <a:lnTo>
                    <a:pt x="63746" y="68016"/>
                  </a:lnTo>
                  <a:lnTo>
                    <a:pt x="64012" y="67348"/>
                  </a:lnTo>
                  <a:lnTo>
                    <a:pt x="64012" y="66915"/>
                  </a:lnTo>
                  <a:lnTo>
                    <a:pt x="63979" y="66581"/>
                  </a:lnTo>
                  <a:lnTo>
                    <a:pt x="64346" y="66581"/>
                  </a:lnTo>
                  <a:lnTo>
                    <a:pt x="64680" y="66881"/>
                  </a:lnTo>
                  <a:lnTo>
                    <a:pt x="65047" y="67248"/>
                  </a:lnTo>
                  <a:lnTo>
                    <a:pt x="65680" y="66781"/>
                  </a:lnTo>
                  <a:lnTo>
                    <a:pt x="66014" y="66114"/>
                  </a:lnTo>
                  <a:lnTo>
                    <a:pt x="66314" y="65414"/>
                  </a:lnTo>
                  <a:lnTo>
                    <a:pt x="66915" y="65047"/>
                  </a:lnTo>
                  <a:lnTo>
                    <a:pt x="67248" y="65013"/>
                  </a:lnTo>
                  <a:lnTo>
                    <a:pt x="68049" y="65681"/>
                  </a:lnTo>
                  <a:lnTo>
                    <a:pt x="68015" y="65280"/>
                  </a:lnTo>
                  <a:lnTo>
                    <a:pt x="68249" y="64580"/>
                  </a:lnTo>
                  <a:lnTo>
                    <a:pt x="68649" y="64580"/>
                  </a:lnTo>
                  <a:lnTo>
                    <a:pt x="69316" y="64546"/>
                  </a:lnTo>
                  <a:lnTo>
                    <a:pt x="69683" y="64847"/>
                  </a:lnTo>
                  <a:lnTo>
                    <a:pt x="70350" y="65114"/>
                  </a:lnTo>
                  <a:lnTo>
                    <a:pt x="71384" y="65047"/>
                  </a:lnTo>
                  <a:lnTo>
                    <a:pt x="71751" y="65414"/>
                  </a:lnTo>
                  <a:lnTo>
                    <a:pt x="72418" y="65347"/>
                  </a:lnTo>
                  <a:lnTo>
                    <a:pt x="72819" y="65347"/>
                  </a:lnTo>
                  <a:lnTo>
                    <a:pt x="73086" y="65614"/>
                  </a:lnTo>
                  <a:lnTo>
                    <a:pt x="73052" y="64913"/>
                  </a:lnTo>
                  <a:lnTo>
                    <a:pt x="72719" y="64613"/>
                  </a:lnTo>
                  <a:lnTo>
                    <a:pt x="72719" y="64280"/>
                  </a:lnTo>
                  <a:lnTo>
                    <a:pt x="73019" y="64246"/>
                  </a:lnTo>
                  <a:lnTo>
                    <a:pt x="74753" y="64446"/>
                  </a:lnTo>
                  <a:lnTo>
                    <a:pt x="75821" y="64747"/>
                  </a:lnTo>
                  <a:lnTo>
                    <a:pt x="76088" y="64046"/>
                  </a:lnTo>
                  <a:lnTo>
                    <a:pt x="76088" y="63713"/>
                  </a:lnTo>
                  <a:lnTo>
                    <a:pt x="76054" y="63346"/>
                  </a:lnTo>
                  <a:lnTo>
                    <a:pt x="76355" y="63346"/>
                  </a:lnTo>
                  <a:lnTo>
                    <a:pt x="76355" y="63012"/>
                  </a:lnTo>
                  <a:lnTo>
                    <a:pt x="76021" y="62645"/>
                  </a:lnTo>
                  <a:lnTo>
                    <a:pt x="76688" y="62612"/>
                  </a:lnTo>
                  <a:lnTo>
                    <a:pt x="77355" y="62578"/>
                  </a:lnTo>
                  <a:lnTo>
                    <a:pt x="76988" y="61911"/>
                  </a:lnTo>
                  <a:lnTo>
                    <a:pt x="77322" y="61878"/>
                  </a:lnTo>
                  <a:lnTo>
                    <a:pt x="77656" y="61511"/>
                  </a:lnTo>
                  <a:lnTo>
                    <a:pt x="78356" y="61811"/>
                  </a:lnTo>
                  <a:lnTo>
                    <a:pt x="79023" y="61744"/>
                  </a:lnTo>
                  <a:lnTo>
                    <a:pt x="78990" y="61077"/>
                  </a:lnTo>
                  <a:lnTo>
                    <a:pt x="79590" y="61044"/>
                  </a:lnTo>
                  <a:lnTo>
                    <a:pt x="79257" y="60377"/>
                  </a:lnTo>
                  <a:lnTo>
                    <a:pt x="79524" y="60077"/>
                  </a:lnTo>
                  <a:lnTo>
                    <a:pt x="79857" y="59710"/>
                  </a:lnTo>
                  <a:lnTo>
                    <a:pt x="80558" y="59343"/>
                  </a:lnTo>
                  <a:lnTo>
                    <a:pt x="80925" y="59610"/>
                  </a:lnTo>
                  <a:lnTo>
                    <a:pt x="81258" y="60243"/>
                  </a:lnTo>
                  <a:lnTo>
                    <a:pt x="81925" y="60210"/>
                  </a:lnTo>
                  <a:lnTo>
                    <a:pt x="83326" y="59776"/>
                  </a:lnTo>
                  <a:lnTo>
                    <a:pt x="83593" y="59776"/>
                  </a:lnTo>
                  <a:lnTo>
                    <a:pt x="83993" y="59743"/>
                  </a:lnTo>
                  <a:lnTo>
                    <a:pt x="83993" y="59409"/>
                  </a:lnTo>
                  <a:lnTo>
                    <a:pt x="83927" y="58742"/>
                  </a:lnTo>
                  <a:lnTo>
                    <a:pt x="84527" y="58342"/>
                  </a:lnTo>
                  <a:lnTo>
                    <a:pt x="85561" y="57908"/>
                  </a:lnTo>
                  <a:lnTo>
                    <a:pt x="86529" y="56841"/>
                  </a:lnTo>
                  <a:lnTo>
                    <a:pt x="86762" y="56507"/>
                  </a:lnTo>
                  <a:lnTo>
                    <a:pt x="86729" y="55773"/>
                  </a:lnTo>
                  <a:lnTo>
                    <a:pt x="86395" y="55106"/>
                  </a:lnTo>
                  <a:lnTo>
                    <a:pt x="85661" y="54539"/>
                  </a:lnTo>
                  <a:lnTo>
                    <a:pt x="85328" y="54539"/>
                  </a:lnTo>
                  <a:lnTo>
                    <a:pt x="84994" y="54873"/>
                  </a:lnTo>
                  <a:lnTo>
                    <a:pt x="84327" y="55273"/>
                  </a:lnTo>
                  <a:lnTo>
                    <a:pt x="83326" y="55373"/>
                  </a:lnTo>
                  <a:lnTo>
                    <a:pt x="82659" y="55407"/>
                  </a:lnTo>
                  <a:lnTo>
                    <a:pt x="82326" y="55407"/>
                  </a:lnTo>
                  <a:lnTo>
                    <a:pt x="81258" y="55106"/>
                  </a:lnTo>
                  <a:lnTo>
                    <a:pt x="81225" y="54839"/>
                  </a:lnTo>
                  <a:lnTo>
                    <a:pt x="80825" y="54106"/>
                  </a:lnTo>
                  <a:lnTo>
                    <a:pt x="80524" y="54172"/>
                  </a:lnTo>
                  <a:lnTo>
                    <a:pt x="80191" y="54206"/>
                  </a:lnTo>
                  <a:lnTo>
                    <a:pt x="79524" y="54940"/>
                  </a:lnTo>
                  <a:lnTo>
                    <a:pt x="79190" y="55273"/>
                  </a:lnTo>
                  <a:lnTo>
                    <a:pt x="78556" y="55340"/>
                  </a:lnTo>
                  <a:lnTo>
                    <a:pt x="77856" y="54706"/>
                  </a:lnTo>
                  <a:lnTo>
                    <a:pt x="77088" y="53705"/>
                  </a:lnTo>
                  <a:lnTo>
                    <a:pt x="77055" y="53038"/>
                  </a:lnTo>
                  <a:lnTo>
                    <a:pt x="77055" y="52738"/>
                  </a:lnTo>
                  <a:lnTo>
                    <a:pt x="76655" y="52438"/>
                  </a:lnTo>
                  <a:lnTo>
                    <a:pt x="76255" y="52104"/>
                  </a:lnTo>
                  <a:lnTo>
                    <a:pt x="76255" y="51771"/>
                  </a:lnTo>
                  <a:lnTo>
                    <a:pt x="75521" y="51103"/>
                  </a:lnTo>
                  <a:lnTo>
                    <a:pt x="75387" y="49769"/>
                  </a:lnTo>
                  <a:lnTo>
                    <a:pt x="75687" y="48735"/>
                  </a:lnTo>
                  <a:lnTo>
                    <a:pt x="75321" y="48402"/>
                  </a:lnTo>
                  <a:lnTo>
                    <a:pt x="74653" y="48101"/>
                  </a:lnTo>
                  <a:lnTo>
                    <a:pt x="74553" y="47067"/>
                  </a:lnTo>
                  <a:lnTo>
                    <a:pt x="74520" y="46400"/>
                  </a:lnTo>
                  <a:lnTo>
                    <a:pt x="74186" y="46734"/>
                  </a:lnTo>
                  <a:lnTo>
                    <a:pt x="74220" y="47101"/>
                  </a:lnTo>
                  <a:lnTo>
                    <a:pt x="73653" y="48535"/>
                  </a:lnTo>
                  <a:lnTo>
                    <a:pt x="73019" y="49602"/>
                  </a:lnTo>
                  <a:lnTo>
                    <a:pt x="72018" y="50036"/>
                  </a:lnTo>
                  <a:lnTo>
                    <a:pt x="71017" y="50436"/>
                  </a:lnTo>
                  <a:lnTo>
                    <a:pt x="70350" y="50837"/>
                  </a:lnTo>
                  <a:lnTo>
                    <a:pt x="69250" y="49536"/>
                  </a:lnTo>
                  <a:lnTo>
                    <a:pt x="69183" y="48502"/>
                  </a:lnTo>
                  <a:lnTo>
                    <a:pt x="69883" y="48101"/>
                  </a:lnTo>
                  <a:lnTo>
                    <a:pt x="70817" y="47734"/>
                  </a:lnTo>
                  <a:lnTo>
                    <a:pt x="71184" y="48035"/>
                  </a:lnTo>
                  <a:lnTo>
                    <a:pt x="71585" y="48335"/>
                  </a:lnTo>
                  <a:lnTo>
                    <a:pt x="71851" y="48001"/>
                  </a:lnTo>
                  <a:lnTo>
                    <a:pt x="71818" y="47267"/>
                  </a:lnTo>
                  <a:lnTo>
                    <a:pt x="71818" y="46900"/>
                  </a:lnTo>
                  <a:lnTo>
                    <a:pt x="72085" y="46233"/>
                  </a:lnTo>
                  <a:lnTo>
                    <a:pt x="72385" y="45566"/>
                  </a:lnTo>
                  <a:lnTo>
                    <a:pt x="72018" y="44899"/>
                  </a:lnTo>
                  <a:lnTo>
                    <a:pt x="71318" y="44666"/>
                  </a:lnTo>
                  <a:lnTo>
                    <a:pt x="71318" y="44265"/>
                  </a:lnTo>
                  <a:lnTo>
                    <a:pt x="70917" y="44332"/>
                  </a:lnTo>
                  <a:lnTo>
                    <a:pt x="70584" y="44699"/>
                  </a:lnTo>
                  <a:lnTo>
                    <a:pt x="69917" y="44732"/>
                  </a:lnTo>
                  <a:lnTo>
                    <a:pt x="69650" y="44766"/>
                  </a:lnTo>
                  <a:lnTo>
                    <a:pt x="69316" y="45099"/>
                  </a:lnTo>
                  <a:lnTo>
                    <a:pt x="67982" y="45900"/>
                  </a:lnTo>
                  <a:lnTo>
                    <a:pt x="67315" y="45933"/>
                  </a:lnTo>
                  <a:lnTo>
                    <a:pt x="66881" y="44932"/>
                  </a:lnTo>
                  <a:lnTo>
                    <a:pt x="66147" y="43898"/>
                  </a:lnTo>
                  <a:lnTo>
                    <a:pt x="65747" y="43598"/>
                  </a:lnTo>
                  <a:lnTo>
                    <a:pt x="66081" y="43265"/>
                  </a:lnTo>
                  <a:lnTo>
                    <a:pt x="66481" y="43231"/>
                  </a:lnTo>
                  <a:lnTo>
                    <a:pt x="66381" y="42230"/>
                  </a:lnTo>
                  <a:lnTo>
                    <a:pt x="65914" y="41230"/>
                  </a:lnTo>
                  <a:lnTo>
                    <a:pt x="65180" y="40229"/>
                  </a:lnTo>
                  <a:lnTo>
                    <a:pt x="65480" y="39529"/>
                  </a:lnTo>
                  <a:lnTo>
                    <a:pt x="65814" y="39195"/>
                  </a:lnTo>
                  <a:lnTo>
                    <a:pt x="66181" y="39162"/>
                  </a:lnTo>
                  <a:lnTo>
                    <a:pt x="66147" y="38761"/>
                  </a:lnTo>
                  <a:lnTo>
                    <a:pt x="65714" y="38194"/>
                  </a:lnTo>
                  <a:lnTo>
                    <a:pt x="65714" y="37861"/>
                  </a:lnTo>
                  <a:lnTo>
                    <a:pt x="65647" y="36860"/>
                  </a:lnTo>
                  <a:lnTo>
                    <a:pt x="65580" y="36493"/>
                  </a:lnTo>
                  <a:lnTo>
                    <a:pt x="64880" y="36526"/>
                  </a:lnTo>
                  <a:lnTo>
                    <a:pt x="64846" y="35893"/>
                  </a:lnTo>
                  <a:lnTo>
                    <a:pt x="64513" y="35192"/>
                  </a:lnTo>
                  <a:lnTo>
                    <a:pt x="64146" y="34892"/>
                  </a:lnTo>
                  <a:lnTo>
                    <a:pt x="63746" y="34225"/>
                  </a:lnTo>
                  <a:lnTo>
                    <a:pt x="63379" y="34225"/>
                  </a:lnTo>
                  <a:lnTo>
                    <a:pt x="63345" y="33891"/>
                  </a:lnTo>
                  <a:lnTo>
                    <a:pt x="63012" y="33591"/>
                  </a:lnTo>
                  <a:lnTo>
                    <a:pt x="62678" y="33991"/>
                  </a:lnTo>
                  <a:lnTo>
                    <a:pt x="62311" y="32991"/>
                  </a:lnTo>
                  <a:lnTo>
                    <a:pt x="61511" y="31656"/>
                  </a:lnTo>
                  <a:lnTo>
                    <a:pt x="61077" y="30355"/>
                  </a:lnTo>
                  <a:lnTo>
                    <a:pt x="60677" y="29688"/>
                  </a:lnTo>
                  <a:lnTo>
                    <a:pt x="59576" y="29054"/>
                  </a:lnTo>
                  <a:lnTo>
                    <a:pt x="59543" y="28054"/>
                  </a:lnTo>
                  <a:lnTo>
                    <a:pt x="59176" y="27720"/>
                  </a:lnTo>
                  <a:lnTo>
                    <a:pt x="58475" y="27053"/>
                  </a:lnTo>
                  <a:lnTo>
                    <a:pt x="58408" y="26419"/>
                  </a:lnTo>
                  <a:lnTo>
                    <a:pt x="58008" y="25719"/>
                  </a:lnTo>
                  <a:lnTo>
                    <a:pt x="57675" y="25418"/>
                  </a:lnTo>
                  <a:lnTo>
                    <a:pt x="57308" y="25085"/>
                  </a:lnTo>
                  <a:lnTo>
                    <a:pt x="56841" y="23817"/>
                  </a:lnTo>
                  <a:lnTo>
                    <a:pt x="56507" y="23517"/>
                  </a:lnTo>
                  <a:lnTo>
                    <a:pt x="55807" y="23217"/>
                  </a:lnTo>
                  <a:lnTo>
                    <a:pt x="55740" y="22883"/>
                  </a:lnTo>
                  <a:lnTo>
                    <a:pt x="55073" y="22550"/>
                  </a:lnTo>
                  <a:lnTo>
                    <a:pt x="54706" y="22249"/>
                  </a:lnTo>
                  <a:lnTo>
                    <a:pt x="54239" y="20548"/>
                  </a:lnTo>
                  <a:lnTo>
                    <a:pt x="53872" y="20582"/>
                  </a:lnTo>
                  <a:lnTo>
                    <a:pt x="53839" y="19914"/>
                  </a:lnTo>
                  <a:lnTo>
                    <a:pt x="53472" y="19247"/>
                  </a:lnTo>
                  <a:lnTo>
                    <a:pt x="53472" y="19581"/>
                  </a:lnTo>
                  <a:lnTo>
                    <a:pt x="53071" y="18980"/>
                  </a:lnTo>
                  <a:lnTo>
                    <a:pt x="53038" y="18213"/>
                  </a:lnTo>
                  <a:lnTo>
                    <a:pt x="52704" y="17946"/>
                  </a:lnTo>
                  <a:lnTo>
                    <a:pt x="52337" y="17246"/>
                  </a:lnTo>
                  <a:lnTo>
                    <a:pt x="51904" y="16712"/>
                  </a:lnTo>
                  <a:lnTo>
                    <a:pt x="51203" y="16746"/>
                  </a:lnTo>
                  <a:lnTo>
                    <a:pt x="51203" y="16379"/>
                  </a:lnTo>
                  <a:lnTo>
                    <a:pt x="51170" y="16045"/>
                  </a:lnTo>
                  <a:lnTo>
                    <a:pt x="51870" y="16012"/>
                  </a:lnTo>
                  <a:lnTo>
                    <a:pt x="52204" y="15645"/>
                  </a:lnTo>
                  <a:lnTo>
                    <a:pt x="52137" y="14244"/>
                  </a:lnTo>
                  <a:lnTo>
                    <a:pt x="52037" y="13243"/>
                  </a:lnTo>
                  <a:lnTo>
                    <a:pt x="52004" y="12543"/>
                  </a:lnTo>
                  <a:lnTo>
                    <a:pt x="52337" y="12543"/>
                  </a:lnTo>
                  <a:lnTo>
                    <a:pt x="52571" y="11508"/>
                  </a:lnTo>
                  <a:lnTo>
                    <a:pt x="52471" y="10141"/>
                  </a:lnTo>
                  <a:lnTo>
                    <a:pt x="51704" y="8506"/>
                  </a:lnTo>
                  <a:lnTo>
                    <a:pt x="52004" y="7806"/>
                  </a:lnTo>
                  <a:lnTo>
                    <a:pt x="52571" y="7039"/>
                  </a:lnTo>
                  <a:lnTo>
                    <a:pt x="52871" y="6338"/>
                  </a:lnTo>
                  <a:lnTo>
                    <a:pt x="52471" y="5371"/>
                  </a:lnTo>
                  <a:lnTo>
                    <a:pt x="52371" y="4370"/>
                  </a:lnTo>
                  <a:lnTo>
                    <a:pt x="52004" y="3703"/>
                  </a:lnTo>
                  <a:lnTo>
                    <a:pt x="51337" y="3369"/>
                  </a:lnTo>
                  <a:lnTo>
                    <a:pt x="51637" y="2669"/>
                  </a:lnTo>
                  <a:lnTo>
                    <a:pt x="51303" y="2669"/>
                  </a:lnTo>
                  <a:lnTo>
                    <a:pt x="50903" y="2369"/>
                  </a:lnTo>
                  <a:lnTo>
                    <a:pt x="50536" y="2402"/>
                  </a:lnTo>
                  <a:lnTo>
                    <a:pt x="50236" y="3136"/>
                  </a:lnTo>
                  <a:lnTo>
                    <a:pt x="49969" y="3136"/>
                  </a:lnTo>
                  <a:lnTo>
                    <a:pt x="49569" y="2502"/>
                  </a:lnTo>
                  <a:lnTo>
                    <a:pt x="49169" y="2135"/>
                  </a:lnTo>
                  <a:lnTo>
                    <a:pt x="48868" y="2168"/>
                  </a:lnTo>
                  <a:lnTo>
                    <a:pt x="48501" y="1902"/>
                  </a:lnTo>
                  <a:lnTo>
                    <a:pt x="48468" y="1234"/>
                  </a:lnTo>
                  <a:lnTo>
                    <a:pt x="48134" y="1301"/>
                  </a:lnTo>
                  <a:lnTo>
                    <a:pt x="47367" y="1335"/>
                  </a:lnTo>
                  <a:lnTo>
                    <a:pt x="47134" y="1668"/>
                  </a:lnTo>
                  <a:lnTo>
                    <a:pt x="46733" y="1701"/>
                  </a:lnTo>
                  <a:lnTo>
                    <a:pt x="46467" y="1701"/>
                  </a:lnTo>
                  <a:lnTo>
                    <a:pt x="46066" y="1034"/>
                  </a:lnTo>
                  <a:lnTo>
                    <a:pt x="45666" y="734"/>
                  </a:lnTo>
                  <a:lnTo>
                    <a:pt x="46033" y="367"/>
                  </a:lnTo>
                  <a:lnTo>
                    <a:pt x="4600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8"/>
            <p:cNvSpPr/>
            <p:nvPr/>
          </p:nvSpPr>
          <p:spPr>
            <a:xfrm>
              <a:off x="7990586" y="3743195"/>
              <a:ext cx="712" cy="21"/>
            </a:xfrm>
            <a:custGeom>
              <a:avLst/>
              <a:gdLst/>
              <a:ahLst/>
              <a:cxnLst/>
              <a:rect l="l" t="t" r="r" b="b"/>
              <a:pathLst>
                <a:path w="34" h="1" extrusionOk="0">
                  <a:moveTo>
                    <a:pt x="0" y="0"/>
                  </a:moveTo>
                  <a:lnTo>
                    <a:pt x="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8"/>
            <p:cNvSpPr/>
            <p:nvPr/>
          </p:nvSpPr>
          <p:spPr>
            <a:xfrm>
              <a:off x="6447095" y="2807310"/>
              <a:ext cx="62875" cy="44032"/>
            </a:xfrm>
            <a:custGeom>
              <a:avLst/>
              <a:gdLst/>
              <a:ahLst/>
              <a:cxnLst/>
              <a:rect l="l" t="t" r="r" b="b"/>
              <a:pathLst>
                <a:path w="3003" h="2103" extrusionOk="0">
                  <a:moveTo>
                    <a:pt x="2268" y="1"/>
                  </a:moveTo>
                  <a:lnTo>
                    <a:pt x="1334" y="735"/>
                  </a:lnTo>
                  <a:lnTo>
                    <a:pt x="934" y="67"/>
                  </a:lnTo>
                  <a:lnTo>
                    <a:pt x="634" y="401"/>
                  </a:lnTo>
                  <a:lnTo>
                    <a:pt x="634" y="801"/>
                  </a:lnTo>
                  <a:lnTo>
                    <a:pt x="667" y="1135"/>
                  </a:lnTo>
                  <a:lnTo>
                    <a:pt x="0" y="1502"/>
                  </a:lnTo>
                  <a:lnTo>
                    <a:pt x="300" y="1468"/>
                  </a:lnTo>
                  <a:lnTo>
                    <a:pt x="667" y="1468"/>
                  </a:lnTo>
                  <a:lnTo>
                    <a:pt x="1034" y="1802"/>
                  </a:lnTo>
                  <a:lnTo>
                    <a:pt x="1034" y="2102"/>
                  </a:lnTo>
                  <a:lnTo>
                    <a:pt x="1434" y="1735"/>
                  </a:lnTo>
                  <a:lnTo>
                    <a:pt x="1368" y="1402"/>
                  </a:lnTo>
                  <a:lnTo>
                    <a:pt x="2035" y="1335"/>
                  </a:lnTo>
                  <a:lnTo>
                    <a:pt x="2368" y="1335"/>
                  </a:lnTo>
                  <a:lnTo>
                    <a:pt x="2335" y="1035"/>
                  </a:lnTo>
                  <a:lnTo>
                    <a:pt x="2635" y="668"/>
                  </a:lnTo>
                  <a:lnTo>
                    <a:pt x="3002" y="234"/>
                  </a:lnTo>
                  <a:lnTo>
                    <a:pt x="22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8"/>
            <p:cNvSpPr/>
            <p:nvPr/>
          </p:nvSpPr>
          <p:spPr>
            <a:xfrm>
              <a:off x="6463845" y="2773098"/>
              <a:ext cx="29354" cy="27261"/>
            </a:xfrm>
            <a:custGeom>
              <a:avLst/>
              <a:gdLst/>
              <a:ahLst/>
              <a:cxnLst/>
              <a:rect l="l" t="t" r="r" b="b"/>
              <a:pathLst>
                <a:path w="1402" h="1302" extrusionOk="0">
                  <a:moveTo>
                    <a:pt x="701" y="0"/>
                  </a:moveTo>
                  <a:lnTo>
                    <a:pt x="368" y="367"/>
                  </a:lnTo>
                  <a:lnTo>
                    <a:pt x="1" y="367"/>
                  </a:lnTo>
                  <a:lnTo>
                    <a:pt x="34" y="667"/>
                  </a:lnTo>
                  <a:lnTo>
                    <a:pt x="401" y="634"/>
                  </a:lnTo>
                  <a:lnTo>
                    <a:pt x="735" y="634"/>
                  </a:lnTo>
                  <a:lnTo>
                    <a:pt x="801" y="1301"/>
                  </a:lnTo>
                  <a:lnTo>
                    <a:pt x="1068" y="968"/>
                  </a:lnTo>
                  <a:lnTo>
                    <a:pt x="1402" y="601"/>
                  </a:lnTo>
                  <a:lnTo>
                    <a:pt x="1368" y="300"/>
                  </a:lnTo>
                  <a:lnTo>
                    <a:pt x="7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8"/>
            <p:cNvSpPr/>
            <p:nvPr/>
          </p:nvSpPr>
          <p:spPr>
            <a:xfrm>
              <a:off x="6520418" y="2717216"/>
              <a:ext cx="212348" cy="155775"/>
            </a:xfrm>
            <a:custGeom>
              <a:avLst/>
              <a:gdLst/>
              <a:ahLst/>
              <a:cxnLst/>
              <a:rect l="l" t="t" r="r" b="b"/>
              <a:pathLst>
                <a:path w="10142" h="7440" extrusionOk="0">
                  <a:moveTo>
                    <a:pt x="6338" y="1"/>
                  </a:moveTo>
                  <a:lnTo>
                    <a:pt x="6005" y="34"/>
                  </a:lnTo>
                  <a:lnTo>
                    <a:pt x="5338" y="434"/>
                  </a:lnTo>
                  <a:lnTo>
                    <a:pt x="5338" y="101"/>
                  </a:lnTo>
                  <a:lnTo>
                    <a:pt x="4637" y="134"/>
                  </a:lnTo>
                  <a:lnTo>
                    <a:pt x="4337" y="167"/>
                  </a:lnTo>
                  <a:lnTo>
                    <a:pt x="4003" y="167"/>
                  </a:lnTo>
                  <a:lnTo>
                    <a:pt x="3637" y="201"/>
                  </a:lnTo>
                  <a:lnTo>
                    <a:pt x="3336" y="601"/>
                  </a:lnTo>
                  <a:lnTo>
                    <a:pt x="3003" y="601"/>
                  </a:lnTo>
                  <a:lnTo>
                    <a:pt x="2336" y="634"/>
                  </a:lnTo>
                  <a:lnTo>
                    <a:pt x="1969" y="668"/>
                  </a:lnTo>
                  <a:lnTo>
                    <a:pt x="1635" y="668"/>
                  </a:lnTo>
                  <a:lnTo>
                    <a:pt x="1268" y="701"/>
                  </a:lnTo>
                  <a:lnTo>
                    <a:pt x="1302" y="1035"/>
                  </a:lnTo>
                  <a:lnTo>
                    <a:pt x="1302" y="1435"/>
                  </a:lnTo>
                  <a:lnTo>
                    <a:pt x="1001" y="1435"/>
                  </a:lnTo>
                  <a:lnTo>
                    <a:pt x="668" y="1468"/>
                  </a:lnTo>
                  <a:lnTo>
                    <a:pt x="334" y="1468"/>
                  </a:lnTo>
                  <a:lnTo>
                    <a:pt x="1" y="1835"/>
                  </a:lnTo>
                  <a:lnTo>
                    <a:pt x="1" y="2169"/>
                  </a:lnTo>
                  <a:lnTo>
                    <a:pt x="34" y="2502"/>
                  </a:lnTo>
                  <a:lnTo>
                    <a:pt x="101" y="2869"/>
                  </a:lnTo>
                  <a:lnTo>
                    <a:pt x="768" y="2803"/>
                  </a:lnTo>
                  <a:lnTo>
                    <a:pt x="801" y="3103"/>
                  </a:lnTo>
                  <a:lnTo>
                    <a:pt x="801" y="3470"/>
                  </a:lnTo>
                  <a:lnTo>
                    <a:pt x="468" y="3470"/>
                  </a:lnTo>
                  <a:lnTo>
                    <a:pt x="468" y="3803"/>
                  </a:lnTo>
                  <a:lnTo>
                    <a:pt x="534" y="4837"/>
                  </a:lnTo>
                  <a:lnTo>
                    <a:pt x="1302" y="5471"/>
                  </a:lnTo>
                  <a:lnTo>
                    <a:pt x="1602" y="5438"/>
                  </a:lnTo>
                  <a:lnTo>
                    <a:pt x="1602" y="5138"/>
                  </a:lnTo>
                  <a:lnTo>
                    <a:pt x="1902" y="4771"/>
                  </a:lnTo>
                  <a:lnTo>
                    <a:pt x="2269" y="4771"/>
                  </a:lnTo>
                  <a:lnTo>
                    <a:pt x="2636" y="5038"/>
                  </a:lnTo>
                  <a:lnTo>
                    <a:pt x="2302" y="5771"/>
                  </a:lnTo>
                  <a:lnTo>
                    <a:pt x="2369" y="6405"/>
                  </a:lnTo>
                  <a:lnTo>
                    <a:pt x="2369" y="6672"/>
                  </a:lnTo>
                  <a:lnTo>
                    <a:pt x="3336" y="6338"/>
                  </a:lnTo>
                  <a:lnTo>
                    <a:pt x="3670" y="5972"/>
                  </a:lnTo>
                  <a:lnTo>
                    <a:pt x="3670" y="6005"/>
                  </a:lnTo>
                  <a:lnTo>
                    <a:pt x="3703" y="5972"/>
                  </a:lnTo>
                  <a:lnTo>
                    <a:pt x="4104" y="6305"/>
                  </a:lnTo>
                  <a:lnTo>
                    <a:pt x="4370" y="6305"/>
                  </a:lnTo>
                  <a:lnTo>
                    <a:pt x="4370" y="5938"/>
                  </a:lnTo>
                  <a:lnTo>
                    <a:pt x="4404" y="5972"/>
                  </a:lnTo>
                  <a:lnTo>
                    <a:pt x="4404" y="5938"/>
                  </a:lnTo>
                  <a:lnTo>
                    <a:pt x="5104" y="6205"/>
                  </a:lnTo>
                  <a:lnTo>
                    <a:pt x="5438" y="6205"/>
                  </a:lnTo>
                  <a:lnTo>
                    <a:pt x="5438" y="6539"/>
                  </a:lnTo>
                  <a:lnTo>
                    <a:pt x="5805" y="6872"/>
                  </a:lnTo>
                  <a:lnTo>
                    <a:pt x="5938" y="6872"/>
                  </a:lnTo>
                  <a:lnTo>
                    <a:pt x="6172" y="6839"/>
                  </a:lnTo>
                  <a:lnTo>
                    <a:pt x="6805" y="6805"/>
                  </a:lnTo>
                  <a:lnTo>
                    <a:pt x="6839" y="6805"/>
                  </a:lnTo>
                  <a:lnTo>
                    <a:pt x="7206" y="7439"/>
                  </a:lnTo>
                  <a:lnTo>
                    <a:pt x="7840" y="7106"/>
                  </a:lnTo>
                  <a:lnTo>
                    <a:pt x="8507" y="6672"/>
                  </a:lnTo>
                  <a:lnTo>
                    <a:pt x="8507" y="6705"/>
                  </a:lnTo>
                  <a:lnTo>
                    <a:pt x="8540" y="6672"/>
                  </a:lnTo>
                  <a:lnTo>
                    <a:pt x="8573" y="7039"/>
                  </a:lnTo>
                  <a:lnTo>
                    <a:pt x="8573" y="7006"/>
                  </a:lnTo>
                  <a:lnTo>
                    <a:pt x="9207" y="6972"/>
                  </a:lnTo>
                  <a:lnTo>
                    <a:pt x="9274" y="6972"/>
                  </a:lnTo>
                  <a:lnTo>
                    <a:pt x="9541" y="6272"/>
                  </a:lnTo>
                  <a:lnTo>
                    <a:pt x="9207" y="6305"/>
                  </a:lnTo>
                  <a:lnTo>
                    <a:pt x="8840" y="5972"/>
                  </a:lnTo>
                  <a:lnTo>
                    <a:pt x="8807" y="5638"/>
                  </a:lnTo>
                  <a:lnTo>
                    <a:pt x="9140" y="5304"/>
                  </a:lnTo>
                  <a:lnTo>
                    <a:pt x="9140" y="5271"/>
                  </a:lnTo>
                  <a:lnTo>
                    <a:pt x="9507" y="5605"/>
                  </a:lnTo>
                  <a:lnTo>
                    <a:pt x="9841" y="5871"/>
                  </a:lnTo>
                  <a:lnTo>
                    <a:pt x="9874" y="5871"/>
                  </a:lnTo>
                  <a:lnTo>
                    <a:pt x="10141" y="5505"/>
                  </a:lnTo>
                  <a:lnTo>
                    <a:pt x="10141" y="5204"/>
                  </a:lnTo>
                  <a:lnTo>
                    <a:pt x="9808" y="4837"/>
                  </a:lnTo>
                  <a:lnTo>
                    <a:pt x="9107" y="4604"/>
                  </a:lnTo>
                  <a:lnTo>
                    <a:pt x="9040" y="3870"/>
                  </a:lnTo>
                  <a:lnTo>
                    <a:pt x="8640" y="3203"/>
                  </a:lnTo>
                  <a:lnTo>
                    <a:pt x="8940" y="2502"/>
                  </a:lnTo>
                  <a:lnTo>
                    <a:pt x="8573" y="2269"/>
                  </a:lnTo>
                  <a:lnTo>
                    <a:pt x="8540" y="1935"/>
                  </a:lnTo>
                  <a:lnTo>
                    <a:pt x="9207" y="1201"/>
                  </a:lnTo>
                  <a:lnTo>
                    <a:pt x="9140" y="468"/>
                  </a:lnTo>
                  <a:lnTo>
                    <a:pt x="8807" y="167"/>
                  </a:lnTo>
                  <a:lnTo>
                    <a:pt x="8707" y="167"/>
                  </a:lnTo>
                  <a:lnTo>
                    <a:pt x="8440" y="201"/>
                  </a:lnTo>
                  <a:lnTo>
                    <a:pt x="7039" y="301"/>
                  </a:lnTo>
                  <a:lnTo>
                    <a:pt x="6705" y="334"/>
                  </a:lnTo>
                  <a:lnTo>
                    <a:pt x="633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8"/>
            <p:cNvSpPr/>
            <p:nvPr/>
          </p:nvSpPr>
          <p:spPr>
            <a:xfrm>
              <a:off x="6707599" y="2863192"/>
              <a:ext cx="5611" cy="712"/>
            </a:xfrm>
            <a:custGeom>
              <a:avLst/>
              <a:gdLst/>
              <a:ahLst/>
              <a:cxnLst/>
              <a:rect l="l" t="t" r="r" b="b"/>
              <a:pathLst>
                <a:path w="268" h="34" extrusionOk="0">
                  <a:moveTo>
                    <a:pt x="0" y="34"/>
                  </a:moveTo>
                  <a:lnTo>
                    <a:pt x="0" y="34"/>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8"/>
            <p:cNvSpPr/>
            <p:nvPr/>
          </p:nvSpPr>
          <p:spPr>
            <a:xfrm>
              <a:off x="6695016" y="3007054"/>
              <a:ext cx="733" cy="21"/>
            </a:xfrm>
            <a:custGeom>
              <a:avLst/>
              <a:gdLst/>
              <a:ahLst/>
              <a:cxnLst/>
              <a:rect l="l" t="t" r="r" b="b"/>
              <a:pathLst>
                <a:path w="35" h="1" extrusionOk="0">
                  <a:moveTo>
                    <a:pt x="34" y="1"/>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8"/>
            <p:cNvSpPr/>
            <p:nvPr/>
          </p:nvSpPr>
          <p:spPr>
            <a:xfrm>
              <a:off x="6428921" y="2841543"/>
              <a:ext cx="327588" cy="166935"/>
            </a:xfrm>
            <a:custGeom>
              <a:avLst/>
              <a:gdLst/>
              <a:ahLst/>
              <a:cxnLst/>
              <a:rect l="l" t="t" r="r" b="b"/>
              <a:pathLst>
                <a:path w="15646" h="7973" extrusionOk="0">
                  <a:moveTo>
                    <a:pt x="8740" y="0"/>
                  </a:moveTo>
                  <a:lnTo>
                    <a:pt x="8740" y="367"/>
                  </a:lnTo>
                  <a:lnTo>
                    <a:pt x="8407" y="367"/>
                  </a:lnTo>
                  <a:lnTo>
                    <a:pt x="8040" y="67"/>
                  </a:lnTo>
                  <a:lnTo>
                    <a:pt x="8040" y="34"/>
                  </a:lnTo>
                  <a:lnTo>
                    <a:pt x="7706" y="400"/>
                  </a:lnTo>
                  <a:lnTo>
                    <a:pt x="6739" y="734"/>
                  </a:lnTo>
                  <a:lnTo>
                    <a:pt x="6372" y="867"/>
                  </a:lnTo>
                  <a:lnTo>
                    <a:pt x="6405" y="1201"/>
                  </a:lnTo>
                  <a:lnTo>
                    <a:pt x="6472" y="1568"/>
                  </a:lnTo>
                  <a:lnTo>
                    <a:pt x="6472" y="1868"/>
                  </a:lnTo>
                  <a:lnTo>
                    <a:pt x="6505" y="2535"/>
                  </a:lnTo>
                  <a:lnTo>
                    <a:pt x="6539" y="2902"/>
                  </a:lnTo>
                  <a:lnTo>
                    <a:pt x="6572" y="3569"/>
                  </a:lnTo>
                  <a:lnTo>
                    <a:pt x="6239" y="3936"/>
                  </a:lnTo>
                  <a:lnTo>
                    <a:pt x="5972" y="4337"/>
                  </a:lnTo>
                  <a:lnTo>
                    <a:pt x="5638" y="4337"/>
                  </a:lnTo>
                  <a:lnTo>
                    <a:pt x="4871" y="3703"/>
                  </a:lnTo>
                  <a:lnTo>
                    <a:pt x="4537" y="3403"/>
                  </a:lnTo>
                  <a:lnTo>
                    <a:pt x="4471" y="2702"/>
                  </a:lnTo>
                  <a:lnTo>
                    <a:pt x="3737" y="2068"/>
                  </a:lnTo>
                  <a:lnTo>
                    <a:pt x="3403" y="2102"/>
                  </a:lnTo>
                  <a:lnTo>
                    <a:pt x="3036" y="1768"/>
                  </a:lnTo>
                  <a:lnTo>
                    <a:pt x="3036" y="1435"/>
                  </a:lnTo>
                  <a:lnTo>
                    <a:pt x="2369" y="1501"/>
                  </a:lnTo>
                  <a:lnTo>
                    <a:pt x="1702" y="1902"/>
                  </a:lnTo>
                  <a:lnTo>
                    <a:pt x="1335" y="2235"/>
                  </a:lnTo>
                  <a:lnTo>
                    <a:pt x="1035" y="2268"/>
                  </a:lnTo>
                  <a:lnTo>
                    <a:pt x="801" y="2936"/>
                  </a:lnTo>
                  <a:lnTo>
                    <a:pt x="835" y="3669"/>
                  </a:lnTo>
                  <a:lnTo>
                    <a:pt x="535" y="4370"/>
                  </a:lnTo>
                  <a:lnTo>
                    <a:pt x="201" y="5037"/>
                  </a:lnTo>
                  <a:lnTo>
                    <a:pt x="1" y="7105"/>
                  </a:lnTo>
                  <a:lnTo>
                    <a:pt x="1035" y="6672"/>
                  </a:lnTo>
                  <a:lnTo>
                    <a:pt x="1068" y="6672"/>
                  </a:lnTo>
                  <a:lnTo>
                    <a:pt x="1669" y="6605"/>
                  </a:lnTo>
                  <a:lnTo>
                    <a:pt x="2002" y="6238"/>
                  </a:lnTo>
                  <a:lnTo>
                    <a:pt x="2369" y="6238"/>
                  </a:lnTo>
                  <a:lnTo>
                    <a:pt x="2736" y="6205"/>
                  </a:lnTo>
                  <a:lnTo>
                    <a:pt x="2803" y="6205"/>
                  </a:lnTo>
                  <a:lnTo>
                    <a:pt x="3703" y="6171"/>
                  </a:lnTo>
                  <a:lnTo>
                    <a:pt x="4004" y="6105"/>
                  </a:lnTo>
                  <a:lnTo>
                    <a:pt x="4671" y="5704"/>
                  </a:lnTo>
                  <a:lnTo>
                    <a:pt x="5405" y="5671"/>
                  </a:lnTo>
                  <a:lnTo>
                    <a:pt x="5738" y="5604"/>
                  </a:lnTo>
                  <a:lnTo>
                    <a:pt x="6739" y="5904"/>
                  </a:lnTo>
                  <a:lnTo>
                    <a:pt x="7406" y="5471"/>
                  </a:lnTo>
                  <a:lnTo>
                    <a:pt x="7406" y="5537"/>
                  </a:lnTo>
                  <a:lnTo>
                    <a:pt x="7473" y="5471"/>
                  </a:lnTo>
                  <a:lnTo>
                    <a:pt x="7840" y="5871"/>
                  </a:lnTo>
                  <a:lnTo>
                    <a:pt x="8507" y="6171"/>
                  </a:lnTo>
                  <a:lnTo>
                    <a:pt x="9574" y="6405"/>
                  </a:lnTo>
                  <a:lnTo>
                    <a:pt x="9875" y="6405"/>
                  </a:lnTo>
                  <a:lnTo>
                    <a:pt x="10241" y="7039"/>
                  </a:lnTo>
                  <a:lnTo>
                    <a:pt x="11342" y="7672"/>
                  </a:lnTo>
                  <a:lnTo>
                    <a:pt x="11709" y="7973"/>
                  </a:lnTo>
                  <a:lnTo>
                    <a:pt x="12743" y="7906"/>
                  </a:lnTo>
                  <a:lnTo>
                    <a:pt x="12877" y="7906"/>
                  </a:lnTo>
                  <a:lnTo>
                    <a:pt x="13043" y="7872"/>
                  </a:lnTo>
                  <a:lnTo>
                    <a:pt x="13377" y="7872"/>
                  </a:lnTo>
                  <a:lnTo>
                    <a:pt x="13677" y="7506"/>
                  </a:lnTo>
                  <a:lnTo>
                    <a:pt x="13711" y="7539"/>
                  </a:lnTo>
                  <a:lnTo>
                    <a:pt x="13744" y="7506"/>
                  </a:lnTo>
                  <a:lnTo>
                    <a:pt x="14078" y="7772"/>
                  </a:lnTo>
                  <a:lnTo>
                    <a:pt x="14711" y="7439"/>
                  </a:lnTo>
                  <a:lnTo>
                    <a:pt x="15012" y="7072"/>
                  </a:lnTo>
                  <a:lnTo>
                    <a:pt x="14678" y="6738"/>
                  </a:lnTo>
                  <a:lnTo>
                    <a:pt x="14311" y="6438"/>
                  </a:lnTo>
                  <a:lnTo>
                    <a:pt x="14911" y="6038"/>
                  </a:lnTo>
                  <a:lnTo>
                    <a:pt x="15579" y="5671"/>
                  </a:lnTo>
                  <a:lnTo>
                    <a:pt x="15645" y="5671"/>
                  </a:lnTo>
                  <a:lnTo>
                    <a:pt x="15245" y="4937"/>
                  </a:lnTo>
                  <a:lnTo>
                    <a:pt x="15212" y="4270"/>
                  </a:lnTo>
                  <a:lnTo>
                    <a:pt x="14811" y="3703"/>
                  </a:lnTo>
                  <a:lnTo>
                    <a:pt x="14745" y="3369"/>
                  </a:lnTo>
                  <a:lnTo>
                    <a:pt x="14511" y="3369"/>
                  </a:lnTo>
                  <a:lnTo>
                    <a:pt x="14144" y="3403"/>
                  </a:lnTo>
                  <a:lnTo>
                    <a:pt x="13744" y="2735"/>
                  </a:lnTo>
                  <a:lnTo>
                    <a:pt x="14378" y="2702"/>
                  </a:lnTo>
                  <a:lnTo>
                    <a:pt x="14478" y="2702"/>
                  </a:lnTo>
                  <a:lnTo>
                    <a:pt x="14378" y="2002"/>
                  </a:lnTo>
                  <a:lnTo>
                    <a:pt x="14344" y="1301"/>
                  </a:lnTo>
                  <a:lnTo>
                    <a:pt x="14011" y="1368"/>
                  </a:lnTo>
                  <a:lnTo>
                    <a:pt x="13677" y="1668"/>
                  </a:lnTo>
                  <a:lnTo>
                    <a:pt x="13677" y="1601"/>
                  </a:lnTo>
                  <a:lnTo>
                    <a:pt x="13677" y="1368"/>
                  </a:lnTo>
                  <a:lnTo>
                    <a:pt x="13310" y="1401"/>
                  </a:lnTo>
                  <a:lnTo>
                    <a:pt x="13310" y="1068"/>
                  </a:lnTo>
                  <a:lnTo>
                    <a:pt x="12943" y="1068"/>
                  </a:lnTo>
                  <a:lnTo>
                    <a:pt x="12943" y="1101"/>
                  </a:lnTo>
                  <a:lnTo>
                    <a:pt x="12910" y="1101"/>
                  </a:lnTo>
                  <a:lnTo>
                    <a:pt x="12877" y="767"/>
                  </a:lnTo>
                  <a:lnTo>
                    <a:pt x="12877" y="734"/>
                  </a:lnTo>
                  <a:lnTo>
                    <a:pt x="12210" y="1168"/>
                  </a:lnTo>
                  <a:lnTo>
                    <a:pt x="11576" y="1501"/>
                  </a:lnTo>
                  <a:lnTo>
                    <a:pt x="11542" y="1535"/>
                  </a:lnTo>
                  <a:lnTo>
                    <a:pt x="11175" y="867"/>
                  </a:lnTo>
                  <a:lnTo>
                    <a:pt x="10542" y="901"/>
                  </a:lnTo>
                  <a:lnTo>
                    <a:pt x="10308" y="934"/>
                  </a:lnTo>
                  <a:lnTo>
                    <a:pt x="10175" y="934"/>
                  </a:lnTo>
                  <a:lnTo>
                    <a:pt x="9741" y="601"/>
                  </a:lnTo>
                  <a:lnTo>
                    <a:pt x="9741" y="267"/>
                  </a:lnTo>
                  <a:lnTo>
                    <a:pt x="9374" y="267"/>
                  </a:lnTo>
                  <a:lnTo>
                    <a:pt x="8774" y="34"/>
                  </a:lnTo>
                  <a:lnTo>
                    <a:pt x="874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8"/>
            <p:cNvSpPr/>
            <p:nvPr/>
          </p:nvSpPr>
          <p:spPr>
            <a:xfrm>
              <a:off x="6428921" y="2956071"/>
              <a:ext cx="282887" cy="201858"/>
            </a:xfrm>
            <a:custGeom>
              <a:avLst/>
              <a:gdLst/>
              <a:ahLst/>
              <a:cxnLst/>
              <a:rect l="l" t="t" r="r" b="b"/>
              <a:pathLst>
                <a:path w="13511" h="9641" extrusionOk="0">
                  <a:moveTo>
                    <a:pt x="12710" y="2436"/>
                  </a:moveTo>
                  <a:lnTo>
                    <a:pt x="12709" y="2438"/>
                  </a:lnTo>
                  <a:lnTo>
                    <a:pt x="12709" y="2438"/>
                  </a:lnTo>
                  <a:lnTo>
                    <a:pt x="12743" y="2436"/>
                  </a:lnTo>
                  <a:close/>
                  <a:moveTo>
                    <a:pt x="7473" y="1"/>
                  </a:moveTo>
                  <a:lnTo>
                    <a:pt x="7406" y="67"/>
                  </a:lnTo>
                  <a:lnTo>
                    <a:pt x="6806" y="434"/>
                  </a:lnTo>
                  <a:lnTo>
                    <a:pt x="6739" y="434"/>
                  </a:lnTo>
                  <a:lnTo>
                    <a:pt x="5738" y="134"/>
                  </a:lnTo>
                  <a:lnTo>
                    <a:pt x="5405" y="201"/>
                  </a:lnTo>
                  <a:lnTo>
                    <a:pt x="4704" y="234"/>
                  </a:lnTo>
                  <a:lnTo>
                    <a:pt x="4070" y="635"/>
                  </a:lnTo>
                  <a:lnTo>
                    <a:pt x="3737" y="635"/>
                  </a:lnTo>
                  <a:lnTo>
                    <a:pt x="2803" y="735"/>
                  </a:lnTo>
                  <a:lnTo>
                    <a:pt x="2736" y="735"/>
                  </a:lnTo>
                  <a:lnTo>
                    <a:pt x="2369" y="768"/>
                  </a:lnTo>
                  <a:lnTo>
                    <a:pt x="2036" y="768"/>
                  </a:lnTo>
                  <a:lnTo>
                    <a:pt x="1669" y="1135"/>
                  </a:lnTo>
                  <a:lnTo>
                    <a:pt x="1068" y="1202"/>
                  </a:lnTo>
                  <a:lnTo>
                    <a:pt x="34" y="1635"/>
                  </a:lnTo>
                  <a:lnTo>
                    <a:pt x="1" y="1635"/>
                  </a:lnTo>
                  <a:lnTo>
                    <a:pt x="68" y="2636"/>
                  </a:lnTo>
                  <a:lnTo>
                    <a:pt x="68" y="2970"/>
                  </a:lnTo>
                  <a:lnTo>
                    <a:pt x="134" y="3303"/>
                  </a:lnTo>
                  <a:lnTo>
                    <a:pt x="535" y="4371"/>
                  </a:lnTo>
                  <a:lnTo>
                    <a:pt x="635" y="5371"/>
                  </a:lnTo>
                  <a:lnTo>
                    <a:pt x="1335" y="5305"/>
                  </a:lnTo>
                  <a:lnTo>
                    <a:pt x="1335" y="5605"/>
                  </a:lnTo>
                  <a:lnTo>
                    <a:pt x="1669" y="5938"/>
                  </a:lnTo>
                  <a:lnTo>
                    <a:pt x="2002" y="5938"/>
                  </a:lnTo>
                  <a:lnTo>
                    <a:pt x="2369" y="6239"/>
                  </a:lnTo>
                  <a:lnTo>
                    <a:pt x="2569" y="6239"/>
                  </a:lnTo>
                  <a:lnTo>
                    <a:pt x="2836" y="5905"/>
                  </a:lnTo>
                  <a:lnTo>
                    <a:pt x="3370" y="5638"/>
                  </a:lnTo>
                  <a:lnTo>
                    <a:pt x="4004" y="5805"/>
                  </a:lnTo>
                  <a:lnTo>
                    <a:pt x="4304" y="6405"/>
                  </a:lnTo>
                  <a:lnTo>
                    <a:pt x="4404" y="6639"/>
                  </a:lnTo>
                  <a:lnTo>
                    <a:pt x="4404" y="6739"/>
                  </a:lnTo>
                  <a:lnTo>
                    <a:pt x="4471" y="6739"/>
                  </a:lnTo>
                  <a:lnTo>
                    <a:pt x="4471" y="6772"/>
                  </a:lnTo>
                  <a:lnTo>
                    <a:pt x="4571" y="7273"/>
                  </a:lnTo>
                  <a:lnTo>
                    <a:pt x="4504" y="7740"/>
                  </a:lnTo>
                  <a:lnTo>
                    <a:pt x="4371" y="7806"/>
                  </a:lnTo>
                  <a:lnTo>
                    <a:pt x="4738" y="7773"/>
                  </a:lnTo>
                  <a:lnTo>
                    <a:pt x="4537" y="8140"/>
                  </a:lnTo>
                  <a:lnTo>
                    <a:pt x="4537" y="8207"/>
                  </a:lnTo>
                  <a:lnTo>
                    <a:pt x="5171" y="8574"/>
                  </a:lnTo>
                  <a:lnTo>
                    <a:pt x="5672" y="8640"/>
                  </a:lnTo>
                  <a:lnTo>
                    <a:pt x="6472" y="9174"/>
                  </a:lnTo>
                  <a:lnTo>
                    <a:pt x="6472" y="9374"/>
                  </a:lnTo>
                  <a:lnTo>
                    <a:pt x="7039" y="9307"/>
                  </a:lnTo>
                  <a:lnTo>
                    <a:pt x="7073" y="9641"/>
                  </a:lnTo>
                  <a:lnTo>
                    <a:pt x="7740" y="9574"/>
                  </a:lnTo>
                  <a:lnTo>
                    <a:pt x="8073" y="9241"/>
                  </a:lnTo>
                  <a:lnTo>
                    <a:pt x="8373" y="8540"/>
                  </a:lnTo>
                  <a:lnTo>
                    <a:pt x="8740" y="8540"/>
                  </a:lnTo>
                  <a:lnTo>
                    <a:pt x="9007" y="8473"/>
                  </a:lnTo>
                  <a:lnTo>
                    <a:pt x="9708" y="8107"/>
                  </a:lnTo>
                  <a:lnTo>
                    <a:pt x="9741" y="8107"/>
                  </a:lnTo>
                  <a:lnTo>
                    <a:pt x="10075" y="8407"/>
                  </a:lnTo>
                  <a:lnTo>
                    <a:pt x="10041" y="8073"/>
                  </a:lnTo>
                  <a:lnTo>
                    <a:pt x="10342" y="8073"/>
                  </a:lnTo>
                  <a:lnTo>
                    <a:pt x="10642" y="7373"/>
                  </a:lnTo>
                  <a:lnTo>
                    <a:pt x="10575" y="6972"/>
                  </a:lnTo>
                  <a:lnTo>
                    <a:pt x="10542" y="6038"/>
                  </a:lnTo>
                  <a:lnTo>
                    <a:pt x="10508" y="5705"/>
                  </a:lnTo>
                  <a:lnTo>
                    <a:pt x="11843" y="5238"/>
                  </a:lnTo>
                  <a:lnTo>
                    <a:pt x="11843" y="4904"/>
                  </a:lnTo>
                  <a:lnTo>
                    <a:pt x="11876" y="4904"/>
                  </a:lnTo>
                  <a:lnTo>
                    <a:pt x="12877" y="4804"/>
                  </a:lnTo>
                  <a:lnTo>
                    <a:pt x="13510" y="4070"/>
                  </a:lnTo>
                  <a:lnTo>
                    <a:pt x="12076" y="3870"/>
                  </a:lnTo>
                  <a:lnTo>
                    <a:pt x="12709" y="2438"/>
                  </a:lnTo>
                  <a:lnTo>
                    <a:pt x="12709" y="2438"/>
                  </a:lnTo>
                  <a:lnTo>
                    <a:pt x="11709" y="2503"/>
                  </a:lnTo>
                  <a:lnTo>
                    <a:pt x="11342" y="2202"/>
                  </a:lnTo>
                  <a:lnTo>
                    <a:pt x="10241" y="1569"/>
                  </a:lnTo>
                  <a:lnTo>
                    <a:pt x="9875" y="935"/>
                  </a:lnTo>
                  <a:lnTo>
                    <a:pt x="9574" y="935"/>
                  </a:lnTo>
                  <a:lnTo>
                    <a:pt x="8507" y="701"/>
                  </a:lnTo>
                  <a:lnTo>
                    <a:pt x="7840" y="401"/>
                  </a:lnTo>
                  <a:lnTo>
                    <a:pt x="7473"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8"/>
            <p:cNvSpPr/>
            <p:nvPr/>
          </p:nvSpPr>
          <p:spPr>
            <a:xfrm>
              <a:off x="6996034" y="3220784"/>
              <a:ext cx="733" cy="6302"/>
            </a:xfrm>
            <a:custGeom>
              <a:avLst/>
              <a:gdLst/>
              <a:ahLst/>
              <a:cxnLst/>
              <a:rect l="l" t="t" r="r" b="b"/>
              <a:pathLst>
                <a:path w="35" h="301" extrusionOk="0">
                  <a:moveTo>
                    <a:pt x="1" y="0"/>
                  </a:moveTo>
                  <a:lnTo>
                    <a:pt x="1" y="300"/>
                  </a:lnTo>
                  <a:lnTo>
                    <a:pt x="34" y="3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8"/>
            <p:cNvSpPr/>
            <p:nvPr/>
          </p:nvSpPr>
          <p:spPr>
            <a:xfrm>
              <a:off x="6564429" y="2958164"/>
              <a:ext cx="453988" cy="376477"/>
            </a:xfrm>
            <a:custGeom>
              <a:avLst/>
              <a:gdLst/>
              <a:ahLst/>
              <a:cxnLst/>
              <a:rect l="l" t="t" r="r" b="b"/>
              <a:pathLst>
                <a:path w="21683" h="17981" extrusionOk="0">
                  <a:moveTo>
                    <a:pt x="9874" y="1"/>
                  </a:moveTo>
                  <a:lnTo>
                    <a:pt x="9540" y="34"/>
                  </a:lnTo>
                  <a:lnTo>
                    <a:pt x="9173" y="101"/>
                  </a:lnTo>
                  <a:lnTo>
                    <a:pt x="8506" y="468"/>
                  </a:lnTo>
                  <a:lnTo>
                    <a:pt x="7906" y="868"/>
                  </a:lnTo>
                  <a:lnTo>
                    <a:pt x="8239" y="1168"/>
                  </a:lnTo>
                  <a:lnTo>
                    <a:pt x="8573" y="1502"/>
                  </a:lnTo>
                  <a:lnTo>
                    <a:pt x="8339" y="1835"/>
                  </a:lnTo>
                  <a:lnTo>
                    <a:pt x="7606" y="2202"/>
                  </a:lnTo>
                  <a:lnTo>
                    <a:pt x="7272" y="1936"/>
                  </a:lnTo>
                  <a:lnTo>
                    <a:pt x="7239" y="1969"/>
                  </a:lnTo>
                  <a:lnTo>
                    <a:pt x="6938" y="2302"/>
                  </a:lnTo>
                  <a:lnTo>
                    <a:pt x="6605" y="2302"/>
                  </a:lnTo>
                  <a:lnTo>
                    <a:pt x="6405" y="2336"/>
                  </a:lnTo>
                  <a:lnTo>
                    <a:pt x="6271" y="2336"/>
                  </a:lnTo>
                  <a:lnTo>
                    <a:pt x="5637" y="3770"/>
                  </a:lnTo>
                  <a:lnTo>
                    <a:pt x="7072" y="3970"/>
                  </a:lnTo>
                  <a:lnTo>
                    <a:pt x="6438" y="4704"/>
                  </a:lnTo>
                  <a:lnTo>
                    <a:pt x="6405" y="4704"/>
                  </a:lnTo>
                  <a:lnTo>
                    <a:pt x="5404" y="4804"/>
                  </a:lnTo>
                  <a:lnTo>
                    <a:pt x="5404" y="5138"/>
                  </a:lnTo>
                  <a:lnTo>
                    <a:pt x="4070" y="5605"/>
                  </a:lnTo>
                  <a:lnTo>
                    <a:pt x="4103" y="5938"/>
                  </a:lnTo>
                  <a:lnTo>
                    <a:pt x="4203" y="6872"/>
                  </a:lnTo>
                  <a:lnTo>
                    <a:pt x="4203" y="7206"/>
                  </a:lnTo>
                  <a:lnTo>
                    <a:pt x="3903" y="7973"/>
                  </a:lnTo>
                  <a:lnTo>
                    <a:pt x="3603" y="7973"/>
                  </a:lnTo>
                  <a:lnTo>
                    <a:pt x="3603" y="8307"/>
                  </a:lnTo>
                  <a:lnTo>
                    <a:pt x="3269" y="8007"/>
                  </a:lnTo>
                  <a:lnTo>
                    <a:pt x="3236" y="8007"/>
                  </a:lnTo>
                  <a:lnTo>
                    <a:pt x="2569" y="8373"/>
                  </a:lnTo>
                  <a:lnTo>
                    <a:pt x="2535" y="8373"/>
                  </a:lnTo>
                  <a:lnTo>
                    <a:pt x="2268" y="8440"/>
                  </a:lnTo>
                  <a:lnTo>
                    <a:pt x="1935" y="8440"/>
                  </a:lnTo>
                  <a:lnTo>
                    <a:pt x="1668" y="9141"/>
                  </a:lnTo>
                  <a:lnTo>
                    <a:pt x="1268" y="9474"/>
                  </a:lnTo>
                  <a:lnTo>
                    <a:pt x="601" y="9541"/>
                  </a:lnTo>
                  <a:lnTo>
                    <a:pt x="567" y="9207"/>
                  </a:lnTo>
                  <a:lnTo>
                    <a:pt x="0" y="9274"/>
                  </a:lnTo>
                  <a:lnTo>
                    <a:pt x="33" y="9841"/>
                  </a:lnTo>
                  <a:lnTo>
                    <a:pt x="200" y="10342"/>
                  </a:lnTo>
                  <a:lnTo>
                    <a:pt x="434" y="10542"/>
                  </a:lnTo>
                  <a:lnTo>
                    <a:pt x="534" y="11542"/>
                  </a:lnTo>
                  <a:lnTo>
                    <a:pt x="734" y="11776"/>
                  </a:lnTo>
                  <a:lnTo>
                    <a:pt x="1168" y="12310"/>
                  </a:lnTo>
                  <a:lnTo>
                    <a:pt x="1468" y="12610"/>
                  </a:lnTo>
                  <a:lnTo>
                    <a:pt x="1535" y="12877"/>
                  </a:lnTo>
                  <a:lnTo>
                    <a:pt x="1601" y="13177"/>
                  </a:lnTo>
                  <a:lnTo>
                    <a:pt x="1701" y="14311"/>
                  </a:lnTo>
                  <a:lnTo>
                    <a:pt x="1601" y="14545"/>
                  </a:lnTo>
                  <a:lnTo>
                    <a:pt x="1601" y="14611"/>
                  </a:lnTo>
                  <a:lnTo>
                    <a:pt x="1535" y="14911"/>
                  </a:lnTo>
                  <a:lnTo>
                    <a:pt x="334" y="15845"/>
                  </a:lnTo>
                  <a:lnTo>
                    <a:pt x="601" y="16279"/>
                  </a:lnTo>
                  <a:lnTo>
                    <a:pt x="1234" y="16346"/>
                  </a:lnTo>
                  <a:lnTo>
                    <a:pt x="1068" y="17413"/>
                  </a:lnTo>
                  <a:lnTo>
                    <a:pt x="1068" y="17647"/>
                  </a:lnTo>
                  <a:lnTo>
                    <a:pt x="1168" y="17680"/>
                  </a:lnTo>
                  <a:lnTo>
                    <a:pt x="1468" y="17647"/>
                  </a:lnTo>
                  <a:lnTo>
                    <a:pt x="1535" y="17647"/>
                  </a:lnTo>
                  <a:lnTo>
                    <a:pt x="1868" y="17980"/>
                  </a:lnTo>
                  <a:lnTo>
                    <a:pt x="1935" y="17880"/>
                  </a:lnTo>
                  <a:lnTo>
                    <a:pt x="2102" y="17647"/>
                  </a:lnTo>
                  <a:lnTo>
                    <a:pt x="2502" y="17213"/>
                  </a:lnTo>
                  <a:lnTo>
                    <a:pt x="2502" y="17113"/>
                  </a:lnTo>
                  <a:lnTo>
                    <a:pt x="2502" y="16946"/>
                  </a:lnTo>
                  <a:lnTo>
                    <a:pt x="2569" y="16880"/>
                  </a:lnTo>
                  <a:lnTo>
                    <a:pt x="2569" y="16846"/>
                  </a:lnTo>
                  <a:lnTo>
                    <a:pt x="3202" y="16446"/>
                  </a:lnTo>
                  <a:lnTo>
                    <a:pt x="4270" y="16446"/>
                  </a:lnTo>
                  <a:lnTo>
                    <a:pt x="4437" y="16379"/>
                  </a:lnTo>
                  <a:lnTo>
                    <a:pt x="5537" y="16046"/>
                  </a:lnTo>
                  <a:lnTo>
                    <a:pt x="5571" y="16046"/>
                  </a:lnTo>
                  <a:lnTo>
                    <a:pt x="6538" y="15979"/>
                  </a:lnTo>
                  <a:lnTo>
                    <a:pt x="7606" y="16179"/>
                  </a:lnTo>
                  <a:lnTo>
                    <a:pt x="8273" y="16513"/>
                  </a:lnTo>
                  <a:lnTo>
                    <a:pt x="9674" y="16779"/>
                  </a:lnTo>
                  <a:lnTo>
                    <a:pt x="10007" y="16713"/>
                  </a:lnTo>
                  <a:lnTo>
                    <a:pt x="10374" y="17013"/>
                  </a:lnTo>
                  <a:lnTo>
                    <a:pt x="11175" y="16980"/>
                  </a:lnTo>
                  <a:lnTo>
                    <a:pt x="11342" y="16980"/>
                  </a:lnTo>
                  <a:lnTo>
                    <a:pt x="11675" y="16579"/>
                  </a:lnTo>
                  <a:lnTo>
                    <a:pt x="12009" y="16579"/>
                  </a:lnTo>
                  <a:lnTo>
                    <a:pt x="12409" y="16546"/>
                  </a:lnTo>
                  <a:lnTo>
                    <a:pt x="12743" y="16846"/>
                  </a:lnTo>
                  <a:lnTo>
                    <a:pt x="12876" y="16980"/>
                  </a:lnTo>
                  <a:lnTo>
                    <a:pt x="13043" y="17180"/>
                  </a:lnTo>
                  <a:lnTo>
                    <a:pt x="13343" y="16479"/>
                  </a:lnTo>
                  <a:lnTo>
                    <a:pt x="13710" y="16579"/>
                  </a:lnTo>
                  <a:lnTo>
                    <a:pt x="14177" y="17413"/>
                  </a:lnTo>
                  <a:lnTo>
                    <a:pt x="14210" y="17380"/>
                  </a:lnTo>
                  <a:lnTo>
                    <a:pt x="14277" y="17146"/>
                  </a:lnTo>
                  <a:lnTo>
                    <a:pt x="14377" y="16779"/>
                  </a:lnTo>
                  <a:lnTo>
                    <a:pt x="14410" y="16779"/>
                  </a:lnTo>
                  <a:lnTo>
                    <a:pt x="14744" y="16379"/>
                  </a:lnTo>
                  <a:lnTo>
                    <a:pt x="15078" y="16379"/>
                  </a:lnTo>
                  <a:lnTo>
                    <a:pt x="16112" y="16579"/>
                  </a:lnTo>
                  <a:lnTo>
                    <a:pt x="16412" y="16279"/>
                  </a:lnTo>
                  <a:lnTo>
                    <a:pt x="16779" y="16279"/>
                  </a:lnTo>
                  <a:lnTo>
                    <a:pt x="17546" y="16880"/>
                  </a:lnTo>
                  <a:lnTo>
                    <a:pt x="17679" y="16880"/>
                  </a:lnTo>
                  <a:lnTo>
                    <a:pt x="17613" y="16179"/>
                  </a:lnTo>
                  <a:lnTo>
                    <a:pt x="17746" y="15879"/>
                  </a:lnTo>
                  <a:lnTo>
                    <a:pt x="17279" y="15178"/>
                  </a:lnTo>
                  <a:lnTo>
                    <a:pt x="17513" y="14444"/>
                  </a:lnTo>
                  <a:lnTo>
                    <a:pt x="17446" y="13811"/>
                  </a:lnTo>
                  <a:lnTo>
                    <a:pt x="17946" y="13210"/>
                  </a:lnTo>
                  <a:lnTo>
                    <a:pt x="18347" y="13210"/>
                  </a:lnTo>
                  <a:lnTo>
                    <a:pt x="18947" y="13177"/>
                  </a:lnTo>
                  <a:lnTo>
                    <a:pt x="19347" y="13344"/>
                  </a:lnTo>
                  <a:lnTo>
                    <a:pt x="19681" y="13310"/>
                  </a:lnTo>
                  <a:lnTo>
                    <a:pt x="20014" y="13244"/>
                  </a:lnTo>
                  <a:lnTo>
                    <a:pt x="20648" y="13210"/>
                  </a:lnTo>
                  <a:lnTo>
                    <a:pt x="20615" y="12843"/>
                  </a:lnTo>
                  <a:lnTo>
                    <a:pt x="19948" y="12610"/>
                  </a:lnTo>
                  <a:lnTo>
                    <a:pt x="19581" y="12343"/>
                  </a:lnTo>
                  <a:lnTo>
                    <a:pt x="19581" y="11976"/>
                  </a:lnTo>
                  <a:lnTo>
                    <a:pt x="19214" y="11342"/>
                  </a:lnTo>
                  <a:lnTo>
                    <a:pt x="18780" y="10642"/>
                  </a:lnTo>
                  <a:lnTo>
                    <a:pt x="18780" y="10308"/>
                  </a:lnTo>
                  <a:lnTo>
                    <a:pt x="18747" y="9641"/>
                  </a:lnTo>
                  <a:lnTo>
                    <a:pt x="18713" y="9307"/>
                  </a:lnTo>
                  <a:lnTo>
                    <a:pt x="19080" y="9307"/>
                  </a:lnTo>
                  <a:lnTo>
                    <a:pt x="19714" y="9541"/>
                  </a:lnTo>
                  <a:lnTo>
                    <a:pt x="19748" y="9541"/>
                  </a:lnTo>
                  <a:lnTo>
                    <a:pt x="20081" y="9207"/>
                  </a:lnTo>
                  <a:lnTo>
                    <a:pt x="20715" y="8807"/>
                  </a:lnTo>
                  <a:lnTo>
                    <a:pt x="21048" y="8440"/>
                  </a:lnTo>
                  <a:lnTo>
                    <a:pt x="21349" y="8040"/>
                  </a:lnTo>
                  <a:lnTo>
                    <a:pt x="21682" y="7706"/>
                  </a:lnTo>
                  <a:lnTo>
                    <a:pt x="21282" y="7106"/>
                  </a:lnTo>
                  <a:lnTo>
                    <a:pt x="21215" y="7106"/>
                  </a:lnTo>
                  <a:lnTo>
                    <a:pt x="20581" y="7139"/>
                  </a:lnTo>
                  <a:lnTo>
                    <a:pt x="20548" y="6372"/>
                  </a:lnTo>
                  <a:lnTo>
                    <a:pt x="19881" y="6439"/>
                  </a:lnTo>
                  <a:lnTo>
                    <a:pt x="19514" y="6472"/>
                  </a:lnTo>
                  <a:lnTo>
                    <a:pt x="18880" y="6505"/>
                  </a:lnTo>
                  <a:lnTo>
                    <a:pt x="18847" y="6205"/>
                  </a:lnTo>
                  <a:lnTo>
                    <a:pt x="18780" y="5505"/>
                  </a:lnTo>
                  <a:lnTo>
                    <a:pt x="18080" y="5205"/>
                  </a:lnTo>
                  <a:lnTo>
                    <a:pt x="17746" y="5205"/>
                  </a:lnTo>
                  <a:lnTo>
                    <a:pt x="16712" y="5038"/>
                  </a:lnTo>
                  <a:lnTo>
                    <a:pt x="16679" y="4671"/>
                  </a:lnTo>
                  <a:lnTo>
                    <a:pt x="16612" y="4337"/>
                  </a:lnTo>
                  <a:lnTo>
                    <a:pt x="15611" y="4437"/>
                  </a:lnTo>
                  <a:lnTo>
                    <a:pt x="15611" y="4437"/>
                  </a:lnTo>
                  <a:lnTo>
                    <a:pt x="16278" y="4004"/>
                  </a:lnTo>
                  <a:lnTo>
                    <a:pt x="15878" y="3003"/>
                  </a:lnTo>
                  <a:lnTo>
                    <a:pt x="15111" y="2036"/>
                  </a:lnTo>
                  <a:lnTo>
                    <a:pt x="15111" y="1702"/>
                  </a:lnTo>
                  <a:lnTo>
                    <a:pt x="15411" y="1335"/>
                  </a:lnTo>
                  <a:lnTo>
                    <a:pt x="15378" y="1002"/>
                  </a:lnTo>
                  <a:lnTo>
                    <a:pt x="14744" y="1035"/>
                  </a:lnTo>
                  <a:lnTo>
                    <a:pt x="14344" y="434"/>
                  </a:lnTo>
                  <a:lnTo>
                    <a:pt x="13610" y="134"/>
                  </a:lnTo>
                  <a:lnTo>
                    <a:pt x="13276" y="134"/>
                  </a:lnTo>
                  <a:lnTo>
                    <a:pt x="13276" y="501"/>
                  </a:lnTo>
                  <a:lnTo>
                    <a:pt x="12609" y="835"/>
                  </a:lnTo>
                  <a:lnTo>
                    <a:pt x="12309" y="868"/>
                  </a:lnTo>
                  <a:lnTo>
                    <a:pt x="12276" y="535"/>
                  </a:lnTo>
                  <a:lnTo>
                    <a:pt x="11942" y="201"/>
                  </a:lnTo>
                  <a:lnTo>
                    <a:pt x="11875" y="268"/>
                  </a:lnTo>
                  <a:lnTo>
                    <a:pt x="11275" y="301"/>
                  </a:lnTo>
                  <a:lnTo>
                    <a:pt x="10908" y="301"/>
                  </a:lnTo>
                  <a:lnTo>
                    <a:pt x="10541" y="334"/>
                  </a:lnTo>
                  <a:lnTo>
                    <a:pt x="10007" y="368"/>
                  </a:lnTo>
                  <a:lnTo>
                    <a:pt x="9907" y="368"/>
                  </a:lnTo>
                  <a:lnTo>
                    <a:pt x="987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8"/>
            <p:cNvSpPr/>
            <p:nvPr/>
          </p:nvSpPr>
          <p:spPr>
            <a:xfrm>
              <a:off x="6597950" y="3134877"/>
              <a:ext cx="6993" cy="712"/>
            </a:xfrm>
            <a:custGeom>
              <a:avLst/>
              <a:gdLst/>
              <a:ahLst/>
              <a:cxnLst/>
              <a:rect l="l" t="t" r="r" b="b"/>
              <a:pathLst>
                <a:path w="334" h="34" extrusionOk="0">
                  <a:moveTo>
                    <a:pt x="0" y="34"/>
                  </a:moveTo>
                  <a:lnTo>
                    <a:pt x="334" y="0"/>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8"/>
            <p:cNvSpPr/>
            <p:nvPr/>
          </p:nvSpPr>
          <p:spPr>
            <a:xfrm>
              <a:off x="6996746" y="3220784"/>
              <a:ext cx="21" cy="6302"/>
            </a:xfrm>
            <a:custGeom>
              <a:avLst/>
              <a:gdLst/>
              <a:ahLst/>
              <a:cxnLst/>
              <a:rect l="l" t="t" r="r" b="b"/>
              <a:pathLst>
                <a:path w="1" h="301" fill="none" extrusionOk="0">
                  <a:moveTo>
                    <a:pt x="0" y="300"/>
                  </a:moveTo>
                  <a:lnTo>
                    <a:pt x="0"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8"/>
            <p:cNvSpPr/>
            <p:nvPr/>
          </p:nvSpPr>
          <p:spPr>
            <a:xfrm>
              <a:off x="6545564" y="3540646"/>
              <a:ext cx="2806" cy="21"/>
            </a:xfrm>
            <a:custGeom>
              <a:avLst/>
              <a:gdLst/>
              <a:ahLst/>
              <a:cxnLst/>
              <a:rect l="l" t="t" r="r" b="b"/>
              <a:pathLst>
                <a:path w="134" h="1" extrusionOk="0">
                  <a:moveTo>
                    <a:pt x="134" y="1"/>
                  </a:move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8"/>
            <p:cNvSpPr/>
            <p:nvPr/>
          </p:nvSpPr>
          <p:spPr>
            <a:xfrm>
              <a:off x="6523915" y="3590938"/>
              <a:ext cx="5611" cy="4899"/>
            </a:xfrm>
            <a:custGeom>
              <a:avLst/>
              <a:gdLst/>
              <a:ahLst/>
              <a:cxnLst/>
              <a:rect l="l" t="t" r="r" b="b"/>
              <a:pathLst>
                <a:path w="268" h="234" extrusionOk="0">
                  <a:moveTo>
                    <a:pt x="100" y="0"/>
                  </a:moveTo>
                  <a:lnTo>
                    <a:pt x="0" y="67"/>
                  </a:lnTo>
                  <a:lnTo>
                    <a:pt x="134" y="134"/>
                  </a:lnTo>
                  <a:lnTo>
                    <a:pt x="267" y="234"/>
                  </a:lnTo>
                  <a:lnTo>
                    <a:pt x="10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8"/>
            <p:cNvSpPr/>
            <p:nvPr/>
          </p:nvSpPr>
          <p:spPr>
            <a:xfrm>
              <a:off x="6535095" y="3200516"/>
              <a:ext cx="933792" cy="491005"/>
            </a:xfrm>
            <a:custGeom>
              <a:avLst/>
              <a:gdLst/>
              <a:ahLst/>
              <a:cxnLst/>
              <a:rect l="l" t="t" r="r" b="b"/>
              <a:pathLst>
                <a:path w="44599" h="23451" extrusionOk="0">
                  <a:moveTo>
                    <a:pt x="26019" y="1"/>
                  </a:moveTo>
                  <a:lnTo>
                    <a:pt x="25452" y="468"/>
                  </a:lnTo>
                  <a:lnTo>
                    <a:pt x="25385" y="434"/>
                  </a:lnTo>
                  <a:lnTo>
                    <a:pt x="24751" y="101"/>
                  </a:lnTo>
                  <a:lnTo>
                    <a:pt x="24684" y="134"/>
                  </a:lnTo>
                  <a:lnTo>
                    <a:pt x="24351" y="134"/>
                  </a:lnTo>
                  <a:lnTo>
                    <a:pt x="24084" y="568"/>
                  </a:lnTo>
                  <a:lnTo>
                    <a:pt x="23850" y="568"/>
                  </a:lnTo>
                  <a:lnTo>
                    <a:pt x="23717" y="601"/>
                  </a:lnTo>
                  <a:lnTo>
                    <a:pt x="23083" y="901"/>
                  </a:lnTo>
                  <a:lnTo>
                    <a:pt x="23017" y="901"/>
                  </a:lnTo>
                  <a:lnTo>
                    <a:pt x="22683" y="635"/>
                  </a:lnTo>
                  <a:lnTo>
                    <a:pt x="22650" y="701"/>
                  </a:lnTo>
                  <a:lnTo>
                    <a:pt x="22049" y="968"/>
                  </a:lnTo>
                  <a:lnTo>
                    <a:pt x="22116" y="1635"/>
                  </a:lnTo>
                  <a:lnTo>
                    <a:pt x="22049" y="1635"/>
                  </a:lnTo>
                  <a:lnTo>
                    <a:pt x="21415" y="1669"/>
                  </a:lnTo>
                  <a:lnTo>
                    <a:pt x="21082" y="1735"/>
                  </a:lnTo>
                  <a:lnTo>
                    <a:pt x="20748" y="1769"/>
                  </a:lnTo>
                  <a:lnTo>
                    <a:pt x="20348" y="1602"/>
                  </a:lnTo>
                  <a:lnTo>
                    <a:pt x="19748" y="1635"/>
                  </a:lnTo>
                  <a:lnTo>
                    <a:pt x="19347" y="1635"/>
                  </a:lnTo>
                  <a:lnTo>
                    <a:pt x="18847" y="2236"/>
                  </a:lnTo>
                  <a:lnTo>
                    <a:pt x="18914" y="2869"/>
                  </a:lnTo>
                  <a:lnTo>
                    <a:pt x="18680" y="3603"/>
                  </a:lnTo>
                  <a:lnTo>
                    <a:pt x="19147" y="4304"/>
                  </a:lnTo>
                  <a:lnTo>
                    <a:pt x="19014" y="4604"/>
                  </a:lnTo>
                  <a:lnTo>
                    <a:pt x="19080" y="5305"/>
                  </a:lnTo>
                  <a:lnTo>
                    <a:pt x="18947" y="5305"/>
                  </a:lnTo>
                  <a:lnTo>
                    <a:pt x="18180" y="4704"/>
                  </a:lnTo>
                  <a:lnTo>
                    <a:pt x="17846" y="4704"/>
                  </a:lnTo>
                  <a:lnTo>
                    <a:pt x="17579" y="5071"/>
                  </a:lnTo>
                  <a:lnTo>
                    <a:pt x="17513" y="5004"/>
                  </a:lnTo>
                  <a:lnTo>
                    <a:pt x="16479" y="4804"/>
                  </a:lnTo>
                  <a:lnTo>
                    <a:pt x="16178" y="4804"/>
                  </a:lnTo>
                  <a:lnTo>
                    <a:pt x="15811" y="5204"/>
                  </a:lnTo>
                  <a:lnTo>
                    <a:pt x="15778" y="5204"/>
                  </a:lnTo>
                  <a:lnTo>
                    <a:pt x="15678" y="5571"/>
                  </a:lnTo>
                  <a:lnTo>
                    <a:pt x="15611" y="5805"/>
                  </a:lnTo>
                  <a:lnTo>
                    <a:pt x="15578" y="5905"/>
                  </a:lnTo>
                  <a:lnTo>
                    <a:pt x="15578" y="5838"/>
                  </a:lnTo>
                  <a:lnTo>
                    <a:pt x="15111" y="5004"/>
                  </a:lnTo>
                  <a:lnTo>
                    <a:pt x="14744" y="4904"/>
                  </a:lnTo>
                  <a:lnTo>
                    <a:pt x="14444" y="5605"/>
                  </a:lnTo>
                  <a:lnTo>
                    <a:pt x="14444" y="5638"/>
                  </a:lnTo>
                  <a:lnTo>
                    <a:pt x="14277" y="5405"/>
                  </a:lnTo>
                  <a:lnTo>
                    <a:pt x="14144" y="5271"/>
                  </a:lnTo>
                  <a:lnTo>
                    <a:pt x="13810" y="4971"/>
                  </a:lnTo>
                  <a:lnTo>
                    <a:pt x="13410" y="5004"/>
                  </a:lnTo>
                  <a:lnTo>
                    <a:pt x="13109" y="5004"/>
                  </a:lnTo>
                  <a:lnTo>
                    <a:pt x="12776" y="5405"/>
                  </a:lnTo>
                  <a:lnTo>
                    <a:pt x="12576" y="5405"/>
                  </a:lnTo>
                  <a:lnTo>
                    <a:pt x="11775" y="5438"/>
                  </a:lnTo>
                  <a:lnTo>
                    <a:pt x="11408" y="5138"/>
                  </a:lnTo>
                  <a:lnTo>
                    <a:pt x="11075" y="5204"/>
                  </a:lnTo>
                  <a:lnTo>
                    <a:pt x="9674" y="4938"/>
                  </a:lnTo>
                  <a:lnTo>
                    <a:pt x="9007" y="4604"/>
                  </a:lnTo>
                  <a:lnTo>
                    <a:pt x="7939" y="4404"/>
                  </a:lnTo>
                  <a:lnTo>
                    <a:pt x="6972" y="4471"/>
                  </a:lnTo>
                  <a:lnTo>
                    <a:pt x="5904" y="4804"/>
                  </a:lnTo>
                  <a:lnTo>
                    <a:pt x="5838" y="4804"/>
                  </a:lnTo>
                  <a:lnTo>
                    <a:pt x="5671" y="4871"/>
                  </a:lnTo>
                  <a:lnTo>
                    <a:pt x="4603" y="4871"/>
                  </a:lnTo>
                  <a:lnTo>
                    <a:pt x="3970" y="5271"/>
                  </a:lnTo>
                  <a:lnTo>
                    <a:pt x="3970" y="5305"/>
                  </a:lnTo>
                  <a:lnTo>
                    <a:pt x="3903" y="5538"/>
                  </a:lnTo>
                  <a:lnTo>
                    <a:pt x="3903" y="5638"/>
                  </a:lnTo>
                  <a:lnTo>
                    <a:pt x="3503" y="6072"/>
                  </a:lnTo>
                  <a:lnTo>
                    <a:pt x="3336" y="6305"/>
                  </a:lnTo>
                  <a:lnTo>
                    <a:pt x="3302" y="6439"/>
                  </a:lnTo>
                  <a:lnTo>
                    <a:pt x="3269" y="6405"/>
                  </a:lnTo>
                  <a:lnTo>
                    <a:pt x="2936" y="6072"/>
                  </a:lnTo>
                  <a:lnTo>
                    <a:pt x="2869" y="6072"/>
                  </a:lnTo>
                  <a:lnTo>
                    <a:pt x="2569" y="6105"/>
                  </a:lnTo>
                  <a:lnTo>
                    <a:pt x="2602" y="6205"/>
                  </a:lnTo>
                  <a:lnTo>
                    <a:pt x="2435" y="7206"/>
                  </a:lnTo>
                  <a:lnTo>
                    <a:pt x="2635" y="7473"/>
                  </a:lnTo>
                  <a:lnTo>
                    <a:pt x="2469" y="7773"/>
                  </a:lnTo>
                  <a:lnTo>
                    <a:pt x="3002" y="8073"/>
                  </a:lnTo>
                  <a:lnTo>
                    <a:pt x="3269" y="8574"/>
                  </a:lnTo>
                  <a:lnTo>
                    <a:pt x="3936" y="9307"/>
                  </a:lnTo>
                  <a:lnTo>
                    <a:pt x="3669" y="9441"/>
                  </a:lnTo>
                  <a:lnTo>
                    <a:pt x="3703" y="9908"/>
                  </a:lnTo>
                  <a:lnTo>
                    <a:pt x="3970" y="9975"/>
                  </a:lnTo>
                  <a:lnTo>
                    <a:pt x="4270" y="10442"/>
                  </a:lnTo>
                  <a:lnTo>
                    <a:pt x="4070" y="11209"/>
                  </a:lnTo>
                  <a:lnTo>
                    <a:pt x="3669" y="11542"/>
                  </a:lnTo>
                  <a:lnTo>
                    <a:pt x="3002" y="11476"/>
                  </a:lnTo>
                  <a:lnTo>
                    <a:pt x="2402" y="12109"/>
                  </a:lnTo>
                  <a:lnTo>
                    <a:pt x="2168" y="12476"/>
                  </a:lnTo>
                  <a:lnTo>
                    <a:pt x="1935" y="13110"/>
                  </a:lnTo>
                  <a:lnTo>
                    <a:pt x="1568" y="13244"/>
                  </a:lnTo>
                  <a:lnTo>
                    <a:pt x="1301" y="13644"/>
                  </a:lnTo>
                  <a:lnTo>
                    <a:pt x="1168" y="14111"/>
                  </a:lnTo>
                  <a:lnTo>
                    <a:pt x="1101" y="14878"/>
                  </a:lnTo>
                  <a:lnTo>
                    <a:pt x="1101" y="15145"/>
                  </a:lnTo>
                  <a:lnTo>
                    <a:pt x="1134" y="15579"/>
                  </a:lnTo>
                  <a:lnTo>
                    <a:pt x="1068" y="15812"/>
                  </a:lnTo>
                  <a:lnTo>
                    <a:pt x="1101" y="16212"/>
                  </a:lnTo>
                  <a:lnTo>
                    <a:pt x="934" y="16479"/>
                  </a:lnTo>
                  <a:lnTo>
                    <a:pt x="1001" y="16746"/>
                  </a:lnTo>
                  <a:lnTo>
                    <a:pt x="634" y="16980"/>
                  </a:lnTo>
                  <a:lnTo>
                    <a:pt x="467" y="17246"/>
                  </a:lnTo>
                  <a:lnTo>
                    <a:pt x="601" y="17647"/>
                  </a:lnTo>
                  <a:lnTo>
                    <a:pt x="267" y="17713"/>
                  </a:lnTo>
                  <a:lnTo>
                    <a:pt x="100" y="17980"/>
                  </a:lnTo>
                  <a:lnTo>
                    <a:pt x="0" y="18414"/>
                  </a:lnTo>
                  <a:lnTo>
                    <a:pt x="167" y="18614"/>
                  </a:lnTo>
                  <a:lnTo>
                    <a:pt x="100" y="19114"/>
                  </a:lnTo>
                  <a:lnTo>
                    <a:pt x="167" y="19281"/>
                  </a:lnTo>
                  <a:lnTo>
                    <a:pt x="267" y="19315"/>
                  </a:lnTo>
                  <a:lnTo>
                    <a:pt x="434" y="19248"/>
                  </a:lnTo>
                  <a:lnTo>
                    <a:pt x="801" y="19315"/>
                  </a:lnTo>
                  <a:lnTo>
                    <a:pt x="934" y="19415"/>
                  </a:lnTo>
                  <a:lnTo>
                    <a:pt x="1434" y="19281"/>
                  </a:lnTo>
                  <a:lnTo>
                    <a:pt x="2402" y="19215"/>
                  </a:lnTo>
                  <a:lnTo>
                    <a:pt x="3069" y="19281"/>
                  </a:lnTo>
                  <a:lnTo>
                    <a:pt x="3569" y="19481"/>
                  </a:lnTo>
                  <a:lnTo>
                    <a:pt x="3970" y="19715"/>
                  </a:lnTo>
                  <a:lnTo>
                    <a:pt x="4537" y="19782"/>
                  </a:lnTo>
                  <a:lnTo>
                    <a:pt x="4904" y="19281"/>
                  </a:lnTo>
                  <a:lnTo>
                    <a:pt x="5471" y="19114"/>
                  </a:lnTo>
                  <a:lnTo>
                    <a:pt x="5904" y="19114"/>
                  </a:lnTo>
                  <a:lnTo>
                    <a:pt x="6905" y="19481"/>
                  </a:lnTo>
                  <a:lnTo>
                    <a:pt x="7239" y="19248"/>
                  </a:lnTo>
                  <a:lnTo>
                    <a:pt x="7939" y="18581"/>
                  </a:lnTo>
                  <a:lnTo>
                    <a:pt x="8173" y="18581"/>
                  </a:lnTo>
                  <a:lnTo>
                    <a:pt x="8773" y="18547"/>
                  </a:lnTo>
                  <a:lnTo>
                    <a:pt x="9407" y="18447"/>
                  </a:lnTo>
                  <a:lnTo>
                    <a:pt x="9507" y="18214"/>
                  </a:lnTo>
                  <a:lnTo>
                    <a:pt x="9607" y="17814"/>
                  </a:lnTo>
                  <a:lnTo>
                    <a:pt x="10574" y="17413"/>
                  </a:lnTo>
                  <a:lnTo>
                    <a:pt x="10908" y="17480"/>
                  </a:lnTo>
                  <a:lnTo>
                    <a:pt x="10908" y="17447"/>
                  </a:lnTo>
                  <a:lnTo>
                    <a:pt x="11008" y="17547"/>
                  </a:lnTo>
                  <a:lnTo>
                    <a:pt x="11175" y="17613"/>
                  </a:lnTo>
                  <a:lnTo>
                    <a:pt x="11642" y="17713"/>
                  </a:lnTo>
                  <a:lnTo>
                    <a:pt x="12576" y="17313"/>
                  </a:lnTo>
                  <a:lnTo>
                    <a:pt x="12876" y="16946"/>
                  </a:lnTo>
                  <a:lnTo>
                    <a:pt x="13243" y="16613"/>
                  </a:lnTo>
                  <a:lnTo>
                    <a:pt x="13276" y="16613"/>
                  </a:lnTo>
                  <a:lnTo>
                    <a:pt x="14244" y="16579"/>
                  </a:lnTo>
                  <a:lnTo>
                    <a:pt x="14277" y="16813"/>
                  </a:lnTo>
                  <a:lnTo>
                    <a:pt x="14977" y="16779"/>
                  </a:lnTo>
                  <a:lnTo>
                    <a:pt x="15344" y="17113"/>
                  </a:lnTo>
                  <a:lnTo>
                    <a:pt x="15678" y="17413"/>
                  </a:lnTo>
                  <a:lnTo>
                    <a:pt x="15945" y="17080"/>
                  </a:lnTo>
                  <a:lnTo>
                    <a:pt x="16345" y="17080"/>
                  </a:lnTo>
                  <a:lnTo>
                    <a:pt x="16745" y="17380"/>
                  </a:lnTo>
                  <a:lnTo>
                    <a:pt x="17346" y="17647"/>
                  </a:lnTo>
                  <a:lnTo>
                    <a:pt x="17346" y="17313"/>
                  </a:lnTo>
                  <a:lnTo>
                    <a:pt x="18146" y="17613"/>
                  </a:lnTo>
                  <a:lnTo>
                    <a:pt x="18146" y="17980"/>
                  </a:lnTo>
                  <a:lnTo>
                    <a:pt x="18180" y="18281"/>
                  </a:lnTo>
                  <a:lnTo>
                    <a:pt x="18480" y="18281"/>
                  </a:lnTo>
                  <a:lnTo>
                    <a:pt x="18580" y="18948"/>
                  </a:lnTo>
                  <a:lnTo>
                    <a:pt x="18613" y="19648"/>
                  </a:lnTo>
                  <a:lnTo>
                    <a:pt x="18613" y="19982"/>
                  </a:lnTo>
                  <a:lnTo>
                    <a:pt x="18947" y="19948"/>
                  </a:lnTo>
                  <a:lnTo>
                    <a:pt x="19281" y="19948"/>
                  </a:lnTo>
                  <a:lnTo>
                    <a:pt x="19681" y="20582"/>
                  </a:lnTo>
                  <a:lnTo>
                    <a:pt x="19748" y="21283"/>
                  </a:lnTo>
                  <a:lnTo>
                    <a:pt x="20014" y="21249"/>
                  </a:lnTo>
                  <a:lnTo>
                    <a:pt x="20448" y="21249"/>
                  </a:lnTo>
                  <a:lnTo>
                    <a:pt x="20448" y="21550"/>
                  </a:lnTo>
                  <a:lnTo>
                    <a:pt x="20481" y="21916"/>
                  </a:lnTo>
                  <a:lnTo>
                    <a:pt x="20815" y="22250"/>
                  </a:lnTo>
                  <a:lnTo>
                    <a:pt x="21182" y="22550"/>
                  </a:lnTo>
                  <a:lnTo>
                    <a:pt x="21515" y="22884"/>
                  </a:lnTo>
                  <a:lnTo>
                    <a:pt x="21515" y="23217"/>
                  </a:lnTo>
                  <a:lnTo>
                    <a:pt x="21849" y="22817"/>
                  </a:lnTo>
                  <a:lnTo>
                    <a:pt x="22249" y="23151"/>
                  </a:lnTo>
                  <a:lnTo>
                    <a:pt x="22583" y="23451"/>
                  </a:lnTo>
                  <a:lnTo>
                    <a:pt x="22883" y="23418"/>
                  </a:lnTo>
                  <a:lnTo>
                    <a:pt x="22816" y="22450"/>
                  </a:lnTo>
                  <a:lnTo>
                    <a:pt x="23150" y="21716"/>
                  </a:lnTo>
                  <a:lnTo>
                    <a:pt x="23484" y="21716"/>
                  </a:lnTo>
                  <a:lnTo>
                    <a:pt x="23817" y="22050"/>
                  </a:lnTo>
                  <a:lnTo>
                    <a:pt x="24484" y="21616"/>
                  </a:lnTo>
                  <a:lnTo>
                    <a:pt x="25118" y="20916"/>
                  </a:lnTo>
                  <a:lnTo>
                    <a:pt x="25452" y="20882"/>
                  </a:lnTo>
                  <a:lnTo>
                    <a:pt x="25485" y="21149"/>
                  </a:lnTo>
                  <a:lnTo>
                    <a:pt x="25819" y="21149"/>
                  </a:lnTo>
                  <a:lnTo>
                    <a:pt x="25785" y="20482"/>
                  </a:lnTo>
                  <a:lnTo>
                    <a:pt x="25785" y="20149"/>
                  </a:lnTo>
                  <a:lnTo>
                    <a:pt x="25752" y="19481"/>
                  </a:lnTo>
                  <a:lnTo>
                    <a:pt x="26119" y="20115"/>
                  </a:lnTo>
                  <a:lnTo>
                    <a:pt x="26452" y="20449"/>
                  </a:lnTo>
                  <a:lnTo>
                    <a:pt x="26452" y="20782"/>
                  </a:lnTo>
                  <a:lnTo>
                    <a:pt x="26853" y="21449"/>
                  </a:lnTo>
                  <a:lnTo>
                    <a:pt x="26185" y="21483"/>
                  </a:lnTo>
                  <a:lnTo>
                    <a:pt x="26185" y="21816"/>
                  </a:lnTo>
                  <a:lnTo>
                    <a:pt x="26219" y="22217"/>
                  </a:lnTo>
                  <a:lnTo>
                    <a:pt x="26286" y="22550"/>
                  </a:lnTo>
                  <a:lnTo>
                    <a:pt x="26986" y="22817"/>
                  </a:lnTo>
                  <a:lnTo>
                    <a:pt x="27653" y="23084"/>
                  </a:lnTo>
                  <a:lnTo>
                    <a:pt x="28654" y="22383"/>
                  </a:lnTo>
                  <a:lnTo>
                    <a:pt x="29288" y="21983"/>
                  </a:lnTo>
                  <a:lnTo>
                    <a:pt x="29621" y="21950"/>
                  </a:lnTo>
                  <a:lnTo>
                    <a:pt x="29955" y="21583"/>
                  </a:lnTo>
                  <a:lnTo>
                    <a:pt x="30355" y="22617"/>
                  </a:lnTo>
                  <a:lnTo>
                    <a:pt x="30655" y="22217"/>
                  </a:lnTo>
                  <a:lnTo>
                    <a:pt x="30989" y="21483"/>
                  </a:lnTo>
                  <a:lnTo>
                    <a:pt x="30956" y="21149"/>
                  </a:lnTo>
                  <a:lnTo>
                    <a:pt x="31256" y="21149"/>
                  </a:lnTo>
                  <a:lnTo>
                    <a:pt x="31656" y="21449"/>
                  </a:lnTo>
                  <a:lnTo>
                    <a:pt x="31990" y="21083"/>
                  </a:lnTo>
                  <a:lnTo>
                    <a:pt x="32290" y="21083"/>
                  </a:lnTo>
                  <a:lnTo>
                    <a:pt x="33324" y="20982"/>
                  </a:lnTo>
                  <a:lnTo>
                    <a:pt x="33357" y="21316"/>
                  </a:lnTo>
                  <a:lnTo>
                    <a:pt x="33691" y="21316"/>
                  </a:lnTo>
                  <a:lnTo>
                    <a:pt x="33657" y="20949"/>
                  </a:lnTo>
                  <a:lnTo>
                    <a:pt x="33991" y="20949"/>
                  </a:lnTo>
                  <a:lnTo>
                    <a:pt x="34258" y="19915"/>
                  </a:lnTo>
                  <a:lnTo>
                    <a:pt x="34925" y="19481"/>
                  </a:lnTo>
                  <a:lnTo>
                    <a:pt x="34958" y="20215"/>
                  </a:lnTo>
                  <a:lnTo>
                    <a:pt x="35325" y="20149"/>
                  </a:lnTo>
                  <a:lnTo>
                    <a:pt x="36293" y="19081"/>
                  </a:lnTo>
                  <a:lnTo>
                    <a:pt x="36960" y="18714"/>
                  </a:lnTo>
                  <a:lnTo>
                    <a:pt x="37193" y="18314"/>
                  </a:lnTo>
                  <a:lnTo>
                    <a:pt x="37527" y="17947"/>
                  </a:lnTo>
                  <a:lnTo>
                    <a:pt x="37860" y="17947"/>
                  </a:lnTo>
                  <a:lnTo>
                    <a:pt x="38628" y="18247"/>
                  </a:lnTo>
                  <a:lnTo>
                    <a:pt x="38928" y="17880"/>
                  </a:lnTo>
                  <a:lnTo>
                    <a:pt x="38528" y="17547"/>
                  </a:lnTo>
                  <a:lnTo>
                    <a:pt x="39161" y="17146"/>
                  </a:lnTo>
                  <a:lnTo>
                    <a:pt x="39495" y="16479"/>
                  </a:lnTo>
                  <a:lnTo>
                    <a:pt x="39829" y="16112"/>
                  </a:lnTo>
                  <a:lnTo>
                    <a:pt x="40162" y="16079"/>
                  </a:lnTo>
                  <a:lnTo>
                    <a:pt x="40462" y="15712"/>
                  </a:lnTo>
                  <a:lnTo>
                    <a:pt x="40429" y="15378"/>
                  </a:lnTo>
                  <a:lnTo>
                    <a:pt x="40829" y="15645"/>
                  </a:lnTo>
                  <a:lnTo>
                    <a:pt x="41129" y="15612"/>
                  </a:lnTo>
                  <a:lnTo>
                    <a:pt x="41129" y="15312"/>
                  </a:lnTo>
                  <a:lnTo>
                    <a:pt x="41129" y="15278"/>
                  </a:lnTo>
                  <a:lnTo>
                    <a:pt x="41029" y="13644"/>
                  </a:lnTo>
                  <a:lnTo>
                    <a:pt x="41997" y="13244"/>
                  </a:lnTo>
                  <a:lnTo>
                    <a:pt x="42297" y="12143"/>
                  </a:lnTo>
                  <a:lnTo>
                    <a:pt x="42597" y="11809"/>
                  </a:lnTo>
                  <a:lnTo>
                    <a:pt x="42964" y="11809"/>
                  </a:lnTo>
                  <a:lnTo>
                    <a:pt x="43631" y="11776"/>
                  </a:lnTo>
                  <a:lnTo>
                    <a:pt x="44265" y="11676"/>
                  </a:lnTo>
                  <a:lnTo>
                    <a:pt x="44298" y="11676"/>
                  </a:lnTo>
                  <a:lnTo>
                    <a:pt x="44599" y="10642"/>
                  </a:lnTo>
                  <a:lnTo>
                    <a:pt x="44532" y="9608"/>
                  </a:lnTo>
                  <a:lnTo>
                    <a:pt x="43765" y="8640"/>
                  </a:lnTo>
                  <a:lnTo>
                    <a:pt x="43364" y="8640"/>
                  </a:lnTo>
                  <a:lnTo>
                    <a:pt x="43364" y="8307"/>
                  </a:lnTo>
                  <a:lnTo>
                    <a:pt x="43698" y="7973"/>
                  </a:lnTo>
                  <a:lnTo>
                    <a:pt x="43998" y="7573"/>
                  </a:lnTo>
                  <a:lnTo>
                    <a:pt x="43998" y="7239"/>
                  </a:lnTo>
                  <a:lnTo>
                    <a:pt x="43598" y="7273"/>
                  </a:lnTo>
                  <a:lnTo>
                    <a:pt x="43298" y="7306"/>
                  </a:lnTo>
                  <a:lnTo>
                    <a:pt x="42964" y="7072"/>
                  </a:lnTo>
                  <a:lnTo>
                    <a:pt x="43264" y="6639"/>
                  </a:lnTo>
                  <a:lnTo>
                    <a:pt x="43931" y="6272"/>
                  </a:lnTo>
                  <a:lnTo>
                    <a:pt x="44265" y="5938"/>
                  </a:lnTo>
                  <a:lnTo>
                    <a:pt x="44198" y="4871"/>
                  </a:lnTo>
                  <a:lnTo>
                    <a:pt x="43831" y="4904"/>
                  </a:lnTo>
                  <a:lnTo>
                    <a:pt x="43498" y="5305"/>
                  </a:lnTo>
                  <a:lnTo>
                    <a:pt x="43464" y="5305"/>
                  </a:lnTo>
                  <a:lnTo>
                    <a:pt x="42831" y="5371"/>
                  </a:lnTo>
                  <a:lnTo>
                    <a:pt x="42130" y="5004"/>
                  </a:lnTo>
                  <a:lnTo>
                    <a:pt x="41997" y="5004"/>
                  </a:lnTo>
                  <a:lnTo>
                    <a:pt x="41463" y="5071"/>
                  </a:lnTo>
                  <a:lnTo>
                    <a:pt x="41463" y="5438"/>
                  </a:lnTo>
                  <a:lnTo>
                    <a:pt x="41430" y="5405"/>
                  </a:lnTo>
                  <a:lnTo>
                    <a:pt x="41129" y="5071"/>
                  </a:lnTo>
                  <a:lnTo>
                    <a:pt x="41096" y="4771"/>
                  </a:lnTo>
                  <a:lnTo>
                    <a:pt x="40763" y="4771"/>
                  </a:lnTo>
                  <a:lnTo>
                    <a:pt x="40095" y="4804"/>
                  </a:lnTo>
                  <a:lnTo>
                    <a:pt x="40095" y="5138"/>
                  </a:lnTo>
                  <a:lnTo>
                    <a:pt x="39795" y="5204"/>
                  </a:lnTo>
                  <a:lnTo>
                    <a:pt x="39428" y="5204"/>
                  </a:lnTo>
                  <a:lnTo>
                    <a:pt x="39428" y="4871"/>
                  </a:lnTo>
                  <a:lnTo>
                    <a:pt x="39362" y="4904"/>
                  </a:lnTo>
                  <a:lnTo>
                    <a:pt x="38694" y="5238"/>
                  </a:lnTo>
                  <a:lnTo>
                    <a:pt x="38361" y="4938"/>
                  </a:lnTo>
                  <a:lnTo>
                    <a:pt x="37994" y="4637"/>
                  </a:lnTo>
                  <a:lnTo>
                    <a:pt x="37994" y="4971"/>
                  </a:lnTo>
                  <a:lnTo>
                    <a:pt x="37360" y="5371"/>
                  </a:lnTo>
                  <a:lnTo>
                    <a:pt x="37360" y="5305"/>
                  </a:lnTo>
                  <a:lnTo>
                    <a:pt x="36293" y="4737"/>
                  </a:lnTo>
                  <a:lnTo>
                    <a:pt x="35959" y="4437"/>
                  </a:lnTo>
                  <a:lnTo>
                    <a:pt x="35959" y="4104"/>
                  </a:lnTo>
                  <a:lnTo>
                    <a:pt x="35259" y="4170"/>
                  </a:lnTo>
                  <a:lnTo>
                    <a:pt x="34625" y="4871"/>
                  </a:lnTo>
                  <a:lnTo>
                    <a:pt x="34325" y="5238"/>
                  </a:lnTo>
                  <a:lnTo>
                    <a:pt x="34124" y="5238"/>
                  </a:lnTo>
                  <a:lnTo>
                    <a:pt x="33958" y="5271"/>
                  </a:lnTo>
                  <a:lnTo>
                    <a:pt x="33624" y="4938"/>
                  </a:lnTo>
                  <a:lnTo>
                    <a:pt x="33591" y="4971"/>
                  </a:lnTo>
                  <a:lnTo>
                    <a:pt x="33257" y="5305"/>
                  </a:lnTo>
                  <a:lnTo>
                    <a:pt x="33257" y="5271"/>
                  </a:lnTo>
                  <a:lnTo>
                    <a:pt x="32924" y="4971"/>
                  </a:lnTo>
                  <a:lnTo>
                    <a:pt x="32857" y="4971"/>
                  </a:lnTo>
                  <a:lnTo>
                    <a:pt x="32590" y="5004"/>
                  </a:lnTo>
                  <a:lnTo>
                    <a:pt x="31923" y="5071"/>
                  </a:lnTo>
                  <a:lnTo>
                    <a:pt x="31523" y="5071"/>
                  </a:lnTo>
                  <a:lnTo>
                    <a:pt x="31489" y="4771"/>
                  </a:lnTo>
                  <a:lnTo>
                    <a:pt x="31122" y="3770"/>
                  </a:lnTo>
                  <a:lnTo>
                    <a:pt x="31089" y="3437"/>
                  </a:lnTo>
                  <a:lnTo>
                    <a:pt x="30455" y="3470"/>
                  </a:lnTo>
                  <a:lnTo>
                    <a:pt x="29988" y="2869"/>
                  </a:lnTo>
                  <a:lnTo>
                    <a:pt x="29988" y="2469"/>
                  </a:lnTo>
                  <a:lnTo>
                    <a:pt x="29688" y="2469"/>
                  </a:lnTo>
                  <a:lnTo>
                    <a:pt x="29321" y="2903"/>
                  </a:lnTo>
                  <a:lnTo>
                    <a:pt x="28320" y="2936"/>
                  </a:lnTo>
                  <a:lnTo>
                    <a:pt x="27620" y="3036"/>
                  </a:lnTo>
                  <a:lnTo>
                    <a:pt x="27620" y="2636"/>
                  </a:lnTo>
                  <a:lnTo>
                    <a:pt x="27520" y="1935"/>
                  </a:lnTo>
                  <a:lnTo>
                    <a:pt x="27486" y="1268"/>
                  </a:lnTo>
                  <a:lnTo>
                    <a:pt x="27186" y="935"/>
                  </a:lnTo>
                  <a:lnTo>
                    <a:pt x="26786" y="368"/>
                  </a:lnTo>
                  <a:lnTo>
                    <a:pt x="2641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8"/>
            <p:cNvSpPr/>
            <p:nvPr/>
          </p:nvSpPr>
          <p:spPr>
            <a:xfrm>
              <a:off x="6779541" y="3547639"/>
              <a:ext cx="229789" cy="224199"/>
            </a:xfrm>
            <a:custGeom>
              <a:avLst/>
              <a:gdLst/>
              <a:ahLst/>
              <a:cxnLst/>
              <a:rect l="l" t="t" r="r" b="b"/>
              <a:pathLst>
                <a:path w="10975" h="10708" extrusionOk="0">
                  <a:moveTo>
                    <a:pt x="2569" y="0"/>
                  </a:moveTo>
                  <a:lnTo>
                    <a:pt x="1601" y="34"/>
                  </a:lnTo>
                  <a:lnTo>
                    <a:pt x="1268" y="334"/>
                  </a:lnTo>
                  <a:lnTo>
                    <a:pt x="934" y="734"/>
                  </a:lnTo>
                  <a:lnTo>
                    <a:pt x="0" y="1134"/>
                  </a:lnTo>
                  <a:lnTo>
                    <a:pt x="267" y="1201"/>
                  </a:lnTo>
                  <a:lnTo>
                    <a:pt x="634" y="1501"/>
                  </a:lnTo>
                  <a:lnTo>
                    <a:pt x="1735" y="2135"/>
                  </a:lnTo>
                  <a:lnTo>
                    <a:pt x="1668" y="3336"/>
                  </a:lnTo>
                  <a:lnTo>
                    <a:pt x="2502" y="3469"/>
                  </a:lnTo>
                  <a:lnTo>
                    <a:pt x="3236" y="3703"/>
                  </a:lnTo>
                  <a:lnTo>
                    <a:pt x="3269" y="4403"/>
                  </a:lnTo>
                  <a:lnTo>
                    <a:pt x="3636" y="4737"/>
                  </a:lnTo>
                  <a:lnTo>
                    <a:pt x="4003" y="5037"/>
                  </a:lnTo>
                  <a:lnTo>
                    <a:pt x="4737" y="5337"/>
                  </a:lnTo>
                  <a:lnTo>
                    <a:pt x="4737" y="5671"/>
                  </a:lnTo>
                  <a:lnTo>
                    <a:pt x="5137" y="6338"/>
                  </a:lnTo>
                  <a:lnTo>
                    <a:pt x="5137" y="6705"/>
                  </a:lnTo>
                  <a:lnTo>
                    <a:pt x="5170" y="7372"/>
                  </a:lnTo>
                  <a:lnTo>
                    <a:pt x="4837" y="7406"/>
                  </a:lnTo>
                  <a:lnTo>
                    <a:pt x="4904" y="7706"/>
                  </a:lnTo>
                  <a:lnTo>
                    <a:pt x="4904" y="8073"/>
                  </a:lnTo>
                  <a:lnTo>
                    <a:pt x="5271" y="8373"/>
                  </a:lnTo>
                  <a:lnTo>
                    <a:pt x="5304" y="8740"/>
                  </a:lnTo>
                  <a:lnTo>
                    <a:pt x="5337" y="9407"/>
                  </a:lnTo>
                  <a:lnTo>
                    <a:pt x="5371" y="10074"/>
                  </a:lnTo>
                  <a:lnTo>
                    <a:pt x="5804" y="10641"/>
                  </a:lnTo>
                  <a:lnTo>
                    <a:pt x="6471" y="10374"/>
                  </a:lnTo>
                  <a:lnTo>
                    <a:pt x="6905" y="10575"/>
                  </a:lnTo>
                  <a:lnTo>
                    <a:pt x="7139" y="10708"/>
                  </a:lnTo>
                  <a:lnTo>
                    <a:pt x="7339" y="10541"/>
                  </a:lnTo>
                  <a:lnTo>
                    <a:pt x="7606" y="10174"/>
                  </a:lnTo>
                  <a:lnTo>
                    <a:pt x="7739" y="10174"/>
                  </a:lnTo>
                  <a:lnTo>
                    <a:pt x="8339" y="10241"/>
                  </a:lnTo>
                  <a:lnTo>
                    <a:pt x="8606" y="10374"/>
                  </a:lnTo>
                  <a:lnTo>
                    <a:pt x="8773" y="10408"/>
                  </a:lnTo>
                  <a:lnTo>
                    <a:pt x="8706" y="10074"/>
                  </a:lnTo>
                  <a:lnTo>
                    <a:pt x="8706" y="9741"/>
                  </a:lnTo>
                  <a:lnTo>
                    <a:pt x="8339" y="9474"/>
                  </a:lnTo>
                  <a:lnTo>
                    <a:pt x="8306" y="9073"/>
                  </a:lnTo>
                  <a:lnTo>
                    <a:pt x="8640" y="8707"/>
                  </a:lnTo>
                  <a:lnTo>
                    <a:pt x="8973" y="8707"/>
                  </a:lnTo>
                  <a:lnTo>
                    <a:pt x="9007" y="9040"/>
                  </a:lnTo>
                  <a:lnTo>
                    <a:pt x="9340" y="8673"/>
                  </a:lnTo>
                  <a:lnTo>
                    <a:pt x="9974" y="8640"/>
                  </a:lnTo>
                  <a:lnTo>
                    <a:pt x="10307" y="8240"/>
                  </a:lnTo>
                  <a:lnTo>
                    <a:pt x="10641" y="8240"/>
                  </a:lnTo>
                  <a:lnTo>
                    <a:pt x="10975" y="8206"/>
                  </a:lnTo>
                  <a:lnTo>
                    <a:pt x="10941" y="7539"/>
                  </a:lnTo>
                  <a:lnTo>
                    <a:pt x="10608" y="7205"/>
                  </a:lnTo>
                  <a:lnTo>
                    <a:pt x="10241" y="7205"/>
                  </a:lnTo>
                  <a:lnTo>
                    <a:pt x="9540" y="6972"/>
                  </a:lnTo>
                  <a:lnTo>
                    <a:pt x="9507" y="6672"/>
                  </a:lnTo>
                  <a:lnTo>
                    <a:pt x="9840" y="6638"/>
                  </a:lnTo>
                  <a:lnTo>
                    <a:pt x="9840" y="6305"/>
                  </a:lnTo>
                  <a:lnTo>
                    <a:pt x="9507" y="5971"/>
                  </a:lnTo>
                  <a:lnTo>
                    <a:pt x="9140" y="5671"/>
                  </a:lnTo>
                  <a:lnTo>
                    <a:pt x="8806" y="5337"/>
                  </a:lnTo>
                  <a:lnTo>
                    <a:pt x="8773" y="4971"/>
                  </a:lnTo>
                  <a:lnTo>
                    <a:pt x="8773" y="4670"/>
                  </a:lnTo>
                  <a:lnTo>
                    <a:pt x="8406" y="4670"/>
                  </a:lnTo>
                  <a:lnTo>
                    <a:pt x="8073" y="4704"/>
                  </a:lnTo>
                  <a:lnTo>
                    <a:pt x="8006" y="4003"/>
                  </a:lnTo>
                  <a:lnTo>
                    <a:pt x="7606" y="3369"/>
                  </a:lnTo>
                  <a:lnTo>
                    <a:pt x="7272" y="3369"/>
                  </a:lnTo>
                  <a:lnTo>
                    <a:pt x="6938" y="3403"/>
                  </a:lnTo>
                  <a:lnTo>
                    <a:pt x="6938" y="3069"/>
                  </a:lnTo>
                  <a:lnTo>
                    <a:pt x="6905" y="2369"/>
                  </a:lnTo>
                  <a:lnTo>
                    <a:pt x="6805" y="1702"/>
                  </a:lnTo>
                  <a:lnTo>
                    <a:pt x="6505" y="1702"/>
                  </a:lnTo>
                  <a:lnTo>
                    <a:pt x="6471" y="1401"/>
                  </a:lnTo>
                  <a:lnTo>
                    <a:pt x="6471" y="1034"/>
                  </a:lnTo>
                  <a:lnTo>
                    <a:pt x="5671" y="734"/>
                  </a:lnTo>
                  <a:lnTo>
                    <a:pt x="5738" y="1134"/>
                  </a:lnTo>
                  <a:lnTo>
                    <a:pt x="5671" y="1068"/>
                  </a:lnTo>
                  <a:lnTo>
                    <a:pt x="5070" y="801"/>
                  </a:lnTo>
                  <a:lnTo>
                    <a:pt x="4670" y="501"/>
                  </a:lnTo>
                  <a:lnTo>
                    <a:pt x="4303" y="501"/>
                  </a:lnTo>
                  <a:lnTo>
                    <a:pt x="4070" y="834"/>
                  </a:lnTo>
                  <a:lnTo>
                    <a:pt x="4003" y="834"/>
                  </a:lnTo>
                  <a:lnTo>
                    <a:pt x="3669" y="534"/>
                  </a:lnTo>
                  <a:lnTo>
                    <a:pt x="3302" y="200"/>
                  </a:lnTo>
                  <a:lnTo>
                    <a:pt x="2602" y="234"/>
                  </a:lnTo>
                  <a:lnTo>
                    <a:pt x="2569"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8"/>
            <p:cNvSpPr/>
            <p:nvPr/>
          </p:nvSpPr>
          <p:spPr>
            <a:xfrm>
              <a:off x="8108611" y="3699184"/>
              <a:ext cx="733" cy="21"/>
            </a:xfrm>
            <a:custGeom>
              <a:avLst/>
              <a:gdLst/>
              <a:ahLst/>
              <a:cxnLst/>
              <a:rect l="l" t="t" r="r" b="b"/>
              <a:pathLst>
                <a:path w="35" h="1" extrusionOk="0">
                  <a:moveTo>
                    <a:pt x="34" y="1"/>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8"/>
            <p:cNvSpPr/>
            <p:nvPr/>
          </p:nvSpPr>
          <p:spPr>
            <a:xfrm>
              <a:off x="8076493" y="3950623"/>
              <a:ext cx="1424" cy="8396"/>
            </a:xfrm>
            <a:custGeom>
              <a:avLst/>
              <a:gdLst/>
              <a:ahLst/>
              <a:cxnLst/>
              <a:rect l="l" t="t" r="r" b="b"/>
              <a:pathLst>
                <a:path w="68" h="401" extrusionOk="0">
                  <a:moveTo>
                    <a:pt x="0" y="0"/>
                  </a:moveTo>
                  <a:lnTo>
                    <a:pt x="34" y="401"/>
                  </a:lnTo>
                  <a:lnTo>
                    <a:pt x="67" y="334"/>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8"/>
            <p:cNvSpPr/>
            <p:nvPr/>
          </p:nvSpPr>
          <p:spPr>
            <a:xfrm>
              <a:off x="7931229" y="3699184"/>
              <a:ext cx="310796" cy="257741"/>
            </a:xfrm>
            <a:custGeom>
              <a:avLst/>
              <a:gdLst/>
              <a:ahLst/>
              <a:cxnLst/>
              <a:rect l="l" t="t" r="r" b="b"/>
              <a:pathLst>
                <a:path w="14844" h="12310" extrusionOk="0">
                  <a:moveTo>
                    <a:pt x="8506" y="1"/>
                  </a:moveTo>
                  <a:lnTo>
                    <a:pt x="8206" y="735"/>
                  </a:lnTo>
                  <a:lnTo>
                    <a:pt x="8273" y="1402"/>
                  </a:lnTo>
                  <a:lnTo>
                    <a:pt x="8139" y="1402"/>
                  </a:lnTo>
                  <a:lnTo>
                    <a:pt x="7939" y="1435"/>
                  </a:lnTo>
                  <a:lnTo>
                    <a:pt x="7272" y="1469"/>
                  </a:lnTo>
                  <a:lnTo>
                    <a:pt x="7672" y="1769"/>
                  </a:lnTo>
                  <a:lnTo>
                    <a:pt x="7305" y="2503"/>
                  </a:lnTo>
                  <a:lnTo>
                    <a:pt x="6638" y="2903"/>
                  </a:lnTo>
                  <a:lnTo>
                    <a:pt x="6338" y="2903"/>
                  </a:lnTo>
                  <a:lnTo>
                    <a:pt x="5871" y="2936"/>
                  </a:lnTo>
                  <a:lnTo>
                    <a:pt x="5637" y="2936"/>
                  </a:lnTo>
                  <a:lnTo>
                    <a:pt x="4970" y="2669"/>
                  </a:lnTo>
                  <a:lnTo>
                    <a:pt x="4270" y="2002"/>
                  </a:lnTo>
                  <a:lnTo>
                    <a:pt x="3869" y="2002"/>
                  </a:lnTo>
                  <a:lnTo>
                    <a:pt x="2869" y="2102"/>
                  </a:lnTo>
                  <a:lnTo>
                    <a:pt x="2835" y="2102"/>
                  </a:lnTo>
                  <a:lnTo>
                    <a:pt x="2535" y="2136"/>
                  </a:lnTo>
                  <a:lnTo>
                    <a:pt x="2602" y="2836"/>
                  </a:lnTo>
                  <a:lnTo>
                    <a:pt x="2635" y="3170"/>
                  </a:lnTo>
                  <a:lnTo>
                    <a:pt x="3636" y="3437"/>
                  </a:lnTo>
                  <a:lnTo>
                    <a:pt x="4003" y="3770"/>
                  </a:lnTo>
                  <a:lnTo>
                    <a:pt x="4036" y="4004"/>
                  </a:lnTo>
                  <a:lnTo>
                    <a:pt x="4103" y="4738"/>
                  </a:lnTo>
                  <a:lnTo>
                    <a:pt x="3703" y="4771"/>
                  </a:lnTo>
                  <a:lnTo>
                    <a:pt x="2769" y="4838"/>
                  </a:lnTo>
                  <a:lnTo>
                    <a:pt x="2769" y="5138"/>
                  </a:lnTo>
                  <a:lnTo>
                    <a:pt x="2702" y="5138"/>
                  </a:lnTo>
                  <a:lnTo>
                    <a:pt x="2702" y="5171"/>
                  </a:lnTo>
                  <a:lnTo>
                    <a:pt x="2001" y="4904"/>
                  </a:lnTo>
                  <a:lnTo>
                    <a:pt x="1601" y="4938"/>
                  </a:lnTo>
                  <a:lnTo>
                    <a:pt x="1334" y="4938"/>
                  </a:lnTo>
                  <a:lnTo>
                    <a:pt x="634" y="4271"/>
                  </a:lnTo>
                  <a:lnTo>
                    <a:pt x="334" y="4637"/>
                  </a:lnTo>
                  <a:lnTo>
                    <a:pt x="0" y="5338"/>
                  </a:lnTo>
                  <a:lnTo>
                    <a:pt x="701" y="5638"/>
                  </a:lnTo>
                  <a:lnTo>
                    <a:pt x="767" y="6005"/>
                  </a:lnTo>
                  <a:lnTo>
                    <a:pt x="1134" y="5972"/>
                  </a:lnTo>
                  <a:lnTo>
                    <a:pt x="1468" y="5938"/>
                  </a:lnTo>
                  <a:lnTo>
                    <a:pt x="2468" y="6572"/>
                  </a:lnTo>
                  <a:lnTo>
                    <a:pt x="2168" y="6939"/>
                  </a:lnTo>
                  <a:lnTo>
                    <a:pt x="1534" y="7306"/>
                  </a:lnTo>
                  <a:lnTo>
                    <a:pt x="2535" y="7940"/>
                  </a:lnTo>
                  <a:lnTo>
                    <a:pt x="2935" y="7906"/>
                  </a:lnTo>
                  <a:lnTo>
                    <a:pt x="3202" y="7840"/>
                  </a:lnTo>
                  <a:lnTo>
                    <a:pt x="3302" y="7840"/>
                  </a:lnTo>
                  <a:lnTo>
                    <a:pt x="3970" y="8173"/>
                  </a:lnTo>
                  <a:lnTo>
                    <a:pt x="3970" y="8507"/>
                  </a:lnTo>
                  <a:lnTo>
                    <a:pt x="3669" y="8907"/>
                  </a:lnTo>
                  <a:lnTo>
                    <a:pt x="3636" y="8907"/>
                  </a:lnTo>
                  <a:lnTo>
                    <a:pt x="3036" y="8941"/>
                  </a:lnTo>
                  <a:lnTo>
                    <a:pt x="3369" y="9241"/>
                  </a:lnTo>
                  <a:lnTo>
                    <a:pt x="4437" y="9508"/>
                  </a:lnTo>
                  <a:lnTo>
                    <a:pt x="5170" y="10141"/>
                  </a:lnTo>
                  <a:lnTo>
                    <a:pt x="5304" y="10141"/>
                  </a:lnTo>
                  <a:lnTo>
                    <a:pt x="5838" y="10108"/>
                  </a:lnTo>
                  <a:lnTo>
                    <a:pt x="6038" y="10108"/>
                  </a:lnTo>
                  <a:lnTo>
                    <a:pt x="6138" y="10075"/>
                  </a:lnTo>
                  <a:lnTo>
                    <a:pt x="6171" y="10075"/>
                  </a:lnTo>
                  <a:lnTo>
                    <a:pt x="6538" y="10442"/>
                  </a:lnTo>
                  <a:lnTo>
                    <a:pt x="6204" y="10775"/>
                  </a:lnTo>
                  <a:lnTo>
                    <a:pt x="6204" y="10775"/>
                  </a:lnTo>
                  <a:lnTo>
                    <a:pt x="6505" y="10742"/>
                  </a:lnTo>
                  <a:lnTo>
                    <a:pt x="6538" y="10742"/>
                  </a:lnTo>
                  <a:lnTo>
                    <a:pt x="6872" y="11075"/>
                  </a:lnTo>
                  <a:lnTo>
                    <a:pt x="7005" y="12310"/>
                  </a:lnTo>
                  <a:lnTo>
                    <a:pt x="7205" y="11676"/>
                  </a:lnTo>
                  <a:lnTo>
                    <a:pt x="7205" y="11309"/>
                  </a:lnTo>
                  <a:lnTo>
                    <a:pt x="7172" y="11075"/>
                  </a:lnTo>
                  <a:lnTo>
                    <a:pt x="7872" y="10642"/>
                  </a:lnTo>
                  <a:lnTo>
                    <a:pt x="8506" y="9908"/>
                  </a:lnTo>
                  <a:lnTo>
                    <a:pt x="8473" y="9574"/>
                  </a:lnTo>
                  <a:lnTo>
                    <a:pt x="8773" y="8840"/>
                  </a:lnTo>
                  <a:lnTo>
                    <a:pt x="9040" y="8140"/>
                  </a:lnTo>
                  <a:lnTo>
                    <a:pt x="9774" y="8107"/>
                  </a:lnTo>
                  <a:lnTo>
                    <a:pt x="10007" y="7406"/>
                  </a:lnTo>
                  <a:lnTo>
                    <a:pt x="10374" y="7339"/>
                  </a:lnTo>
                  <a:lnTo>
                    <a:pt x="11108" y="8007"/>
                  </a:lnTo>
                  <a:lnTo>
                    <a:pt x="11508" y="8307"/>
                  </a:lnTo>
                  <a:lnTo>
                    <a:pt x="11542" y="8974"/>
                  </a:lnTo>
                  <a:lnTo>
                    <a:pt x="11141" y="9007"/>
                  </a:lnTo>
                  <a:lnTo>
                    <a:pt x="11542" y="9341"/>
                  </a:lnTo>
                  <a:lnTo>
                    <a:pt x="11942" y="10075"/>
                  </a:lnTo>
                  <a:lnTo>
                    <a:pt x="11975" y="10342"/>
                  </a:lnTo>
                  <a:lnTo>
                    <a:pt x="11275" y="10775"/>
                  </a:lnTo>
                  <a:lnTo>
                    <a:pt x="10941" y="10775"/>
                  </a:lnTo>
                  <a:lnTo>
                    <a:pt x="11675" y="11009"/>
                  </a:lnTo>
                  <a:lnTo>
                    <a:pt x="12342" y="11309"/>
                  </a:lnTo>
                  <a:lnTo>
                    <a:pt x="12676" y="10942"/>
                  </a:lnTo>
                  <a:lnTo>
                    <a:pt x="13009" y="10942"/>
                  </a:lnTo>
                  <a:lnTo>
                    <a:pt x="14377" y="11175"/>
                  </a:lnTo>
                  <a:lnTo>
                    <a:pt x="14010" y="10842"/>
                  </a:lnTo>
                  <a:lnTo>
                    <a:pt x="14344" y="10575"/>
                  </a:lnTo>
                  <a:lnTo>
                    <a:pt x="13643" y="10241"/>
                  </a:lnTo>
                  <a:lnTo>
                    <a:pt x="13276" y="9574"/>
                  </a:lnTo>
                  <a:lnTo>
                    <a:pt x="13543" y="9174"/>
                  </a:lnTo>
                  <a:lnTo>
                    <a:pt x="13510" y="8840"/>
                  </a:lnTo>
                  <a:lnTo>
                    <a:pt x="13510" y="8507"/>
                  </a:lnTo>
                  <a:lnTo>
                    <a:pt x="13843" y="8474"/>
                  </a:lnTo>
                  <a:lnTo>
                    <a:pt x="13877" y="9174"/>
                  </a:lnTo>
                  <a:lnTo>
                    <a:pt x="14210" y="8474"/>
                  </a:lnTo>
                  <a:lnTo>
                    <a:pt x="14144" y="7806"/>
                  </a:lnTo>
                  <a:lnTo>
                    <a:pt x="14144" y="7473"/>
                  </a:lnTo>
                  <a:lnTo>
                    <a:pt x="13777" y="7139"/>
                  </a:lnTo>
                  <a:lnTo>
                    <a:pt x="13343" y="6472"/>
                  </a:lnTo>
                  <a:lnTo>
                    <a:pt x="13710" y="6439"/>
                  </a:lnTo>
                  <a:lnTo>
                    <a:pt x="13676" y="6139"/>
                  </a:lnTo>
                  <a:lnTo>
                    <a:pt x="13643" y="5471"/>
                  </a:lnTo>
                  <a:lnTo>
                    <a:pt x="13610" y="5104"/>
                  </a:lnTo>
                  <a:lnTo>
                    <a:pt x="13276" y="4771"/>
                  </a:lnTo>
                  <a:lnTo>
                    <a:pt x="13209" y="4437"/>
                  </a:lnTo>
                  <a:lnTo>
                    <a:pt x="13543" y="4070"/>
                  </a:lnTo>
                  <a:lnTo>
                    <a:pt x="13843" y="3303"/>
                  </a:lnTo>
                  <a:lnTo>
                    <a:pt x="14177" y="3070"/>
                  </a:lnTo>
                  <a:lnTo>
                    <a:pt x="14844" y="3003"/>
                  </a:lnTo>
                  <a:lnTo>
                    <a:pt x="14811" y="2636"/>
                  </a:lnTo>
                  <a:lnTo>
                    <a:pt x="14477" y="2302"/>
                  </a:lnTo>
                  <a:lnTo>
                    <a:pt x="13810" y="2736"/>
                  </a:lnTo>
                  <a:lnTo>
                    <a:pt x="13109" y="2769"/>
                  </a:lnTo>
                  <a:lnTo>
                    <a:pt x="12476" y="2803"/>
                  </a:lnTo>
                  <a:lnTo>
                    <a:pt x="12042" y="2169"/>
                  </a:lnTo>
                  <a:lnTo>
                    <a:pt x="11375" y="2236"/>
                  </a:lnTo>
                  <a:lnTo>
                    <a:pt x="11041" y="1902"/>
                  </a:lnTo>
                  <a:lnTo>
                    <a:pt x="10608" y="1235"/>
                  </a:lnTo>
                  <a:lnTo>
                    <a:pt x="10274" y="935"/>
                  </a:lnTo>
                  <a:lnTo>
                    <a:pt x="9874" y="601"/>
                  </a:lnTo>
                  <a:lnTo>
                    <a:pt x="9507" y="268"/>
                  </a:lnTo>
                  <a:lnTo>
                    <a:pt x="9207" y="301"/>
                  </a:lnTo>
                  <a:lnTo>
                    <a:pt x="8506"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8"/>
            <p:cNvSpPr/>
            <p:nvPr/>
          </p:nvSpPr>
          <p:spPr>
            <a:xfrm>
              <a:off x="7835544" y="3810928"/>
              <a:ext cx="242373" cy="159272"/>
            </a:xfrm>
            <a:custGeom>
              <a:avLst/>
              <a:gdLst/>
              <a:ahLst/>
              <a:cxnLst/>
              <a:rect l="l" t="t" r="r" b="b"/>
              <a:pathLst>
                <a:path w="11576" h="7607" extrusionOk="0">
                  <a:moveTo>
                    <a:pt x="4503" y="1"/>
                  </a:moveTo>
                  <a:lnTo>
                    <a:pt x="4337" y="68"/>
                  </a:lnTo>
                  <a:lnTo>
                    <a:pt x="4337" y="401"/>
                  </a:lnTo>
                  <a:lnTo>
                    <a:pt x="4370" y="735"/>
                  </a:lnTo>
                  <a:lnTo>
                    <a:pt x="4337" y="735"/>
                  </a:lnTo>
                  <a:lnTo>
                    <a:pt x="3936" y="768"/>
                  </a:lnTo>
                  <a:lnTo>
                    <a:pt x="3269" y="802"/>
                  </a:lnTo>
                  <a:lnTo>
                    <a:pt x="3269" y="1168"/>
                  </a:lnTo>
                  <a:lnTo>
                    <a:pt x="2936" y="1168"/>
                  </a:lnTo>
                  <a:lnTo>
                    <a:pt x="2268" y="1269"/>
                  </a:lnTo>
                  <a:lnTo>
                    <a:pt x="1601" y="1635"/>
                  </a:lnTo>
                  <a:lnTo>
                    <a:pt x="1001" y="2002"/>
                  </a:lnTo>
                  <a:lnTo>
                    <a:pt x="33" y="2770"/>
                  </a:lnTo>
                  <a:lnTo>
                    <a:pt x="0" y="2770"/>
                  </a:lnTo>
                  <a:lnTo>
                    <a:pt x="1034" y="3003"/>
                  </a:lnTo>
                  <a:lnTo>
                    <a:pt x="1068" y="3403"/>
                  </a:lnTo>
                  <a:lnTo>
                    <a:pt x="1368" y="3670"/>
                  </a:lnTo>
                  <a:lnTo>
                    <a:pt x="1101" y="4404"/>
                  </a:lnTo>
                  <a:lnTo>
                    <a:pt x="1168" y="4738"/>
                  </a:lnTo>
                  <a:lnTo>
                    <a:pt x="1501" y="5405"/>
                  </a:lnTo>
                  <a:lnTo>
                    <a:pt x="1868" y="5738"/>
                  </a:lnTo>
                  <a:lnTo>
                    <a:pt x="2235" y="5738"/>
                  </a:lnTo>
                  <a:lnTo>
                    <a:pt x="2569" y="5672"/>
                  </a:lnTo>
                  <a:lnTo>
                    <a:pt x="2902" y="5672"/>
                  </a:lnTo>
                  <a:lnTo>
                    <a:pt x="3236" y="5638"/>
                  </a:lnTo>
                  <a:lnTo>
                    <a:pt x="3569" y="5605"/>
                  </a:lnTo>
                  <a:lnTo>
                    <a:pt x="3870" y="5238"/>
                  </a:lnTo>
                  <a:lnTo>
                    <a:pt x="4270" y="5572"/>
                  </a:lnTo>
                  <a:lnTo>
                    <a:pt x="4270" y="5905"/>
                  </a:lnTo>
                  <a:lnTo>
                    <a:pt x="5004" y="5838"/>
                  </a:lnTo>
                  <a:lnTo>
                    <a:pt x="5337" y="5805"/>
                  </a:lnTo>
                  <a:lnTo>
                    <a:pt x="6038" y="6105"/>
                  </a:lnTo>
                  <a:lnTo>
                    <a:pt x="6071" y="6406"/>
                  </a:lnTo>
                  <a:lnTo>
                    <a:pt x="7105" y="6973"/>
                  </a:lnTo>
                  <a:lnTo>
                    <a:pt x="7839" y="7306"/>
                  </a:lnTo>
                  <a:lnTo>
                    <a:pt x="8173" y="7606"/>
                  </a:lnTo>
                  <a:lnTo>
                    <a:pt x="9207" y="7573"/>
                  </a:lnTo>
                  <a:lnTo>
                    <a:pt x="9907" y="7473"/>
                  </a:lnTo>
                  <a:lnTo>
                    <a:pt x="10207" y="7473"/>
                  </a:lnTo>
                  <a:lnTo>
                    <a:pt x="10875" y="7106"/>
                  </a:lnTo>
                  <a:lnTo>
                    <a:pt x="11542" y="7073"/>
                  </a:lnTo>
                  <a:lnTo>
                    <a:pt x="11508" y="6672"/>
                  </a:lnTo>
                  <a:lnTo>
                    <a:pt x="11575" y="7006"/>
                  </a:lnTo>
                  <a:lnTo>
                    <a:pt x="11575" y="6973"/>
                  </a:lnTo>
                  <a:lnTo>
                    <a:pt x="11442" y="5738"/>
                  </a:lnTo>
                  <a:lnTo>
                    <a:pt x="11108" y="5405"/>
                  </a:lnTo>
                  <a:lnTo>
                    <a:pt x="11075" y="5405"/>
                  </a:lnTo>
                  <a:lnTo>
                    <a:pt x="10774" y="5438"/>
                  </a:lnTo>
                  <a:lnTo>
                    <a:pt x="10774" y="5438"/>
                  </a:lnTo>
                  <a:lnTo>
                    <a:pt x="11108" y="5105"/>
                  </a:lnTo>
                  <a:lnTo>
                    <a:pt x="10741" y="4738"/>
                  </a:lnTo>
                  <a:lnTo>
                    <a:pt x="10708" y="4738"/>
                  </a:lnTo>
                  <a:lnTo>
                    <a:pt x="10608" y="4771"/>
                  </a:lnTo>
                  <a:lnTo>
                    <a:pt x="10408" y="4771"/>
                  </a:lnTo>
                  <a:lnTo>
                    <a:pt x="9874" y="4804"/>
                  </a:lnTo>
                  <a:lnTo>
                    <a:pt x="9740" y="4804"/>
                  </a:lnTo>
                  <a:lnTo>
                    <a:pt x="9007" y="4171"/>
                  </a:lnTo>
                  <a:lnTo>
                    <a:pt x="7939" y="3904"/>
                  </a:lnTo>
                  <a:lnTo>
                    <a:pt x="7606" y="3604"/>
                  </a:lnTo>
                  <a:lnTo>
                    <a:pt x="8206" y="3570"/>
                  </a:lnTo>
                  <a:lnTo>
                    <a:pt x="8239" y="3570"/>
                  </a:lnTo>
                  <a:lnTo>
                    <a:pt x="8540" y="3170"/>
                  </a:lnTo>
                  <a:lnTo>
                    <a:pt x="8540" y="2836"/>
                  </a:lnTo>
                  <a:lnTo>
                    <a:pt x="7872" y="2503"/>
                  </a:lnTo>
                  <a:lnTo>
                    <a:pt x="7772" y="2503"/>
                  </a:lnTo>
                  <a:lnTo>
                    <a:pt x="7505" y="2569"/>
                  </a:lnTo>
                  <a:lnTo>
                    <a:pt x="7105" y="2603"/>
                  </a:lnTo>
                  <a:lnTo>
                    <a:pt x="6104" y="1969"/>
                  </a:lnTo>
                  <a:lnTo>
                    <a:pt x="6738" y="1602"/>
                  </a:lnTo>
                  <a:lnTo>
                    <a:pt x="7038" y="1235"/>
                  </a:lnTo>
                  <a:lnTo>
                    <a:pt x="6038" y="601"/>
                  </a:lnTo>
                  <a:lnTo>
                    <a:pt x="5704" y="635"/>
                  </a:lnTo>
                  <a:lnTo>
                    <a:pt x="5337" y="668"/>
                  </a:lnTo>
                  <a:lnTo>
                    <a:pt x="5271" y="301"/>
                  </a:lnTo>
                  <a:lnTo>
                    <a:pt x="457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8"/>
            <p:cNvSpPr/>
            <p:nvPr/>
          </p:nvSpPr>
          <p:spPr>
            <a:xfrm>
              <a:off x="7577113" y="3719452"/>
              <a:ext cx="440023" cy="157157"/>
            </a:xfrm>
            <a:custGeom>
              <a:avLst/>
              <a:gdLst/>
              <a:ahLst/>
              <a:cxnLst/>
              <a:rect l="l" t="t" r="r" b="b"/>
              <a:pathLst>
                <a:path w="21016" h="7506" extrusionOk="0">
                  <a:moveTo>
                    <a:pt x="16446" y="0"/>
                  </a:moveTo>
                  <a:lnTo>
                    <a:pt x="15946" y="34"/>
                  </a:lnTo>
                  <a:lnTo>
                    <a:pt x="16012" y="434"/>
                  </a:lnTo>
                  <a:lnTo>
                    <a:pt x="15279" y="801"/>
                  </a:lnTo>
                  <a:lnTo>
                    <a:pt x="15279" y="767"/>
                  </a:lnTo>
                  <a:lnTo>
                    <a:pt x="15245" y="100"/>
                  </a:lnTo>
                  <a:lnTo>
                    <a:pt x="14912" y="134"/>
                  </a:lnTo>
                  <a:lnTo>
                    <a:pt x="14611" y="134"/>
                  </a:lnTo>
                  <a:lnTo>
                    <a:pt x="14611" y="501"/>
                  </a:lnTo>
                  <a:lnTo>
                    <a:pt x="14278" y="834"/>
                  </a:lnTo>
                  <a:lnTo>
                    <a:pt x="14244" y="834"/>
                  </a:lnTo>
                  <a:lnTo>
                    <a:pt x="14011" y="867"/>
                  </a:lnTo>
                  <a:lnTo>
                    <a:pt x="13244" y="601"/>
                  </a:lnTo>
                  <a:lnTo>
                    <a:pt x="13210" y="634"/>
                  </a:lnTo>
                  <a:lnTo>
                    <a:pt x="12610" y="968"/>
                  </a:lnTo>
                  <a:lnTo>
                    <a:pt x="12276" y="1334"/>
                  </a:lnTo>
                  <a:lnTo>
                    <a:pt x="11609" y="1368"/>
                  </a:lnTo>
                  <a:lnTo>
                    <a:pt x="11276" y="1435"/>
                  </a:lnTo>
                  <a:lnTo>
                    <a:pt x="10909" y="1435"/>
                  </a:lnTo>
                  <a:lnTo>
                    <a:pt x="11276" y="1034"/>
                  </a:lnTo>
                  <a:lnTo>
                    <a:pt x="10875" y="767"/>
                  </a:lnTo>
                  <a:lnTo>
                    <a:pt x="10542" y="801"/>
                  </a:lnTo>
                  <a:lnTo>
                    <a:pt x="9875" y="834"/>
                  </a:lnTo>
                  <a:lnTo>
                    <a:pt x="9841" y="834"/>
                  </a:lnTo>
                  <a:lnTo>
                    <a:pt x="8841" y="934"/>
                  </a:lnTo>
                  <a:lnTo>
                    <a:pt x="8407" y="601"/>
                  </a:lnTo>
                  <a:lnTo>
                    <a:pt x="8107" y="601"/>
                  </a:lnTo>
                  <a:lnTo>
                    <a:pt x="7106" y="1034"/>
                  </a:lnTo>
                  <a:lnTo>
                    <a:pt x="6706" y="1034"/>
                  </a:lnTo>
                  <a:lnTo>
                    <a:pt x="6506" y="1101"/>
                  </a:lnTo>
                  <a:lnTo>
                    <a:pt x="5838" y="1134"/>
                  </a:lnTo>
                  <a:lnTo>
                    <a:pt x="5405" y="1134"/>
                  </a:lnTo>
                  <a:lnTo>
                    <a:pt x="5071" y="801"/>
                  </a:lnTo>
                  <a:lnTo>
                    <a:pt x="5038" y="801"/>
                  </a:lnTo>
                  <a:lnTo>
                    <a:pt x="3704" y="934"/>
                  </a:lnTo>
                  <a:lnTo>
                    <a:pt x="3370" y="934"/>
                  </a:lnTo>
                  <a:lnTo>
                    <a:pt x="2703" y="634"/>
                  </a:lnTo>
                  <a:lnTo>
                    <a:pt x="2002" y="334"/>
                  </a:lnTo>
                  <a:lnTo>
                    <a:pt x="1936" y="367"/>
                  </a:lnTo>
                  <a:lnTo>
                    <a:pt x="1702" y="1034"/>
                  </a:lnTo>
                  <a:lnTo>
                    <a:pt x="1369" y="1435"/>
                  </a:lnTo>
                  <a:lnTo>
                    <a:pt x="1269" y="1468"/>
                  </a:lnTo>
                  <a:lnTo>
                    <a:pt x="701" y="1501"/>
                  </a:lnTo>
                  <a:lnTo>
                    <a:pt x="335" y="1501"/>
                  </a:lnTo>
                  <a:lnTo>
                    <a:pt x="34" y="2202"/>
                  </a:lnTo>
                  <a:lnTo>
                    <a:pt x="1" y="2202"/>
                  </a:lnTo>
                  <a:lnTo>
                    <a:pt x="1068" y="2469"/>
                  </a:lnTo>
                  <a:lnTo>
                    <a:pt x="1402" y="2435"/>
                  </a:lnTo>
                  <a:lnTo>
                    <a:pt x="1736" y="2435"/>
                  </a:lnTo>
                  <a:lnTo>
                    <a:pt x="2069" y="2769"/>
                  </a:lnTo>
                  <a:lnTo>
                    <a:pt x="2403" y="2769"/>
                  </a:lnTo>
                  <a:lnTo>
                    <a:pt x="2736" y="2335"/>
                  </a:lnTo>
                  <a:lnTo>
                    <a:pt x="3070" y="2302"/>
                  </a:lnTo>
                  <a:lnTo>
                    <a:pt x="3437" y="2669"/>
                  </a:lnTo>
                  <a:lnTo>
                    <a:pt x="4204" y="2635"/>
                  </a:lnTo>
                  <a:lnTo>
                    <a:pt x="4237" y="3303"/>
                  </a:lnTo>
                  <a:lnTo>
                    <a:pt x="4538" y="3269"/>
                  </a:lnTo>
                  <a:lnTo>
                    <a:pt x="5205" y="3202"/>
                  </a:lnTo>
                  <a:lnTo>
                    <a:pt x="5538" y="3536"/>
                  </a:lnTo>
                  <a:lnTo>
                    <a:pt x="5572" y="3870"/>
                  </a:lnTo>
                  <a:lnTo>
                    <a:pt x="6005" y="4470"/>
                  </a:lnTo>
                  <a:lnTo>
                    <a:pt x="6372" y="4804"/>
                  </a:lnTo>
                  <a:lnTo>
                    <a:pt x="7073" y="5437"/>
                  </a:lnTo>
                  <a:lnTo>
                    <a:pt x="7406" y="5771"/>
                  </a:lnTo>
                  <a:lnTo>
                    <a:pt x="7440" y="6138"/>
                  </a:lnTo>
                  <a:lnTo>
                    <a:pt x="7173" y="6138"/>
                  </a:lnTo>
                  <a:lnTo>
                    <a:pt x="6839" y="6838"/>
                  </a:lnTo>
                  <a:lnTo>
                    <a:pt x="6873" y="7172"/>
                  </a:lnTo>
                  <a:lnTo>
                    <a:pt x="6906" y="7506"/>
                  </a:lnTo>
                  <a:lnTo>
                    <a:pt x="7239" y="7472"/>
                  </a:lnTo>
                  <a:lnTo>
                    <a:pt x="7206" y="7139"/>
                  </a:lnTo>
                  <a:lnTo>
                    <a:pt x="7540" y="7139"/>
                  </a:lnTo>
                  <a:lnTo>
                    <a:pt x="7907" y="7105"/>
                  </a:lnTo>
                  <a:lnTo>
                    <a:pt x="9241" y="7005"/>
                  </a:lnTo>
                  <a:lnTo>
                    <a:pt x="9574" y="6638"/>
                  </a:lnTo>
                  <a:lnTo>
                    <a:pt x="9908" y="6638"/>
                  </a:lnTo>
                  <a:lnTo>
                    <a:pt x="10208" y="6271"/>
                  </a:lnTo>
                  <a:lnTo>
                    <a:pt x="10909" y="6538"/>
                  </a:lnTo>
                  <a:lnTo>
                    <a:pt x="11242" y="6505"/>
                  </a:lnTo>
                  <a:lnTo>
                    <a:pt x="11276" y="6838"/>
                  </a:lnTo>
                  <a:lnTo>
                    <a:pt x="11342" y="7205"/>
                  </a:lnTo>
                  <a:lnTo>
                    <a:pt x="11676" y="7172"/>
                  </a:lnTo>
                  <a:lnTo>
                    <a:pt x="12343" y="7139"/>
                  </a:lnTo>
                  <a:lnTo>
                    <a:pt x="12376" y="7139"/>
                  </a:lnTo>
                  <a:lnTo>
                    <a:pt x="13344" y="6371"/>
                  </a:lnTo>
                  <a:lnTo>
                    <a:pt x="13944" y="6004"/>
                  </a:lnTo>
                  <a:lnTo>
                    <a:pt x="14611" y="5638"/>
                  </a:lnTo>
                  <a:lnTo>
                    <a:pt x="15279" y="5537"/>
                  </a:lnTo>
                  <a:lnTo>
                    <a:pt x="15612" y="5537"/>
                  </a:lnTo>
                  <a:lnTo>
                    <a:pt x="15612" y="5171"/>
                  </a:lnTo>
                  <a:lnTo>
                    <a:pt x="16346" y="5137"/>
                  </a:lnTo>
                  <a:lnTo>
                    <a:pt x="16680" y="5104"/>
                  </a:lnTo>
                  <a:lnTo>
                    <a:pt x="16713" y="5104"/>
                  </a:lnTo>
                  <a:lnTo>
                    <a:pt x="16680" y="4770"/>
                  </a:lnTo>
                  <a:lnTo>
                    <a:pt x="16680" y="4437"/>
                  </a:lnTo>
                  <a:lnTo>
                    <a:pt x="16846" y="4370"/>
                  </a:lnTo>
                  <a:lnTo>
                    <a:pt x="16913" y="4370"/>
                  </a:lnTo>
                  <a:lnTo>
                    <a:pt x="17247" y="3669"/>
                  </a:lnTo>
                  <a:lnTo>
                    <a:pt x="17547" y="3303"/>
                  </a:lnTo>
                  <a:lnTo>
                    <a:pt x="18281" y="3970"/>
                  </a:lnTo>
                  <a:lnTo>
                    <a:pt x="18514" y="3970"/>
                  </a:lnTo>
                  <a:lnTo>
                    <a:pt x="18914" y="3936"/>
                  </a:lnTo>
                  <a:lnTo>
                    <a:pt x="18948" y="3936"/>
                  </a:lnTo>
                  <a:lnTo>
                    <a:pt x="19615" y="4170"/>
                  </a:lnTo>
                  <a:lnTo>
                    <a:pt x="19682" y="4170"/>
                  </a:lnTo>
                  <a:lnTo>
                    <a:pt x="19682" y="3870"/>
                  </a:lnTo>
                  <a:lnTo>
                    <a:pt x="20616" y="3803"/>
                  </a:lnTo>
                  <a:lnTo>
                    <a:pt x="21016" y="3770"/>
                  </a:lnTo>
                  <a:lnTo>
                    <a:pt x="20949" y="3036"/>
                  </a:lnTo>
                  <a:lnTo>
                    <a:pt x="20916" y="2802"/>
                  </a:lnTo>
                  <a:lnTo>
                    <a:pt x="20549" y="2469"/>
                  </a:lnTo>
                  <a:lnTo>
                    <a:pt x="19548" y="2202"/>
                  </a:lnTo>
                  <a:lnTo>
                    <a:pt x="19515" y="1868"/>
                  </a:lnTo>
                  <a:lnTo>
                    <a:pt x="19448" y="1168"/>
                  </a:lnTo>
                  <a:lnTo>
                    <a:pt x="19748" y="1134"/>
                  </a:lnTo>
                  <a:lnTo>
                    <a:pt x="19782" y="1134"/>
                  </a:lnTo>
                  <a:lnTo>
                    <a:pt x="18748" y="867"/>
                  </a:lnTo>
                  <a:lnTo>
                    <a:pt x="18514" y="934"/>
                  </a:lnTo>
                  <a:lnTo>
                    <a:pt x="18381" y="934"/>
                  </a:lnTo>
                  <a:lnTo>
                    <a:pt x="17780" y="1301"/>
                  </a:lnTo>
                  <a:lnTo>
                    <a:pt x="17747" y="1268"/>
                  </a:lnTo>
                  <a:lnTo>
                    <a:pt x="17380" y="968"/>
                  </a:lnTo>
                  <a:lnTo>
                    <a:pt x="17380" y="634"/>
                  </a:lnTo>
                  <a:lnTo>
                    <a:pt x="17347" y="300"/>
                  </a:lnTo>
                  <a:lnTo>
                    <a:pt x="1661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8"/>
            <p:cNvSpPr/>
            <p:nvPr/>
          </p:nvSpPr>
          <p:spPr>
            <a:xfrm>
              <a:off x="5274448" y="4146179"/>
              <a:ext cx="7014" cy="712"/>
            </a:xfrm>
            <a:custGeom>
              <a:avLst/>
              <a:gdLst/>
              <a:ahLst/>
              <a:cxnLst/>
              <a:rect l="l" t="t" r="r" b="b"/>
              <a:pathLst>
                <a:path w="335" h="34" fill="none" extrusionOk="0">
                  <a:moveTo>
                    <a:pt x="0" y="34"/>
                  </a:moveTo>
                  <a:lnTo>
                    <a:pt x="334"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8"/>
            <p:cNvSpPr/>
            <p:nvPr/>
          </p:nvSpPr>
          <p:spPr>
            <a:xfrm>
              <a:off x="4733172" y="3854248"/>
              <a:ext cx="7705" cy="6993"/>
            </a:xfrm>
            <a:custGeom>
              <a:avLst/>
              <a:gdLst/>
              <a:ahLst/>
              <a:cxnLst/>
              <a:rect l="l" t="t" r="r" b="b"/>
              <a:pathLst>
                <a:path w="368" h="334" extrusionOk="0">
                  <a:moveTo>
                    <a:pt x="334" y="0"/>
                  </a:moveTo>
                  <a:lnTo>
                    <a:pt x="1" y="33"/>
                  </a:lnTo>
                  <a:lnTo>
                    <a:pt x="34" y="334"/>
                  </a:lnTo>
                  <a:lnTo>
                    <a:pt x="368" y="300"/>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8"/>
            <p:cNvSpPr/>
            <p:nvPr/>
          </p:nvSpPr>
          <p:spPr>
            <a:xfrm>
              <a:off x="4712214" y="3796272"/>
              <a:ext cx="729169" cy="622304"/>
            </a:xfrm>
            <a:custGeom>
              <a:avLst/>
              <a:gdLst/>
              <a:ahLst/>
              <a:cxnLst/>
              <a:rect l="l" t="t" r="r" b="b"/>
              <a:pathLst>
                <a:path w="34826" h="29722" extrusionOk="0">
                  <a:moveTo>
                    <a:pt x="6305" y="0"/>
                  </a:moveTo>
                  <a:lnTo>
                    <a:pt x="5638" y="367"/>
                  </a:lnTo>
                  <a:lnTo>
                    <a:pt x="5305" y="367"/>
                  </a:lnTo>
                  <a:lnTo>
                    <a:pt x="4938" y="101"/>
                  </a:lnTo>
                  <a:lnTo>
                    <a:pt x="4971" y="434"/>
                  </a:lnTo>
                  <a:lnTo>
                    <a:pt x="4638" y="467"/>
                  </a:lnTo>
                  <a:lnTo>
                    <a:pt x="4271" y="467"/>
                  </a:lnTo>
                  <a:lnTo>
                    <a:pt x="3937" y="501"/>
                  </a:lnTo>
                  <a:lnTo>
                    <a:pt x="4304" y="834"/>
                  </a:lnTo>
                  <a:lnTo>
                    <a:pt x="3970" y="1168"/>
                  </a:lnTo>
                  <a:lnTo>
                    <a:pt x="3670" y="1535"/>
                  </a:lnTo>
                  <a:lnTo>
                    <a:pt x="3637" y="1201"/>
                  </a:lnTo>
                  <a:lnTo>
                    <a:pt x="3270" y="868"/>
                  </a:lnTo>
                  <a:lnTo>
                    <a:pt x="2936" y="934"/>
                  </a:lnTo>
                  <a:lnTo>
                    <a:pt x="2569" y="934"/>
                  </a:lnTo>
                  <a:lnTo>
                    <a:pt x="2236" y="634"/>
                  </a:lnTo>
                  <a:lnTo>
                    <a:pt x="1936" y="1335"/>
                  </a:lnTo>
                  <a:lnTo>
                    <a:pt x="1569" y="1001"/>
                  </a:lnTo>
                  <a:lnTo>
                    <a:pt x="1235" y="1368"/>
                  </a:lnTo>
                  <a:lnTo>
                    <a:pt x="935" y="1768"/>
                  </a:lnTo>
                  <a:lnTo>
                    <a:pt x="1269" y="2102"/>
                  </a:lnTo>
                  <a:lnTo>
                    <a:pt x="1302" y="2369"/>
                  </a:lnTo>
                  <a:lnTo>
                    <a:pt x="1635" y="2035"/>
                  </a:lnTo>
                  <a:lnTo>
                    <a:pt x="1635" y="2369"/>
                  </a:lnTo>
                  <a:lnTo>
                    <a:pt x="1335" y="2769"/>
                  </a:lnTo>
                  <a:lnTo>
                    <a:pt x="2002" y="2702"/>
                  </a:lnTo>
                  <a:lnTo>
                    <a:pt x="2069" y="3003"/>
                  </a:lnTo>
                  <a:lnTo>
                    <a:pt x="1736" y="3436"/>
                  </a:lnTo>
                  <a:lnTo>
                    <a:pt x="1769" y="3770"/>
                  </a:lnTo>
                  <a:lnTo>
                    <a:pt x="1435" y="4137"/>
                  </a:lnTo>
                  <a:lnTo>
                    <a:pt x="1769" y="4103"/>
                  </a:lnTo>
                  <a:lnTo>
                    <a:pt x="1802" y="4470"/>
                  </a:lnTo>
                  <a:lnTo>
                    <a:pt x="1469" y="4804"/>
                  </a:lnTo>
                  <a:lnTo>
                    <a:pt x="1102" y="4504"/>
                  </a:lnTo>
                  <a:lnTo>
                    <a:pt x="768" y="4837"/>
                  </a:lnTo>
                  <a:lnTo>
                    <a:pt x="835" y="5504"/>
                  </a:lnTo>
                  <a:lnTo>
                    <a:pt x="902" y="5504"/>
                  </a:lnTo>
                  <a:lnTo>
                    <a:pt x="1602" y="5471"/>
                  </a:lnTo>
                  <a:lnTo>
                    <a:pt x="1902" y="5438"/>
                  </a:lnTo>
                  <a:lnTo>
                    <a:pt x="1836" y="5137"/>
                  </a:lnTo>
                  <a:lnTo>
                    <a:pt x="1936" y="5171"/>
                  </a:lnTo>
                  <a:lnTo>
                    <a:pt x="1936" y="5104"/>
                  </a:lnTo>
                  <a:lnTo>
                    <a:pt x="2603" y="5371"/>
                  </a:lnTo>
                  <a:lnTo>
                    <a:pt x="2970" y="5338"/>
                  </a:lnTo>
                  <a:lnTo>
                    <a:pt x="2970" y="5671"/>
                  </a:lnTo>
                  <a:lnTo>
                    <a:pt x="3003" y="6038"/>
                  </a:lnTo>
                  <a:lnTo>
                    <a:pt x="3003" y="6372"/>
                  </a:lnTo>
                  <a:lnTo>
                    <a:pt x="3337" y="6338"/>
                  </a:lnTo>
                  <a:lnTo>
                    <a:pt x="3737" y="6305"/>
                  </a:lnTo>
                  <a:lnTo>
                    <a:pt x="4071" y="6305"/>
                  </a:lnTo>
                  <a:lnTo>
                    <a:pt x="4437" y="6639"/>
                  </a:lnTo>
                  <a:lnTo>
                    <a:pt x="4804" y="6605"/>
                  </a:lnTo>
                  <a:lnTo>
                    <a:pt x="5138" y="6939"/>
                  </a:lnTo>
                  <a:lnTo>
                    <a:pt x="5438" y="7172"/>
                  </a:lnTo>
                  <a:lnTo>
                    <a:pt x="5438" y="6972"/>
                  </a:lnTo>
                  <a:lnTo>
                    <a:pt x="5472" y="6939"/>
                  </a:lnTo>
                  <a:lnTo>
                    <a:pt x="5472" y="6872"/>
                  </a:lnTo>
                  <a:lnTo>
                    <a:pt x="5838" y="6872"/>
                  </a:lnTo>
                  <a:lnTo>
                    <a:pt x="6172" y="6839"/>
                  </a:lnTo>
                  <a:lnTo>
                    <a:pt x="6172" y="7172"/>
                  </a:lnTo>
                  <a:lnTo>
                    <a:pt x="6506" y="7139"/>
                  </a:lnTo>
                  <a:lnTo>
                    <a:pt x="6906" y="7139"/>
                  </a:lnTo>
                  <a:lnTo>
                    <a:pt x="7239" y="7472"/>
                  </a:lnTo>
                  <a:lnTo>
                    <a:pt x="6939" y="7806"/>
                  </a:lnTo>
                  <a:lnTo>
                    <a:pt x="6973" y="8173"/>
                  </a:lnTo>
                  <a:lnTo>
                    <a:pt x="6973" y="8507"/>
                  </a:lnTo>
                  <a:lnTo>
                    <a:pt x="7306" y="8473"/>
                  </a:lnTo>
                  <a:lnTo>
                    <a:pt x="7673" y="8807"/>
                  </a:lnTo>
                  <a:lnTo>
                    <a:pt x="7740" y="9140"/>
                  </a:lnTo>
                  <a:lnTo>
                    <a:pt x="7673" y="9140"/>
                  </a:lnTo>
                  <a:lnTo>
                    <a:pt x="7673" y="9174"/>
                  </a:lnTo>
                  <a:lnTo>
                    <a:pt x="7340" y="9207"/>
                  </a:lnTo>
                  <a:lnTo>
                    <a:pt x="7340" y="9507"/>
                  </a:lnTo>
                  <a:lnTo>
                    <a:pt x="7306" y="9507"/>
                  </a:lnTo>
                  <a:lnTo>
                    <a:pt x="7306" y="9541"/>
                  </a:lnTo>
                  <a:lnTo>
                    <a:pt x="7006" y="9607"/>
                  </a:lnTo>
                  <a:lnTo>
                    <a:pt x="6672" y="9607"/>
                  </a:lnTo>
                  <a:lnTo>
                    <a:pt x="6739" y="9874"/>
                  </a:lnTo>
                  <a:lnTo>
                    <a:pt x="6672" y="9874"/>
                  </a:lnTo>
                  <a:lnTo>
                    <a:pt x="6672" y="9941"/>
                  </a:lnTo>
                  <a:lnTo>
                    <a:pt x="6305" y="9941"/>
                  </a:lnTo>
                  <a:lnTo>
                    <a:pt x="6072" y="9974"/>
                  </a:lnTo>
                  <a:lnTo>
                    <a:pt x="6072" y="10308"/>
                  </a:lnTo>
                  <a:lnTo>
                    <a:pt x="6005" y="10308"/>
                  </a:lnTo>
                  <a:lnTo>
                    <a:pt x="6005" y="10341"/>
                  </a:lnTo>
                  <a:lnTo>
                    <a:pt x="5672" y="10375"/>
                  </a:lnTo>
                  <a:lnTo>
                    <a:pt x="5405" y="10675"/>
                  </a:lnTo>
                  <a:lnTo>
                    <a:pt x="5438" y="11008"/>
                  </a:lnTo>
                  <a:lnTo>
                    <a:pt x="5138" y="11375"/>
                  </a:lnTo>
                  <a:lnTo>
                    <a:pt x="5138" y="11709"/>
                  </a:lnTo>
                  <a:lnTo>
                    <a:pt x="4838" y="12109"/>
                  </a:lnTo>
                  <a:lnTo>
                    <a:pt x="4838" y="12443"/>
                  </a:lnTo>
                  <a:lnTo>
                    <a:pt x="4904" y="12776"/>
                  </a:lnTo>
                  <a:lnTo>
                    <a:pt x="4904" y="13143"/>
                  </a:lnTo>
                  <a:lnTo>
                    <a:pt x="4938" y="13477"/>
                  </a:lnTo>
                  <a:lnTo>
                    <a:pt x="4838" y="13477"/>
                  </a:lnTo>
                  <a:lnTo>
                    <a:pt x="4838" y="13510"/>
                  </a:lnTo>
                  <a:lnTo>
                    <a:pt x="4504" y="13543"/>
                  </a:lnTo>
                  <a:lnTo>
                    <a:pt x="4237" y="13543"/>
                  </a:lnTo>
                  <a:lnTo>
                    <a:pt x="4271" y="13844"/>
                  </a:lnTo>
                  <a:lnTo>
                    <a:pt x="3604" y="14611"/>
                  </a:lnTo>
                  <a:lnTo>
                    <a:pt x="3637" y="14944"/>
                  </a:lnTo>
                  <a:lnTo>
                    <a:pt x="3303" y="15311"/>
                  </a:lnTo>
                  <a:lnTo>
                    <a:pt x="3337" y="15645"/>
                  </a:lnTo>
                  <a:lnTo>
                    <a:pt x="3303" y="15645"/>
                  </a:lnTo>
                  <a:lnTo>
                    <a:pt x="3303" y="15678"/>
                  </a:lnTo>
                  <a:lnTo>
                    <a:pt x="2936" y="15678"/>
                  </a:lnTo>
                  <a:lnTo>
                    <a:pt x="2303" y="15478"/>
                  </a:lnTo>
                  <a:lnTo>
                    <a:pt x="2336" y="16045"/>
                  </a:lnTo>
                  <a:lnTo>
                    <a:pt x="2336" y="16379"/>
                  </a:lnTo>
                  <a:lnTo>
                    <a:pt x="2403" y="16712"/>
                  </a:lnTo>
                  <a:lnTo>
                    <a:pt x="2770" y="17046"/>
                  </a:lnTo>
                  <a:lnTo>
                    <a:pt x="2803" y="17380"/>
                  </a:lnTo>
                  <a:lnTo>
                    <a:pt x="2803" y="17780"/>
                  </a:lnTo>
                  <a:lnTo>
                    <a:pt x="2469" y="18147"/>
                  </a:lnTo>
                  <a:lnTo>
                    <a:pt x="2169" y="18447"/>
                  </a:lnTo>
                  <a:lnTo>
                    <a:pt x="2169" y="18814"/>
                  </a:lnTo>
                  <a:lnTo>
                    <a:pt x="2102" y="18814"/>
                  </a:lnTo>
                  <a:lnTo>
                    <a:pt x="2136" y="18881"/>
                  </a:lnTo>
                  <a:lnTo>
                    <a:pt x="1769" y="18881"/>
                  </a:lnTo>
                  <a:lnTo>
                    <a:pt x="1502" y="19181"/>
                  </a:lnTo>
                  <a:lnTo>
                    <a:pt x="1569" y="19548"/>
                  </a:lnTo>
                  <a:lnTo>
                    <a:pt x="1235" y="19881"/>
                  </a:lnTo>
                  <a:lnTo>
                    <a:pt x="1602" y="20215"/>
                  </a:lnTo>
                  <a:lnTo>
                    <a:pt x="1936" y="20215"/>
                  </a:lnTo>
                  <a:lnTo>
                    <a:pt x="1936" y="20549"/>
                  </a:lnTo>
                  <a:lnTo>
                    <a:pt x="1969" y="20882"/>
                  </a:lnTo>
                  <a:lnTo>
                    <a:pt x="1936" y="20882"/>
                  </a:lnTo>
                  <a:lnTo>
                    <a:pt x="1936" y="20949"/>
                  </a:lnTo>
                  <a:lnTo>
                    <a:pt x="1602" y="20949"/>
                  </a:lnTo>
                  <a:lnTo>
                    <a:pt x="1302" y="21316"/>
                  </a:lnTo>
                  <a:lnTo>
                    <a:pt x="1269" y="21316"/>
                  </a:lnTo>
                  <a:lnTo>
                    <a:pt x="935" y="21349"/>
                  </a:lnTo>
                  <a:lnTo>
                    <a:pt x="635" y="21349"/>
                  </a:lnTo>
                  <a:lnTo>
                    <a:pt x="635" y="21683"/>
                  </a:lnTo>
                  <a:lnTo>
                    <a:pt x="601" y="21683"/>
                  </a:lnTo>
                  <a:lnTo>
                    <a:pt x="601" y="21716"/>
                  </a:lnTo>
                  <a:lnTo>
                    <a:pt x="301" y="21716"/>
                  </a:lnTo>
                  <a:lnTo>
                    <a:pt x="335" y="22050"/>
                  </a:lnTo>
                  <a:lnTo>
                    <a:pt x="1" y="22383"/>
                  </a:lnTo>
                  <a:lnTo>
                    <a:pt x="68" y="23117"/>
                  </a:lnTo>
                  <a:lnTo>
                    <a:pt x="134" y="23784"/>
                  </a:lnTo>
                  <a:lnTo>
                    <a:pt x="768" y="23784"/>
                  </a:lnTo>
                  <a:lnTo>
                    <a:pt x="1135" y="24118"/>
                  </a:lnTo>
                  <a:lnTo>
                    <a:pt x="1469" y="24385"/>
                  </a:lnTo>
                  <a:lnTo>
                    <a:pt x="1836" y="24718"/>
                  </a:lnTo>
                  <a:lnTo>
                    <a:pt x="1836" y="25052"/>
                  </a:lnTo>
                  <a:lnTo>
                    <a:pt x="2603" y="25352"/>
                  </a:lnTo>
                  <a:lnTo>
                    <a:pt x="2936" y="25686"/>
                  </a:lnTo>
                  <a:lnTo>
                    <a:pt x="2970" y="26019"/>
                  </a:lnTo>
                  <a:lnTo>
                    <a:pt x="2636" y="26386"/>
                  </a:lnTo>
                  <a:lnTo>
                    <a:pt x="3003" y="26353"/>
                  </a:lnTo>
                  <a:lnTo>
                    <a:pt x="3337" y="26353"/>
                  </a:lnTo>
                  <a:lnTo>
                    <a:pt x="3070" y="27020"/>
                  </a:lnTo>
                  <a:lnTo>
                    <a:pt x="3070" y="27387"/>
                  </a:lnTo>
                  <a:lnTo>
                    <a:pt x="2403" y="27453"/>
                  </a:lnTo>
                  <a:lnTo>
                    <a:pt x="2770" y="27720"/>
                  </a:lnTo>
                  <a:lnTo>
                    <a:pt x="2803" y="28454"/>
                  </a:lnTo>
                  <a:lnTo>
                    <a:pt x="3170" y="28788"/>
                  </a:lnTo>
                  <a:lnTo>
                    <a:pt x="3503" y="28721"/>
                  </a:lnTo>
                  <a:lnTo>
                    <a:pt x="3904" y="29021"/>
                  </a:lnTo>
                  <a:lnTo>
                    <a:pt x="4271" y="29722"/>
                  </a:lnTo>
                  <a:lnTo>
                    <a:pt x="4604" y="29355"/>
                  </a:lnTo>
                  <a:lnTo>
                    <a:pt x="4571" y="28988"/>
                  </a:lnTo>
                  <a:lnTo>
                    <a:pt x="5238" y="28621"/>
                  </a:lnTo>
                  <a:lnTo>
                    <a:pt x="5939" y="28554"/>
                  </a:lnTo>
                  <a:lnTo>
                    <a:pt x="6239" y="28187"/>
                  </a:lnTo>
                  <a:lnTo>
                    <a:pt x="6606" y="28187"/>
                  </a:lnTo>
                  <a:lnTo>
                    <a:pt x="7306" y="28488"/>
                  </a:lnTo>
                  <a:lnTo>
                    <a:pt x="7640" y="28454"/>
                  </a:lnTo>
                  <a:lnTo>
                    <a:pt x="7940" y="27720"/>
                  </a:lnTo>
                  <a:lnTo>
                    <a:pt x="8607" y="27687"/>
                  </a:lnTo>
                  <a:lnTo>
                    <a:pt x="9308" y="27987"/>
                  </a:lnTo>
                  <a:lnTo>
                    <a:pt x="9675" y="28321"/>
                  </a:lnTo>
                  <a:lnTo>
                    <a:pt x="10375" y="28287"/>
                  </a:lnTo>
                  <a:lnTo>
                    <a:pt x="10775" y="28888"/>
                  </a:lnTo>
                  <a:lnTo>
                    <a:pt x="11442" y="28854"/>
                  </a:lnTo>
                  <a:lnTo>
                    <a:pt x="12477" y="28788"/>
                  </a:lnTo>
                  <a:lnTo>
                    <a:pt x="12843" y="28788"/>
                  </a:lnTo>
                  <a:lnTo>
                    <a:pt x="13577" y="29055"/>
                  </a:lnTo>
                  <a:lnTo>
                    <a:pt x="13844" y="28688"/>
                  </a:lnTo>
                  <a:lnTo>
                    <a:pt x="14545" y="28654"/>
                  </a:lnTo>
                  <a:lnTo>
                    <a:pt x="14945" y="28955"/>
                  </a:lnTo>
                  <a:lnTo>
                    <a:pt x="15279" y="28955"/>
                  </a:lnTo>
                  <a:lnTo>
                    <a:pt x="15312" y="29288"/>
                  </a:lnTo>
                  <a:lnTo>
                    <a:pt x="15612" y="29288"/>
                  </a:lnTo>
                  <a:lnTo>
                    <a:pt x="15979" y="28888"/>
                  </a:lnTo>
                  <a:lnTo>
                    <a:pt x="15946" y="28521"/>
                  </a:lnTo>
                  <a:lnTo>
                    <a:pt x="15912" y="28187"/>
                  </a:lnTo>
                  <a:lnTo>
                    <a:pt x="16613" y="27820"/>
                  </a:lnTo>
                  <a:lnTo>
                    <a:pt x="16579" y="27487"/>
                  </a:lnTo>
                  <a:lnTo>
                    <a:pt x="17280" y="27453"/>
                  </a:lnTo>
                  <a:lnTo>
                    <a:pt x="17580" y="27053"/>
                  </a:lnTo>
                  <a:lnTo>
                    <a:pt x="18247" y="27020"/>
                  </a:lnTo>
                  <a:lnTo>
                    <a:pt x="18581" y="26986"/>
                  </a:lnTo>
                  <a:lnTo>
                    <a:pt x="19281" y="27287"/>
                  </a:lnTo>
                  <a:lnTo>
                    <a:pt x="19648" y="26886"/>
                  </a:lnTo>
                  <a:lnTo>
                    <a:pt x="20282" y="26519"/>
                  </a:lnTo>
                  <a:lnTo>
                    <a:pt x="20249" y="25819"/>
                  </a:lnTo>
                  <a:lnTo>
                    <a:pt x="20516" y="25485"/>
                  </a:lnTo>
                  <a:lnTo>
                    <a:pt x="20916" y="25452"/>
                  </a:lnTo>
                  <a:lnTo>
                    <a:pt x="21183" y="25052"/>
                  </a:lnTo>
                  <a:lnTo>
                    <a:pt x="21183" y="24718"/>
                  </a:lnTo>
                  <a:lnTo>
                    <a:pt x="21850" y="24351"/>
                  </a:lnTo>
                  <a:lnTo>
                    <a:pt x="22150" y="24318"/>
                  </a:lnTo>
                  <a:lnTo>
                    <a:pt x="22851" y="24285"/>
                  </a:lnTo>
                  <a:lnTo>
                    <a:pt x="23518" y="23517"/>
                  </a:lnTo>
                  <a:lnTo>
                    <a:pt x="23151" y="23217"/>
                  </a:lnTo>
                  <a:lnTo>
                    <a:pt x="23151" y="22850"/>
                  </a:lnTo>
                  <a:lnTo>
                    <a:pt x="22751" y="22550"/>
                  </a:lnTo>
                  <a:lnTo>
                    <a:pt x="22751" y="22183"/>
                  </a:lnTo>
                  <a:lnTo>
                    <a:pt x="22684" y="21883"/>
                  </a:lnTo>
                  <a:lnTo>
                    <a:pt x="22650" y="21216"/>
                  </a:lnTo>
                  <a:lnTo>
                    <a:pt x="22617" y="20515"/>
                  </a:lnTo>
                  <a:lnTo>
                    <a:pt x="22951" y="20148"/>
                  </a:lnTo>
                  <a:lnTo>
                    <a:pt x="23251" y="19781"/>
                  </a:lnTo>
                  <a:lnTo>
                    <a:pt x="23918" y="19381"/>
                  </a:lnTo>
                  <a:lnTo>
                    <a:pt x="24518" y="18647"/>
                  </a:lnTo>
                  <a:lnTo>
                    <a:pt x="24919" y="18647"/>
                  </a:lnTo>
                  <a:lnTo>
                    <a:pt x="25252" y="18280"/>
                  </a:lnTo>
                  <a:lnTo>
                    <a:pt x="25853" y="17513"/>
                  </a:lnTo>
                  <a:lnTo>
                    <a:pt x="26186" y="17179"/>
                  </a:lnTo>
                  <a:lnTo>
                    <a:pt x="26853" y="16779"/>
                  </a:lnTo>
                  <a:lnTo>
                    <a:pt x="26820" y="16446"/>
                  </a:lnTo>
                  <a:lnTo>
                    <a:pt x="27154" y="16379"/>
                  </a:lnTo>
                  <a:lnTo>
                    <a:pt x="27154" y="16045"/>
                  </a:lnTo>
                  <a:lnTo>
                    <a:pt x="27454" y="15678"/>
                  </a:lnTo>
                  <a:lnTo>
                    <a:pt x="27821" y="15678"/>
                  </a:lnTo>
                  <a:lnTo>
                    <a:pt x="28455" y="15612"/>
                  </a:lnTo>
                  <a:lnTo>
                    <a:pt x="29188" y="15545"/>
                  </a:lnTo>
                  <a:lnTo>
                    <a:pt x="29856" y="15512"/>
                  </a:lnTo>
                  <a:lnTo>
                    <a:pt x="30189" y="15478"/>
                  </a:lnTo>
                  <a:lnTo>
                    <a:pt x="30523" y="15478"/>
                  </a:lnTo>
                  <a:lnTo>
                    <a:pt x="30923" y="15445"/>
                  </a:lnTo>
                  <a:lnTo>
                    <a:pt x="31523" y="15045"/>
                  </a:lnTo>
                  <a:lnTo>
                    <a:pt x="31924" y="15011"/>
                  </a:lnTo>
                  <a:lnTo>
                    <a:pt x="32191" y="14678"/>
                  </a:lnTo>
                  <a:lnTo>
                    <a:pt x="32924" y="14644"/>
                  </a:lnTo>
                  <a:lnTo>
                    <a:pt x="33258" y="14611"/>
                  </a:lnTo>
                  <a:lnTo>
                    <a:pt x="33592" y="14211"/>
                  </a:lnTo>
                  <a:lnTo>
                    <a:pt x="33925" y="14211"/>
                  </a:lnTo>
                  <a:lnTo>
                    <a:pt x="34259" y="13844"/>
                  </a:lnTo>
                  <a:lnTo>
                    <a:pt x="34592" y="13477"/>
                  </a:lnTo>
                  <a:lnTo>
                    <a:pt x="34526" y="13143"/>
                  </a:lnTo>
                  <a:lnTo>
                    <a:pt x="34826" y="12776"/>
                  </a:lnTo>
                  <a:lnTo>
                    <a:pt x="34826" y="12443"/>
                  </a:lnTo>
                  <a:lnTo>
                    <a:pt x="34792" y="11709"/>
                  </a:lnTo>
                  <a:lnTo>
                    <a:pt x="34692" y="11642"/>
                  </a:lnTo>
                  <a:lnTo>
                    <a:pt x="34392" y="11942"/>
                  </a:lnTo>
                  <a:lnTo>
                    <a:pt x="34159" y="11809"/>
                  </a:lnTo>
                  <a:lnTo>
                    <a:pt x="33792" y="11809"/>
                  </a:lnTo>
                  <a:lnTo>
                    <a:pt x="33492" y="11942"/>
                  </a:lnTo>
                  <a:lnTo>
                    <a:pt x="33125" y="11876"/>
                  </a:lnTo>
                  <a:lnTo>
                    <a:pt x="32758" y="11609"/>
                  </a:lnTo>
                  <a:lnTo>
                    <a:pt x="32024" y="11642"/>
                  </a:lnTo>
                  <a:lnTo>
                    <a:pt x="31790" y="11675"/>
                  </a:lnTo>
                  <a:lnTo>
                    <a:pt x="31690" y="11809"/>
                  </a:lnTo>
                  <a:lnTo>
                    <a:pt x="31457" y="11809"/>
                  </a:lnTo>
                  <a:lnTo>
                    <a:pt x="31123" y="11776"/>
                  </a:lnTo>
                  <a:lnTo>
                    <a:pt x="30690" y="11642"/>
                  </a:lnTo>
                  <a:lnTo>
                    <a:pt x="30523" y="11108"/>
                  </a:lnTo>
                  <a:lnTo>
                    <a:pt x="30523" y="11042"/>
                  </a:lnTo>
                  <a:lnTo>
                    <a:pt x="30289" y="11042"/>
                  </a:lnTo>
                  <a:lnTo>
                    <a:pt x="29956" y="11108"/>
                  </a:lnTo>
                  <a:lnTo>
                    <a:pt x="29589" y="10775"/>
                  </a:lnTo>
                  <a:lnTo>
                    <a:pt x="29622" y="10274"/>
                  </a:lnTo>
                  <a:lnTo>
                    <a:pt x="29455" y="9841"/>
                  </a:lnTo>
                  <a:lnTo>
                    <a:pt x="29022" y="9607"/>
                  </a:lnTo>
                  <a:lnTo>
                    <a:pt x="28254" y="9874"/>
                  </a:lnTo>
                  <a:lnTo>
                    <a:pt x="27454" y="9874"/>
                  </a:lnTo>
                  <a:lnTo>
                    <a:pt x="27421" y="9541"/>
                  </a:lnTo>
                  <a:lnTo>
                    <a:pt x="27087" y="9607"/>
                  </a:lnTo>
                  <a:lnTo>
                    <a:pt x="26353" y="9274"/>
                  </a:lnTo>
                  <a:lnTo>
                    <a:pt x="26020" y="9307"/>
                  </a:lnTo>
                  <a:lnTo>
                    <a:pt x="25619" y="8974"/>
                  </a:lnTo>
                  <a:lnTo>
                    <a:pt x="25619" y="8940"/>
                  </a:lnTo>
                  <a:lnTo>
                    <a:pt x="25252" y="8673"/>
                  </a:lnTo>
                  <a:lnTo>
                    <a:pt x="24952" y="8340"/>
                  </a:lnTo>
                  <a:lnTo>
                    <a:pt x="24585" y="8373"/>
                  </a:lnTo>
                  <a:lnTo>
                    <a:pt x="24252" y="8373"/>
                  </a:lnTo>
                  <a:lnTo>
                    <a:pt x="23818" y="7706"/>
                  </a:lnTo>
                  <a:lnTo>
                    <a:pt x="23484" y="7773"/>
                  </a:lnTo>
                  <a:lnTo>
                    <a:pt x="23451" y="7706"/>
                  </a:lnTo>
                  <a:lnTo>
                    <a:pt x="23084" y="7439"/>
                  </a:lnTo>
                  <a:lnTo>
                    <a:pt x="22784" y="7172"/>
                  </a:lnTo>
                  <a:lnTo>
                    <a:pt x="22751" y="7139"/>
                  </a:lnTo>
                  <a:lnTo>
                    <a:pt x="22450" y="7139"/>
                  </a:lnTo>
                  <a:lnTo>
                    <a:pt x="22083" y="7172"/>
                  </a:lnTo>
                  <a:lnTo>
                    <a:pt x="22017" y="6805"/>
                  </a:lnTo>
                  <a:lnTo>
                    <a:pt x="21983" y="6505"/>
                  </a:lnTo>
                  <a:lnTo>
                    <a:pt x="21650" y="6172"/>
                  </a:lnTo>
                  <a:lnTo>
                    <a:pt x="21283" y="5871"/>
                  </a:lnTo>
                  <a:lnTo>
                    <a:pt x="21316" y="5838"/>
                  </a:lnTo>
                  <a:lnTo>
                    <a:pt x="21249" y="5838"/>
                  </a:lnTo>
                  <a:lnTo>
                    <a:pt x="20849" y="5504"/>
                  </a:lnTo>
                  <a:lnTo>
                    <a:pt x="20182" y="5538"/>
                  </a:lnTo>
                  <a:lnTo>
                    <a:pt x="19482" y="5271"/>
                  </a:lnTo>
                  <a:lnTo>
                    <a:pt x="19081" y="4937"/>
                  </a:lnTo>
                  <a:lnTo>
                    <a:pt x="18781" y="4971"/>
                  </a:lnTo>
                  <a:lnTo>
                    <a:pt x="18414" y="4971"/>
                  </a:lnTo>
                  <a:lnTo>
                    <a:pt x="17747" y="5004"/>
                  </a:lnTo>
                  <a:lnTo>
                    <a:pt x="17347" y="4704"/>
                  </a:lnTo>
                  <a:lnTo>
                    <a:pt x="16946" y="4037"/>
                  </a:lnTo>
                  <a:lnTo>
                    <a:pt x="16279" y="4103"/>
                  </a:lnTo>
                  <a:lnTo>
                    <a:pt x="15912" y="3803"/>
                  </a:lnTo>
                  <a:lnTo>
                    <a:pt x="15612" y="3803"/>
                  </a:lnTo>
                  <a:lnTo>
                    <a:pt x="14912" y="3837"/>
                  </a:lnTo>
                  <a:lnTo>
                    <a:pt x="14511" y="3870"/>
                  </a:lnTo>
                  <a:lnTo>
                    <a:pt x="14178" y="3603"/>
                  </a:lnTo>
                  <a:lnTo>
                    <a:pt x="13811" y="3603"/>
                  </a:lnTo>
                  <a:lnTo>
                    <a:pt x="13477" y="3636"/>
                  </a:lnTo>
                  <a:lnTo>
                    <a:pt x="13144" y="3303"/>
                  </a:lnTo>
                  <a:lnTo>
                    <a:pt x="12743" y="2969"/>
                  </a:lnTo>
                  <a:lnTo>
                    <a:pt x="12410" y="3003"/>
                  </a:lnTo>
                  <a:lnTo>
                    <a:pt x="11676" y="2702"/>
                  </a:lnTo>
                  <a:lnTo>
                    <a:pt x="11309" y="2769"/>
                  </a:lnTo>
                  <a:lnTo>
                    <a:pt x="10642" y="2436"/>
                  </a:lnTo>
                  <a:lnTo>
                    <a:pt x="10609" y="2135"/>
                  </a:lnTo>
                  <a:lnTo>
                    <a:pt x="9908" y="2169"/>
                  </a:lnTo>
                  <a:lnTo>
                    <a:pt x="9541" y="1802"/>
                  </a:lnTo>
                  <a:lnTo>
                    <a:pt x="9241" y="1835"/>
                  </a:lnTo>
                  <a:lnTo>
                    <a:pt x="8574" y="1868"/>
                  </a:lnTo>
                  <a:lnTo>
                    <a:pt x="8140" y="1602"/>
                  </a:lnTo>
                  <a:lnTo>
                    <a:pt x="7773" y="1268"/>
                  </a:lnTo>
                  <a:lnTo>
                    <a:pt x="7139" y="1668"/>
                  </a:lnTo>
                  <a:lnTo>
                    <a:pt x="6739" y="1001"/>
                  </a:lnTo>
                  <a:lnTo>
                    <a:pt x="6339" y="668"/>
                  </a:lnTo>
                  <a:lnTo>
                    <a:pt x="6339" y="334"/>
                  </a:lnTo>
                  <a:lnTo>
                    <a:pt x="6305"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8"/>
            <p:cNvSpPr/>
            <p:nvPr/>
          </p:nvSpPr>
          <p:spPr>
            <a:xfrm>
              <a:off x="4610960" y="3903137"/>
              <a:ext cx="263310" cy="400199"/>
            </a:xfrm>
            <a:custGeom>
              <a:avLst/>
              <a:gdLst/>
              <a:ahLst/>
              <a:cxnLst/>
              <a:rect l="l" t="t" r="r" b="b"/>
              <a:pathLst>
                <a:path w="12576" h="19114" extrusionOk="0">
                  <a:moveTo>
                    <a:pt x="6772" y="0"/>
                  </a:moveTo>
                  <a:lnTo>
                    <a:pt x="6772" y="67"/>
                  </a:lnTo>
                  <a:lnTo>
                    <a:pt x="6772" y="334"/>
                  </a:lnTo>
                  <a:lnTo>
                    <a:pt x="6738" y="334"/>
                  </a:lnTo>
                  <a:lnTo>
                    <a:pt x="6438" y="367"/>
                  </a:lnTo>
                  <a:lnTo>
                    <a:pt x="5738" y="400"/>
                  </a:lnTo>
                  <a:lnTo>
                    <a:pt x="5738" y="734"/>
                  </a:lnTo>
                  <a:lnTo>
                    <a:pt x="5771" y="1068"/>
                  </a:lnTo>
                  <a:lnTo>
                    <a:pt x="5771" y="1401"/>
                  </a:lnTo>
                  <a:lnTo>
                    <a:pt x="5471" y="1768"/>
                  </a:lnTo>
                  <a:lnTo>
                    <a:pt x="5504" y="2102"/>
                  </a:lnTo>
                  <a:lnTo>
                    <a:pt x="5571" y="2835"/>
                  </a:lnTo>
                  <a:lnTo>
                    <a:pt x="5237" y="3169"/>
                  </a:lnTo>
                  <a:lnTo>
                    <a:pt x="4937" y="3536"/>
                  </a:lnTo>
                  <a:lnTo>
                    <a:pt x="4970" y="4236"/>
                  </a:lnTo>
                  <a:lnTo>
                    <a:pt x="4637" y="4570"/>
                  </a:lnTo>
                  <a:lnTo>
                    <a:pt x="4337" y="4937"/>
                  </a:lnTo>
                  <a:lnTo>
                    <a:pt x="4403" y="5671"/>
                  </a:lnTo>
                  <a:lnTo>
                    <a:pt x="4070" y="6038"/>
                  </a:lnTo>
                  <a:lnTo>
                    <a:pt x="3770" y="6738"/>
                  </a:lnTo>
                  <a:lnTo>
                    <a:pt x="3436" y="7072"/>
                  </a:lnTo>
                  <a:lnTo>
                    <a:pt x="3102" y="7439"/>
                  </a:lnTo>
                  <a:lnTo>
                    <a:pt x="3136" y="7772"/>
                  </a:lnTo>
                  <a:lnTo>
                    <a:pt x="2836" y="8173"/>
                  </a:lnTo>
                  <a:lnTo>
                    <a:pt x="2502" y="8873"/>
                  </a:lnTo>
                  <a:lnTo>
                    <a:pt x="2168" y="8906"/>
                  </a:lnTo>
                  <a:lnTo>
                    <a:pt x="1501" y="8940"/>
                  </a:lnTo>
                  <a:lnTo>
                    <a:pt x="1168" y="9273"/>
                  </a:lnTo>
                  <a:lnTo>
                    <a:pt x="1234" y="9607"/>
                  </a:lnTo>
                  <a:lnTo>
                    <a:pt x="1234" y="10007"/>
                  </a:lnTo>
                  <a:lnTo>
                    <a:pt x="1268" y="10341"/>
                  </a:lnTo>
                  <a:lnTo>
                    <a:pt x="968" y="10708"/>
                  </a:lnTo>
                  <a:lnTo>
                    <a:pt x="634" y="11075"/>
                  </a:lnTo>
                  <a:lnTo>
                    <a:pt x="634" y="11408"/>
                  </a:lnTo>
                  <a:lnTo>
                    <a:pt x="667" y="11742"/>
                  </a:lnTo>
                  <a:lnTo>
                    <a:pt x="1334" y="11708"/>
                  </a:lnTo>
                  <a:lnTo>
                    <a:pt x="1735" y="12042"/>
                  </a:lnTo>
                  <a:lnTo>
                    <a:pt x="2068" y="12009"/>
                  </a:lnTo>
                  <a:lnTo>
                    <a:pt x="2102" y="12709"/>
                  </a:lnTo>
                  <a:lnTo>
                    <a:pt x="2135" y="13043"/>
                  </a:lnTo>
                  <a:lnTo>
                    <a:pt x="1801" y="13410"/>
                  </a:lnTo>
                  <a:lnTo>
                    <a:pt x="1468" y="13743"/>
                  </a:lnTo>
                  <a:lnTo>
                    <a:pt x="1501" y="14110"/>
                  </a:lnTo>
                  <a:lnTo>
                    <a:pt x="1234" y="14444"/>
                  </a:lnTo>
                  <a:lnTo>
                    <a:pt x="1535" y="14777"/>
                  </a:lnTo>
                  <a:lnTo>
                    <a:pt x="1301" y="15511"/>
                  </a:lnTo>
                  <a:lnTo>
                    <a:pt x="1301" y="15845"/>
                  </a:lnTo>
                  <a:lnTo>
                    <a:pt x="968" y="15878"/>
                  </a:lnTo>
                  <a:lnTo>
                    <a:pt x="634" y="16212"/>
                  </a:lnTo>
                  <a:lnTo>
                    <a:pt x="634" y="16579"/>
                  </a:lnTo>
                  <a:lnTo>
                    <a:pt x="400" y="17279"/>
                  </a:lnTo>
                  <a:lnTo>
                    <a:pt x="0" y="17679"/>
                  </a:lnTo>
                  <a:lnTo>
                    <a:pt x="67" y="18013"/>
                  </a:lnTo>
                  <a:lnTo>
                    <a:pt x="434" y="17946"/>
                  </a:lnTo>
                  <a:lnTo>
                    <a:pt x="767" y="17946"/>
                  </a:lnTo>
                  <a:lnTo>
                    <a:pt x="1101" y="17579"/>
                  </a:lnTo>
                  <a:lnTo>
                    <a:pt x="1468" y="17913"/>
                  </a:lnTo>
                  <a:lnTo>
                    <a:pt x="1468" y="18213"/>
                  </a:lnTo>
                  <a:lnTo>
                    <a:pt x="1801" y="18213"/>
                  </a:lnTo>
                  <a:lnTo>
                    <a:pt x="2135" y="18180"/>
                  </a:lnTo>
                  <a:lnTo>
                    <a:pt x="2502" y="18513"/>
                  </a:lnTo>
                  <a:lnTo>
                    <a:pt x="3236" y="18780"/>
                  </a:lnTo>
                  <a:lnTo>
                    <a:pt x="3636" y="19114"/>
                  </a:lnTo>
                  <a:lnTo>
                    <a:pt x="3936" y="18747"/>
                  </a:lnTo>
                  <a:lnTo>
                    <a:pt x="3936" y="19080"/>
                  </a:lnTo>
                  <a:lnTo>
                    <a:pt x="4303" y="19080"/>
                  </a:lnTo>
                  <a:lnTo>
                    <a:pt x="5237" y="18680"/>
                  </a:lnTo>
                  <a:lnTo>
                    <a:pt x="4970" y="18680"/>
                  </a:lnTo>
                  <a:lnTo>
                    <a:pt x="4904" y="18013"/>
                  </a:lnTo>
                  <a:lnTo>
                    <a:pt x="4837" y="17279"/>
                  </a:lnTo>
                  <a:lnTo>
                    <a:pt x="5171" y="16946"/>
                  </a:lnTo>
                  <a:lnTo>
                    <a:pt x="5137" y="16612"/>
                  </a:lnTo>
                  <a:lnTo>
                    <a:pt x="5137" y="16579"/>
                  </a:lnTo>
                  <a:lnTo>
                    <a:pt x="5471" y="16579"/>
                  </a:lnTo>
                  <a:lnTo>
                    <a:pt x="5471" y="16245"/>
                  </a:lnTo>
                  <a:lnTo>
                    <a:pt x="5804" y="16212"/>
                  </a:lnTo>
                  <a:lnTo>
                    <a:pt x="6138" y="16212"/>
                  </a:lnTo>
                  <a:lnTo>
                    <a:pt x="6438" y="15845"/>
                  </a:lnTo>
                  <a:lnTo>
                    <a:pt x="6471" y="15778"/>
                  </a:lnTo>
                  <a:lnTo>
                    <a:pt x="6805" y="15778"/>
                  </a:lnTo>
                  <a:lnTo>
                    <a:pt x="6772" y="15445"/>
                  </a:lnTo>
                  <a:lnTo>
                    <a:pt x="6772" y="15111"/>
                  </a:lnTo>
                  <a:lnTo>
                    <a:pt x="6438" y="15111"/>
                  </a:lnTo>
                  <a:lnTo>
                    <a:pt x="6071" y="14777"/>
                  </a:lnTo>
                  <a:lnTo>
                    <a:pt x="6405" y="14444"/>
                  </a:lnTo>
                  <a:lnTo>
                    <a:pt x="6338" y="14077"/>
                  </a:lnTo>
                  <a:lnTo>
                    <a:pt x="6605" y="13777"/>
                  </a:lnTo>
                  <a:lnTo>
                    <a:pt x="6638" y="13743"/>
                  </a:lnTo>
                  <a:lnTo>
                    <a:pt x="6938" y="13710"/>
                  </a:lnTo>
                  <a:lnTo>
                    <a:pt x="7005" y="13710"/>
                  </a:lnTo>
                  <a:lnTo>
                    <a:pt x="7005" y="13343"/>
                  </a:lnTo>
                  <a:lnTo>
                    <a:pt x="7305" y="13043"/>
                  </a:lnTo>
                  <a:lnTo>
                    <a:pt x="7639" y="12676"/>
                  </a:lnTo>
                  <a:lnTo>
                    <a:pt x="7639" y="12276"/>
                  </a:lnTo>
                  <a:lnTo>
                    <a:pt x="7606" y="11942"/>
                  </a:lnTo>
                  <a:lnTo>
                    <a:pt x="7239" y="11608"/>
                  </a:lnTo>
                  <a:lnTo>
                    <a:pt x="7172" y="11275"/>
                  </a:lnTo>
                  <a:lnTo>
                    <a:pt x="7172" y="10941"/>
                  </a:lnTo>
                  <a:lnTo>
                    <a:pt x="7139" y="10374"/>
                  </a:lnTo>
                  <a:lnTo>
                    <a:pt x="7139" y="10274"/>
                  </a:lnTo>
                  <a:lnTo>
                    <a:pt x="7839" y="10574"/>
                  </a:lnTo>
                  <a:lnTo>
                    <a:pt x="8139" y="10541"/>
                  </a:lnTo>
                  <a:lnTo>
                    <a:pt x="8173" y="10541"/>
                  </a:lnTo>
                  <a:lnTo>
                    <a:pt x="8139" y="10207"/>
                  </a:lnTo>
                  <a:lnTo>
                    <a:pt x="8473" y="9840"/>
                  </a:lnTo>
                  <a:lnTo>
                    <a:pt x="8440" y="9507"/>
                  </a:lnTo>
                  <a:lnTo>
                    <a:pt x="9107" y="8740"/>
                  </a:lnTo>
                  <a:lnTo>
                    <a:pt x="9073" y="8439"/>
                  </a:lnTo>
                  <a:lnTo>
                    <a:pt x="9073" y="8406"/>
                  </a:lnTo>
                  <a:lnTo>
                    <a:pt x="9407" y="8373"/>
                  </a:lnTo>
                  <a:lnTo>
                    <a:pt x="9774" y="8373"/>
                  </a:lnTo>
                  <a:lnTo>
                    <a:pt x="9740" y="8039"/>
                  </a:lnTo>
                  <a:lnTo>
                    <a:pt x="9740" y="7672"/>
                  </a:lnTo>
                  <a:lnTo>
                    <a:pt x="9674" y="7339"/>
                  </a:lnTo>
                  <a:lnTo>
                    <a:pt x="9674" y="7005"/>
                  </a:lnTo>
                  <a:lnTo>
                    <a:pt x="9974" y="6605"/>
                  </a:lnTo>
                  <a:lnTo>
                    <a:pt x="9974" y="6271"/>
                  </a:lnTo>
                  <a:lnTo>
                    <a:pt x="10274" y="5904"/>
                  </a:lnTo>
                  <a:lnTo>
                    <a:pt x="10241" y="5571"/>
                  </a:lnTo>
                  <a:lnTo>
                    <a:pt x="10508" y="5271"/>
                  </a:lnTo>
                  <a:lnTo>
                    <a:pt x="10574" y="5204"/>
                  </a:lnTo>
                  <a:lnTo>
                    <a:pt x="10908" y="5204"/>
                  </a:lnTo>
                  <a:lnTo>
                    <a:pt x="10908" y="4870"/>
                  </a:lnTo>
                  <a:lnTo>
                    <a:pt x="10908" y="4837"/>
                  </a:lnTo>
                  <a:lnTo>
                    <a:pt x="11242" y="4837"/>
                  </a:lnTo>
                  <a:lnTo>
                    <a:pt x="11508" y="4770"/>
                  </a:lnTo>
                  <a:lnTo>
                    <a:pt x="11575" y="4770"/>
                  </a:lnTo>
                  <a:lnTo>
                    <a:pt x="11508" y="4503"/>
                  </a:lnTo>
                  <a:lnTo>
                    <a:pt x="11508" y="4437"/>
                  </a:lnTo>
                  <a:lnTo>
                    <a:pt x="11909" y="4403"/>
                  </a:lnTo>
                  <a:lnTo>
                    <a:pt x="12176" y="4403"/>
                  </a:lnTo>
                  <a:lnTo>
                    <a:pt x="12176" y="4103"/>
                  </a:lnTo>
                  <a:lnTo>
                    <a:pt x="12176" y="4070"/>
                  </a:lnTo>
                  <a:lnTo>
                    <a:pt x="12509" y="4036"/>
                  </a:lnTo>
                  <a:lnTo>
                    <a:pt x="12576" y="4036"/>
                  </a:lnTo>
                  <a:lnTo>
                    <a:pt x="12509" y="3703"/>
                  </a:lnTo>
                  <a:lnTo>
                    <a:pt x="12142" y="3369"/>
                  </a:lnTo>
                  <a:lnTo>
                    <a:pt x="11809" y="3403"/>
                  </a:lnTo>
                  <a:lnTo>
                    <a:pt x="11809" y="3069"/>
                  </a:lnTo>
                  <a:lnTo>
                    <a:pt x="11775" y="2702"/>
                  </a:lnTo>
                  <a:lnTo>
                    <a:pt x="12075" y="2368"/>
                  </a:lnTo>
                  <a:lnTo>
                    <a:pt x="11742" y="2035"/>
                  </a:lnTo>
                  <a:lnTo>
                    <a:pt x="11342" y="2035"/>
                  </a:lnTo>
                  <a:lnTo>
                    <a:pt x="11008" y="2068"/>
                  </a:lnTo>
                  <a:lnTo>
                    <a:pt x="11008" y="1735"/>
                  </a:lnTo>
                  <a:lnTo>
                    <a:pt x="10674" y="1768"/>
                  </a:lnTo>
                  <a:lnTo>
                    <a:pt x="10308" y="1768"/>
                  </a:lnTo>
                  <a:lnTo>
                    <a:pt x="10308" y="1835"/>
                  </a:lnTo>
                  <a:lnTo>
                    <a:pt x="10341" y="2102"/>
                  </a:lnTo>
                  <a:lnTo>
                    <a:pt x="10274" y="2068"/>
                  </a:lnTo>
                  <a:lnTo>
                    <a:pt x="9974" y="1835"/>
                  </a:lnTo>
                  <a:lnTo>
                    <a:pt x="9640" y="1501"/>
                  </a:lnTo>
                  <a:lnTo>
                    <a:pt x="9273" y="1535"/>
                  </a:lnTo>
                  <a:lnTo>
                    <a:pt x="8907" y="1201"/>
                  </a:lnTo>
                  <a:lnTo>
                    <a:pt x="8573" y="1201"/>
                  </a:lnTo>
                  <a:lnTo>
                    <a:pt x="8173" y="1234"/>
                  </a:lnTo>
                  <a:lnTo>
                    <a:pt x="7839" y="1268"/>
                  </a:lnTo>
                  <a:lnTo>
                    <a:pt x="7839" y="934"/>
                  </a:lnTo>
                  <a:lnTo>
                    <a:pt x="7806" y="567"/>
                  </a:lnTo>
                  <a:lnTo>
                    <a:pt x="7806" y="234"/>
                  </a:lnTo>
                  <a:lnTo>
                    <a:pt x="7439" y="267"/>
                  </a:lnTo>
                  <a:lnTo>
                    <a:pt x="6772"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8"/>
            <p:cNvSpPr/>
            <p:nvPr/>
          </p:nvSpPr>
          <p:spPr>
            <a:xfrm>
              <a:off x="5363140" y="4233489"/>
              <a:ext cx="64278" cy="43320"/>
            </a:xfrm>
            <a:custGeom>
              <a:avLst/>
              <a:gdLst/>
              <a:ahLst/>
              <a:cxnLst/>
              <a:rect l="l" t="t" r="r" b="b"/>
              <a:pathLst>
                <a:path w="3070" h="2069" extrusionOk="0">
                  <a:moveTo>
                    <a:pt x="1602" y="0"/>
                  </a:moveTo>
                  <a:lnTo>
                    <a:pt x="1335" y="400"/>
                  </a:lnTo>
                  <a:lnTo>
                    <a:pt x="1335" y="734"/>
                  </a:lnTo>
                  <a:lnTo>
                    <a:pt x="668" y="767"/>
                  </a:lnTo>
                  <a:lnTo>
                    <a:pt x="334" y="801"/>
                  </a:lnTo>
                  <a:lnTo>
                    <a:pt x="1" y="801"/>
                  </a:lnTo>
                  <a:lnTo>
                    <a:pt x="1" y="1168"/>
                  </a:lnTo>
                  <a:lnTo>
                    <a:pt x="668" y="1134"/>
                  </a:lnTo>
                  <a:lnTo>
                    <a:pt x="1035" y="1101"/>
                  </a:lnTo>
                  <a:lnTo>
                    <a:pt x="1402" y="1768"/>
                  </a:lnTo>
                  <a:lnTo>
                    <a:pt x="1735" y="1768"/>
                  </a:lnTo>
                  <a:lnTo>
                    <a:pt x="1769" y="2068"/>
                  </a:lnTo>
                  <a:lnTo>
                    <a:pt x="2102" y="2068"/>
                  </a:lnTo>
                  <a:lnTo>
                    <a:pt x="2436" y="1668"/>
                  </a:lnTo>
                  <a:lnTo>
                    <a:pt x="2403" y="1334"/>
                  </a:lnTo>
                  <a:lnTo>
                    <a:pt x="2769" y="1301"/>
                  </a:lnTo>
                  <a:lnTo>
                    <a:pt x="3070" y="967"/>
                  </a:lnTo>
                  <a:lnTo>
                    <a:pt x="2736" y="967"/>
                  </a:lnTo>
                  <a:lnTo>
                    <a:pt x="2403" y="1001"/>
                  </a:lnTo>
                  <a:lnTo>
                    <a:pt x="2036" y="667"/>
                  </a:lnTo>
                  <a:lnTo>
                    <a:pt x="2002" y="334"/>
                  </a:lnTo>
                  <a:lnTo>
                    <a:pt x="1602"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8"/>
            <p:cNvSpPr/>
            <p:nvPr/>
          </p:nvSpPr>
          <p:spPr>
            <a:xfrm>
              <a:off x="5454636" y="4229280"/>
              <a:ext cx="31448" cy="20288"/>
            </a:xfrm>
            <a:custGeom>
              <a:avLst/>
              <a:gdLst/>
              <a:ahLst/>
              <a:cxnLst/>
              <a:rect l="l" t="t" r="r" b="b"/>
              <a:pathLst>
                <a:path w="1502" h="969" extrusionOk="0">
                  <a:moveTo>
                    <a:pt x="1" y="1"/>
                  </a:moveTo>
                  <a:lnTo>
                    <a:pt x="34" y="368"/>
                  </a:lnTo>
                  <a:lnTo>
                    <a:pt x="401" y="668"/>
                  </a:lnTo>
                  <a:lnTo>
                    <a:pt x="734" y="668"/>
                  </a:lnTo>
                  <a:lnTo>
                    <a:pt x="1135" y="968"/>
                  </a:lnTo>
                  <a:lnTo>
                    <a:pt x="1502" y="968"/>
                  </a:lnTo>
                  <a:lnTo>
                    <a:pt x="1435" y="635"/>
                  </a:lnTo>
                  <a:lnTo>
                    <a:pt x="1402" y="268"/>
                  </a:lnTo>
                  <a:lnTo>
                    <a:pt x="1068" y="301"/>
                  </a:lnTo>
                  <a:lnTo>
                    <a:pt x="734" y="301"/>
                  </a:lnTo>
                  <a:lnTo>
                    <a:pt x="3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8"/>
            <p:cNvSpPr/>
            <p:nvPr/>
          </p:nvSpPr>
          <p:spPr>
            <a:xfrm>
              <a:off x="5270952" y="4283759"/>
              <a:ext cx="29354" cy="24476"/>
            </a:xfrm>
            <a:custGeom>
              <a:avLst/>
              <a:gdLst/>
              <a:ahLst/>
              <a:cxnLst/>
              <a:rect l="l" t="t" r="r" b="b"/>
              <a:pathLst>
                <a:path w="1402" h="1169" extrusionOk="0">
                  <a:moveTo>
                    <a:pt x="1402" y="1"/>
                  </a:moveTo>
                  <a:lnTo>
                    <a:pt x="1001" y="34"/>
                  </a:lnTo>
                  <a:lnTo>
                    <a:pt x="668" y="68"/>
                  </a:lnTo>
                  <a:lnTo>
                    <a:pt x="735" y="401"/>
                  </a:lnTo>
                  <a:lnTo>
                    <a:pt x="1" y="434"/>
                  </a:lnTo>
                  <a:lnTo>
                    <a:pt x="67" y="768"/>
                  </a:lnTo>
                  <a:lnTo>
                    <a:pt x="101" y="1168"/>
                  </a:lnTo>
                  <a:lnTo>
                    <a:pt x="768" y="735"/>
                  </a:lnTo>
                  <a:lnTo>
                    <a:pt x="1068" y="735"/>
                  </a:lnTo>
                  <a:lnTo>
                    <a:pt x="1068" y="368"/>
                  </a:lnTo>
                  <a:lnTo>
                    <a:pt x="140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8"/>
            <p:cNvSpPr/>
            <p:nvPr/>
          </p:nvSpPr>
          <p:spPr>
            <a:xfrm>
              <a:off x="5185757" y="3477100"/>
              <a:ext cx="5590" cy="7705"/>
            </a:xfrm>
            <a:custGeom>
              <a:avLst/>
              <a:gdLst/>
              <a:ahLst/>
              <a:cxnLst/>
              <a:rect l="l" t="t" r="r" b="b"/>
              <a:pathLst>
                <a:path w="267" h="368" fill="none" extrusionOk="0">
                  <a:moveTo>
                    <a:pt x="267" y="0"/>
                  </a:moveTo>
                  <a:lnTo>
                    <a:pt x="0" y="367"/>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8"/>
            <p:cNvSpPr/>
            <p:nvPr/>
          </p:nvSpPr>
          <p:spPr>
            <a:xfrm>
              <a:off x="5698391" y="3975057"/>
              <a:ext cx="4208" cy="6323"/>
            </a:xfrm>
            <a:custGeom>
              <a:avLst/>
              <a:gdLst/>
              <a:ahLst/>
              <a:cxnLst/>
              <a:rect l="l" t="t" r="r" b="b"/>
              <a:pathLst>
                <a:path w="201" h="302" fill="none" extrusionOk="0">
                  <a:moveTo>
                    <a:pt x="200" y="1"/>
                  </a:moveTo>
                  <a:lnTo>
                    <a:pt x="0" y="30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8"/>
            <p:cNvSpPr/>
            <p:nvPr/>
          </p:nvSpPr>
          <p:spPr>
            <a:xfrm>
              <a:off x="5087267" y="3374423"/>
              <a:ext cx="689367" cy="671905"/>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8"/>
            <p:cNvSpPr/>
            <p:nvPr/>
          </p:nvSpPr>
          <p:spPr>
            <a:xfrm>
              <a:off x="5189945" y="2019494"/>
              <a:ext cx="712" cy="8396"/>
            </a:xfrm>
            <a:custGeom>
              <a:avLst/>
              <a:gdLst/>
              <a:ahLst/>
              <a:cxnLst/>
              <a:rect l="l" t="t" r="r" b="b"/>
              <a:pathLst>
                <a:path w="34" h="401" fill="none" extrusionOk="0">
                  <a:moveTo>
                    <a:pt x="0" y="1"/>
                  </a:moveTo>
                  <a:lnTo>
                    <a:pt x="34" y="40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8"/>
            <p:cNvSpPr/>
            <p:nvPr/>
          </p:nvSpPr>
          <p:spPr>
            <a:xfrm>
              <a:off x="4878436" y="1925213"/>
              <a:ext cx="333178" cy="281484"/>
            </a:xfrm>
            <a:custGeom>
              <a:avLst/>
              <a:gdLst/>
              <a:ahLst/>
              <a:cxnLst/>
              <a:rect l="l" t="t" r="r" b="b"/>
              <a:pathLst>
                <a:path w="15913" h="13444" extrusionOk="0">
                  <a:moveTo>
                    <a:pt x="4204" y="467"/>
                  </a:moveTo>
                  <a:lnTo>
                    <a:pt x="4220" y="801"/>
                  </a:lnTo>
                  <a:lnTo>
                    <a:pt x="4237" y="801"/>
                  </a:lnTo>
                  <a:lnTo>
                    <a:pt x="4204" y="467"/>
                  </a:lnTo>
                  <a:close/>
                  <a:moveTo>
                    <a:pt x="5572" y="0"/>
                  </a:moveTo>
                  <a:lnTo>
                    <a:pt x="4904" y="101"/>
                  </a:lnTo>
                  <a:lnTo>
                    <a:pt x="5305" y="367"/>
                  </a:lnTo>
                  <a:lnTo>
                    <a:pt x="5672" y="1068"/>
                  </a:lnTo>
                  <a:lnTo>
                    <a:pt x="5338" y="1101"/>
                  </a:lnTo>
                  <a:lnTo>
                    <a:pt x="5338" y="1435"/>
                  </a:lnTo>
                  <a:lnTo>
                    <a:pt x="5371" y="1768"/>
                  </a:lnTo>
                  <a:lnTo>
                    <a:pt x="5371" y="2102"/>
                  </a:lnTo>
                  <a:lnTo>
                    <a:pt x="5071" y="2469"/>
                  </a:lnTo>
                  <a:lnTo>
                    <a:pt x="4704" y="2169"/>
                  </a:lnTo>
                  <a:lnTo>
                    <a:pt x="4671" y="1468"/>
                  </a:lnTo>
                  <a:lnTo>
                    <a:pt x="4304" y="1835"/>
                  </a:lnTo>
                  <a:lnTo>
                    <a:pt x="4237" y="1168"/>
                  </a:lnTo>
                  <a:lnTo>
                    <a:pt x="4220" y="801"/>
                  </a:lnTo>
                  <a:lnTo>
                    <a:pt x="3904" y="801"/>
                  </a:lnTo>
                  <a:lnTo>
                    <a:pt x="3537" y="501"/>
                  </a:lnTo>
                  <a:lnTo>
                    <a:pt x="3537" y="501"/>
                  </a:lnTo>
                  <a:lnTo>
                    <a:pt x="3637" y="1568"/>
                  </a:lnTo>
                  <a:lnTo>
                    <a:pt x="2903" y="1268"/>
                  </a:lnTo>
                  <a:lnTo>
                    <a:pt x="3270" y="1602"/>
                  </a:lnTo>
                  <a:lnTo>
                    <a:pt x="3637" y="1902"/>
                  </a:lnTo>
                  <a:lnTo>
                    <a:pt x="2970" y="2302"/>
                  </a:lnTo>
                  <a:lnTo>
                    <a:pt x="2670" y="2302"/>
                  </a:lnTo>
                  <a:lnTo>
                    <a:pt x="2636" y="1969"/>
                  </a:lnTo>
                  <a:lnTo>
                    <a:pt x="2569" y="1635"/>
                  </a:lnTo>
                  <a:lnTo>
                    <a:pt x="2203" y="1301"/>
                  </a:lnTo>
                  <a:lnTo>
                    <a:pt x="2203" y="1668"/>
                  </a:lnTo>
                  <a:lnTo>
                    <a:pt x="2236" y="1969"/>
                  </a:lnTo>
                  <a:lnTo>
                    <a:pt x="1902" y="2002"/>
                  </a:lnTo>
                  <a:lnTo>
                    <a:pt x="1902" y="1668"/>
                  </a:lnTo>
                  <a:lnTo>
                    <a:pt x="1569" y="2002"/>
                  </a:lnTo>
                  <a:lnTo>
                    <a:pt x="1569" y="2402"/>
                  </a:lnTo>
                  <a:lnTo>
                    <a:pt x="1969" y="2335"/>
                  </a:lnTo>
                  <a:lnTo>
                    <a:pt x="2303" y="2335"/>
                  </a:lnTo>
                  <a:lnTo>
                    <a:pt x="2670" y="2636"/>
                  </a:lnTo>
                  <a:lnTo>
                    <a:pt x="3370" y="2602"/>
                  </a:lnTo>
                  <a:lnTo>
                    <a:pt x="3704" y="2936"/>
                  </a:lnTo>
                  <a:lnTo>
                    <a:pt x="4071" y="3236"/>
                  </a:lnTo>
                  <a:lnTo>
                    <a:pt x="4104" y="3603"/>
                  </a:lnTo>
                  <a:lnTo>
                    <a:pt x="4404" y="3570"/>
                  </a:lnTo>
                  <a:lnTo>
                    <a:pt x="4804" y="3570"/>
                  </a:lnTo>
                  <a:lnTo>
                    <a:pt x="4838" y="4170"/>
                  </a:lnTo>
                  <a:lnTo>
                    <a:pt x="4471" y="4237"/>
                  </a:lnTo>
                  <a:lnTo>
                    <a:pt x="3804" y="3937"/>
                  </a:lnTo>
                  <a:lnTo>
                    <a:pt x="3070" y="3970"/>
                  </a:lnTo>
                  <a:lnTo>
                    <a:pt x="3503" y="4304"/>
                  </a:lnTo>
                  <a:lnTo>
                    <a:pt x="3837" y="4637"/>
                  </a:lnTo>
                  <a:lnTo>
                    <a:pt x="4204" y="4937"/>
                  </a:lnTo>
                  <a:lnTo>
                    <a:pt x="3870" y="5304"/>
                  </a:lnTo>
                  <a:lnTo>
                    <a:pt x="3537" y="5338"/>
                  </a:lnTo>
                  <a:lnTo>
                    <a:pt x="3170" y="5004"/>
                  </a:lnTo>
                  <a:lnTo>
                    <a:pt x="2836" y="4737"/>
                  </a:lnTo>
                  <a:lnTo>
                    <a:pt x="2436" y="4737"/>
                  </a:lnTo>
                  <a:lnTo>
                    <a:pt x="1736" y="4437"/>
                  </a:lnTo>
                  <a:lnTo>
                    <a:pt x="1035" y="4137"/>
                  </a:lnTo>
                  <a:lnTo>
                    <a:pt x="368" y="4504"/>
                  </a:lnTo>
                  <a:lnTo>
                    <a:pt x="401" y="4904"/>
                  </a:lnTo>
                  <a:lnTo>
                    <a:pt x="1135" y="4837"/>
                  </a:lnTo>
                  <a:lnTo>
                    <a:pt x="1802" y="4771"/>
                  </a:lnTo>
                  <a:lnTo>
                    <a:pt x="2169" y="5104"/>
                  </a:lnTo>
                  <a:lnTo>
                    <a:pt x="2169" y="5438"/>
                  </a:lnTo>
                  <a:lnTo>
                    <a:pt x="2503" y="5404"/>
                  </a:lnTo>
                  <a:lnTo>
                    <a:pt x="2503" y="5771"/>
                  </a:lnTo>
                  <a:lnTo>
                    <a:pt x="2536" y="6105"/>
                  </a:lnTo>
                  <a:lnTo>
                    <a:pt x="2236" y="6472"/>
                  </a:lnTo>
                  <a:lnTo>
                    <a:pt x="2303" y="7139"/>
                  </a:lnTo>
                  <a:lnTo>
                    <a:pt x="2569" y="6772"/>
                  </a:lnTo>
                  <a:lnTo>
                    <a:pt x="2636" y="7139"/>
                  </a:lnTo>
                  <a:lnTo>
                    <a:pt x="2336" y="7473"/>
                  </a:lnTo>
                  <a:lnTo>
                    <a:pt x="2002" y="7839"/>
                  </a:lnTo>
                  <a:lnTo>
                    <a:pt x="1602" y="7906"/>
                  </a:lnTo>
                  <a:lnTo>
                    <a:pt x="1335" y="7906"/>
                  </a:lnTo>
                  <a:lnTo>
                    <a:pt x="968" y="7940"/>
                  </a:lnTo>
                  <a:lnTo>
                    <a:pt x="668" y="8306"/>
                  </a:lnTo>
                  <a:lnTo>
                    <a:pt x="234" y="7973"/>
                  </a:lnTo>
                  <a:lnTo>
                    <a:pt x="1" y="8673"/>
                  </a:lnTo>
                  <a:lnTo>
                    <a:pt x="335" y="8974"/>
                  </a:lnTo>
                  <a:lnTo>
                    <a:pt x="701" y="8940"/>
                  </a:lnTo>
                  <a:lnTo>
                    <a:pt x="1035" y="9307"/>
                  </a:lnTo>
                  <a:lnTo>
                    <a:pt x="1469" y="9607"/>
                  </a:lnTo>
                  <a:lnTo>
                    <a:pt x="1802" y="9941"/>
                  </a:lnTo>
                  <a:lnTo>
                    <a:pt x="2136" y="9908"/>
                  </a:lnTo>
                  <a:lnTo>
                    <a:pt x="2503" y="9908"/>
                  </a:lnTo>
                  <a:lnTo>
                    <a:pt x="2503" y="10241"/>
                  </a:lnTo>
                  <a:lnTo>
                    <a:pt x="2536" y="10575"/>
                  </a:lnTo>
                  <a:lnTo>
                    <a:pt x="2536" y="10908"/>
                  </a:lnTo>
                  <a:lnTo>
                    <a:pt x="2569" y="11242"/>
                  </a:lnTo>
                  <a:lnTo>
                    <a:pt x="2903" y="11575"/>
                  </a:lnTo>
                  <a:lnTo>
                    <a:pt x="3670" y="12243"/>
                  </a:lnTo>
                  <a:lnTo>
                    <a:pt x="4037" y="12176"/>
                  </a:lnTo>
                  <a:lnTo>
                    <a:pt x="4371" y="12143"/>
                  </a:lnTo>
                  <a:lnTo>
                    <a:pt x="4371" y="12509"/>
                  </a:lnTo>
                  <a:lnTo>
                    <a:pt x="4404" y="12810"/>
                  </a:lnTo>
                  <a:lnTo>
                    <a:pt x="5138" y="13143"/>
                  </a:lnTo>
                  <a:lnTo>
                    <a:pt x="5505" y="13443"/>
                  </a:lnTo>
                  <a:lnTo>
                    <a:pt x="5472" y="13110"/>
                  </a:lnTo>
                  <a:lnTo>
                    <a:pt x="5772" y="12743"/>
                  </a:lnTo>
                  <a:lnTo>
                    <a:pt x="5838" y="13077"/>
                  </a:lnTo>
                  <a:lnTo>
                    <a:pt x="6172" y="13077"/>
                  </a:lnTo>
                  <a:lnTo>
                    <a:pt x="6806" y="12643"/>
                  </a:lnTo>
                  <a:lnTo>
                    <a:pt x="7173" y="12643"/>
                  </a:lnTo>
                  <a:lnTo>
                    <a:pt x="7873" y="12943"/>
                  </a:lnTo>
                  <a:lnTo>
                    <a:pt x="8173" y="12576"/>
                  </a:lnTo>
                  <a:lnTo>
                    <a:pt x="8574" y="12910"/>
                  </a:lnTo>
                  <a:lnTo>
                    <a:pt x="9241" y="12843"/>
                  </a:lnTo>
                  <a:lnTo>
                    <a:pt x="9241" y="13177"/>
                  </a:lnTo>
                  <a:lnTo>
                    <a:pt x="9908" y="12776"/>
                  </a:lnTo>
                  <a:lnTo>
                    <a:pt x="10242" y="12409"/>
                  </a:lnTo>
                  <a:lnTo>
                    <a:pt x="11009" y="12743"/>
                  </a:lnTo>
                  <a:lnTo>
                    <a:pt x="11309" y="12676"/>
                  </a:lnTo>
                  <a:lnTo>
                    <a:pt x="11643" y="12309"/>
                  </a:lnTo>
                  <a:lnTo>
                    <a:pt x="12010" y="12643"/>
                  </a:lnTo>
                  <a:lnTo>
                    <a:pt x="12010" y="12976"/>
                  </a:lnTo>
                  <a:lnTo>
                    <a:pt x="12343" y="12610"/>
                  </a:lnTo>
                  <a:lnTo>
                    <a:pt x="12677" y="12610"/>
                  </a:lnTo>
                  <a:lnTo>
                    <a:pt x="13344" y="12176"/>
                  </a:lnTo>
                  <a:lnTo>
                    <a:pt x="13644" y="11509"/>
                  </a:lnTo>
                  <a:lnTo>
                    <a:pt x="14011" y="11842"/>
                  </a:lnTo>
                  <a:lnTo>
                    <a:pt x="14345" y="11809"/>
                  </a:lnTo>
                  <a:lnTo>
                    <a:pt x="15045" y="11776"/>
                  </a:lnTo>
                  <a:lnTo>
                    <a:pt x="15012" y="11075"/>
                  </a:lnTo>
                  <a:lnTo>
                    <a:pt x="15345" y="10675"/>
                  </a:lnTo>
                  <a:lnTo>
                    <a:pt x="15645" y="10641"/>
                  </a:lnTo>
                  <a:lnTo>
                    <a:pt x="15645" y="10308"/>
                  </a:lnTo>
                  <a:lnTo>
                    <a:pt x="15579" y="9974"/>
                  </a:lnTo>
                  <a:lnTo>
                    <a:pt x="15912" y="9607"/>
                  </a:lnTo>
                  <a:lnTo>
                    <a:pt x="15879" y="9307"/>
                  </a:lnTo>
                  <a:lnTo>
                    <a:pt x="15512" y="8940"/>
                  </a:lnTo>
                  <a:lnTo>
                    <a:pt x="15512" y="8640"/>
                  </a:lnTo>
                  <a:lnTo>
                    <a:pt x="15479" y="8273"/>
                  </a:lnTo>
                  <a:lnTo>
                    <a:pt x="14812" y="8306"/>
                  </a:lnTo>
                  <a:lnTo>
                    <a:pt x="14812" y="7973"/>
                  </a:lnTo>
                  <a:lnTo>
                    <a:pt x="15078" y="7639"/>
                  </a:lnTo>
                  <a:lnTo>
                    <a:pt x="15479" y="7906"/>
                  </a:lnTo>
                  <a:lnTo>
                    <a:pt x="15479" y="7906"/>
                  </a:lnTo>
                  <a:lnTo>
                    <a:pt x="15412" y="7606"/>
                  </a:lnTo>
                  <a:lnTo>
                    <a:pt x="15078" y="7272"/>
                  </a:lnTo>
                  <a:lnTo>
                    <a:pt x="15045" y="6939"/>
                  </a:lnTo>
                  <a:lnTo>
                    <a:pt x="15045" y="6605"/>
                  </a:lnTo>
                  <a:lnTo>
                    <a:pt x="15679" y="6172"/>
                  </a:lnTo>
                  <a:lnTo>
                    <a:pt x="15679" y="5838"/>
                  </a:lnTo>
                  <a:lnTo>
                    <a:pt x="15345" y="6238"/>
                  </a:lnTo>
                  <a:lnTo>
                    <a:pt x="14678" y="6272"/>
                  </a:lnTo>
                  <a:lnTo>
                    <a:pt x="14645" y="5938"/>
                  </a:lnTo>
                  <a:lnTo>
                    <a:pt x="14645" y="5605"/>
                  </a:lnTo>
                  <a:lnTo>
                    <a:pt x="14912" y="5238"/>
                  </a:lnTo>
                  <a:lnTo>
                    <a:pt x="14912" y="4904"/>
                  </a:lnTo>
                  <a:lnTo>
                    <a:pt x="14211" y="4604"/>
                  </a:lnTo>
                  <a:lnTo>
                    <a:pt x="14211" y="4937"/>
                  </a:lnTo>
                  <a:lnTo>
                    <a:pt x="13878" y="5304"/>
                  </a:lnTo>
                  <a:lnTo>
                    <a:pt x="13577" y="5671"/>
                  </a:lnTo>
                  <a:lnTo>
                    <a:pt x="13210" y="5671"/>
                  </a:lnTo>
                  <a:lnTo>
                    <a:pt x="12843" y="5404"/>
                  </a:lnTo>
                  <a:lnTo>
                    <a:pt x="12843" y="5004"/>
                  </a:lnTo>
                  <a:lnTo>
                    <a:pt x="12176" y="5438"/>
                  </a:lnTo>
                  <a:lnTo>
                    <a:pt x="11509" y="5805"/>
                  </a:lnTo>
                  <a:lnTo>
                    <a:pt x="11176" y="5838"/>
                  </a:lnTo>
                  <a:lnTo>
                    <a:pt x="11409" y="4771"/>
                  </a:lnTo>
                  <a:lnTo>
                    <a:pt x="11076" y="4470"/>
                  </a:lnTo>
                  <a:lnTo>
                    <a:pt x="11076" y="4804"/>
                  </a:lnTo>
                  <a:lnTo>
                    <a:pt x="10809" y="5504"/>
                  </a:lnTo>
                  <a:lnTo>
                    <a:pt x="10809" y="5838"/>
                  </a:lnTo>
                  <a:lnTo>
                    <a:pt x="10508" y="6238"/>
                  </a:lnTo>
                  <a:lnTo>
                    <a:pt x="10142" y="5938"/>
                  </a:lnTo>
                  <a:lnTo>
                    <a:pt x="10075" y="5238"/>
                  </a:lnTo>
                  <a:lnTo>
                    <a:pt x="10408" y="4837"/>
                  </a:lnTo>
                  <a:lnTo>
                    <a:pt x="10375" y="4170"/>
                  </a:lnTo>
                  <a:lnTo>
                    <a:pt x="9975" y="3837"/>
                  </a:lnTo>
                  <a:lnTo>
                    <a:pt x="9675" y="4237"/>
                  </a:lnTo>
                  <a:lnTo>
                    <a:pt x="9308" y="3903"/>
                  </a:lnTo>
                  <a:lnTo>
                    <a:pt x="9308" y="4270"/>
                  </a:lnTo>
                  <a:lnTo>
                    <a:pt x="9007" y="4604"/>
                  </a:lnTo>
                  <a:lnTo>
                    <a:pt x="8707" y="4971"/>
                  </a:lnTo>
                  <a:lnTo>
                    <a:pt x="8340" y="5004"/>
                  </a:lnTo>
                  <a:lnTo>
                    <a:pt x="8340" y="4637"/>
                  </a:lnTo>
                  <a:lnTo>
                    <a:pt x="8307" y="4304"/>
                  </a:lnTo>
                  <a:lnTo>
                    <a:pt x="8240" y="3636"/>
                  </a:lnTo>
                  <a:lnTo>
                    <a:pt x="7907" y="3336"/>
                  </a:lnTo>
                  <a:lnTo>
                    <a:pt x="7573" y="4003"/>
                  </a:lnTo>
                  <a:lnTo>
                    <a:pt x="7306" y="4737"/>
                  </a:lnTo>
                  <a:lnTo>
                    <a:pt x="6906" y="4771"/>
                  </a:lnTo>
                  <a:lnTo>
                    <a:pt x="6906" y="4437"/>
                  </a:lnTo>
                  <a:lnTo>
                    <a:pt x="6572" y="4437"/>
                  </a:lnTo>
                  <a:lnTo>
                    <a:pt x="6205" y="4470"/>
                  </a:lnTo>
                  <a:lnTo>
                    <a:pt x="5638" y="5504"/>
                  </a:lnTo>
                  <a:lnTo>
                    <a:pt x="5638" y="5171"/>
                  </a:lnTo>
                  <a:lnTo>
                    <a:pt x="5238" y="5238"/>
                  </a:lnTo>
                  <a:lnTo>
                    <a:pt x="5238" y="4837"/>
                  </a:lnTo>
                  <a:lnTo>
                    <a:pt x="5572" y="4504"/>
                  </a:lnTo>
                  <a:lnTo>
                    <a:pt x="5538" y="4137"/>
                  </a:lnTo>
                  <a:lnTo>
                    <a:pt x="5505" y="3803"/>
                  </a:lnTo>
                  <a:lnTo>
                    <a:pt x="5472" y="3136"/>
                  </a:lnTo>
                  <a:lnTo>
                    <a:pt x="5838" y="3103"/>
                  </a:lnTo>
                  <a:lnTo>
                    <a:pt x="6139" y="3103"/>
                  </a:lnTo>
                  <a:lnTo>
                    <a:pt x="6406" y="2335"/>
                  </a:lnTo>
                  <a:lnTo>
                    <a:pt x="6072" y="2402"/>
                  </a:lnTo>
                  <a:lnTo>
                    <a:pt x="6039" y="2035"/>
                  </a:lnTo>
                  <a:lnTo>
                    <a:pt x="6372" y="1668"/>
                  </a:lnTo>
                  <a:lnTo>
                    <a:pt x="6372" y="1401"/>
                  </a:lnTo>
                  <a:lnTo>
                    <a:pt x="6339" y="634"/>
                  </a:lnTo>
                  <a:lnTo>
                    <a:pt x="5572"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8"/>
            <p:cNvSpPr/>
            <p:nvPr/>
          </p:nvSpPr>
          <p:spPr>
            <a:xfrm>
              <a:off x="4902891" y="2940703"/>
              <a:ext cx="259122" cy="268921"/>
            </a:xfrm>
            <a:custGeom>
              <a:avLst/>
              <a:gdLst/>
              <a:ahLst/>
              <a:cxnLst/>
              <a:rect l="l" t="t" r="r" b="b"/>
              <a:pathLst>
                <a:path w="12376" h="12844" extrusionOk="0">
                  <a:moveTo>
                    <a:pt x="2869" y="8340"/>
                  </a:moveTo>
                  <a:lnTo>
                    <a:pt x="3203" y="8640"/>
                  </a:lnTo>
                  <a:lnTo>
                    <a:pt x="3570" y="8607"/>
                  </a:lnTo>
                  <a:lnTo>
                    <a:pt x="3903" y="8540"/>
                  </a:lnTo>
                  <a:lnTo>
                    <a:pt x="4304" y="8874"/>
                  </a:lnTo>
                  <a:lnTo>
                    <a:pt x="3970" y="8941"/>
                  </a:lnTo>
                  <a:lnTo>
                    <a:pt x="3236" y="8974"/>
                  </a:lnTo>
                  <a:lnTo>
                    <a:pt x="2903" y="8640"/>
                  </a:lnTo>
                  <a:lnTo>
                    <a:pt x="2536" y="8674"/>
                  </a:lnTo>
                  <a:lnTo>
                    <a:pt x="2202" y="8707"/>
                  </a:lnTo>
                  <a:lnTo>
                    <a:pt x="2202" y="8707"/>
                  </a:lnTo>
                  <a:lnTo>
                    <a:pt x="2869" y="8340"/>
                  </a:lnTo>
                  <a:close/>
                  <a:moveTo>
                    <a:pt x="11242" y="1"/>
                  </a:moveTo>
                  <a:lnTo>
                    <a:pt x="11309" y="368"/>
                  </a:lnTo>
                  <a:lnTo>
                    <a:pt x="10975" y="401"/>
                  </a:lnTo>
                  <a:lnTo>
                    <a:pt x="10641" y="468"/>
                  </a:lnTo>
                  <a:lnTo>
                    <a:pt x="10308" y="501"/>
                  </a:lnTo>
                  <a:lnTo>
                    <a:pt x="9574" y="168"/>
                  </a:lnTo>
                  <a:lnTo>
                    <a:pt x="9307" y="535"/>
                  </a:lnTo>
                  <a:lnTo>
                    <a:pt x="8573" y="568"/>
                  </a:lnTo>
                  <a:lnTo>
                    <a:pt x="8240" y="902"/>
                  </a:lnTo>
                  <a:lnTo>
                    <a:pt x="7973" y="1302"/>
                  </a:lnTo>
                  <a:lnTo>
                    <a:pt x="6939" y="1669"/>
                  </a:lnTo>
                  <a:lnTo>
                    <a:pt x="7339" y="2002"/>
                  </a:lnTo>
                  <a:lnTo>
                    <a:pt x="8040" y="2336"/>
                  </a:lnTo>
                  <a:lnTo>
                    <a:pt x="8340" y="2303"/>
                  </a:lnTo>
                  <a:lnTo>
                    <a:pt x="8040" y="2636"/>
                  </a:lnTo>
                  <a:lnTo>
                    <a:pt x="7339" y="2669"/>
                  </a:lnTo>
                  <a:lnTo>
                    <a:pt x="7372" y="3003"/>
                  </a:lnTo>
                  <a:lnTo>
                    <a:pt x="7406" y="3337"/>
                  </a:lnTo>
                  <a:lnTo>
                    <a:pt x="6705" y="3704"/>
                  </a:lnTo>
                  <a:lnTo>
                    <a:pt x="6372" y="3403"/>
                  </a:lnTo>
                  <a:lnTo>
                    <a:pt x="5671" y="3136"/>
                  </a:lnTo>
                  <a:lnTo>
                    <a:pt x="5604" y="2803"/>
                  </a:lnTo>
                  <a:lnTo>
                    <a:pt x="5238" y="2503"/>
                  </a:lnTo>
                  <a:lnTo>
                    <a:pt x="4904" y="2169"/>
                  </a:lnTo>
                  <a:lnTo>
                    <a:pt x="4203" y="2202"/>
                  </a:lnTo>
                  <a:lnTo>
                    <a:pt x="3903" y="2903"/>
                  </a:lnTo>
                  <a:lnTo>
                    <a:pt x="3570" y="2970"/>
                  </a:lnTo>
                  <a:lnTo>
                    <a:pt x="3937" y="3303"/>
                  </a:lnTo>
                  <a:lnTo>
                    <a:pt x="4003" y="3637"/>
                  </a:lnTo>
                  <a:lnTo>
                    <a:pt x="4037" y="3970"/>
                  </a:lnTo>
                  <a:lnTo>
                    <a:pt x="3703" y="4337"/>
                  </a:lnTo>
                  <a:lnTo>
                    <a:pt x="3403" y="4704"/>
                  </a:lnTo>
                  <a:lnTo>
                    <a:pt x="3036" y="4771"/>
                  </a:lnTo>
                  <a:lnTo>
                    <a:pt x="2736" y="5138"/>
                  </a:lnTo>
                  <a:lnTo>
                    <a:pt x="3103" y="5805"/>
                  </a:lnTo>
                  <a:lnTo>
                    <a:pt x="3169" y="6139"/>
                  </a:lnTo>
                  <a:lnTo>
                    <a:pt x="3536" y="6105"/>
                  </a:lnTo>
                  <a:lnTo>
                    <a:pt x="3570" y="6772"/>
                  </a:lnTo>
                  <a:lnTo>
                    <a:pt x="3870" y="6439"/>
                  </a:lnTo>
                  <a:lnTo>
                    <a:pt x="4570" y="6372"/>
                  </a:lnTo>
                  <a:lnTo>
                    <a:pt x="4904" y="6339"/>
                  </a:lnTo>
                  <a:lnTo>
                    <a:pt x="4937" y="6672"/>
                  </a:lnTo>
                  <a:lnTo>
                    <a:pt x="4670" y="7039"/>
                  </a:lnTo>
                  <a:lnTo>
                    <a:pt x="4337" y="7073"/>
                  </a:lnTo>
                  <a:lnTo>
                    <a:pt x="3336" y="7506"/>
                  </a:lnTo>
                  <a:lnTo>
                    <a:pt x="2702" y="8240"/>
                  </a:lnTo>
                  <a:lnTo>
                    <a:pt x="2002" y="8307"/>
                  </a:lnTo>
                  <a:lnTo>
                    <a:pt x="2369" y="8607"/>
                  </a:lnTo>
                  <a:lnTo>
                    <a:pt x="2002" y="8640"/>
                  </a:lnTo>
                  <a:lnTo>
                    <a:pt x="2035" y="9007"/>
                  </a:lnTo>
                  <a:lnTo>
                    <a:pt x="1035" y="9074"/>
                  </a:lnTo>
                  <a:lnTo>
                    <a:pt x="701" y="9141"/>
                  </a:lnTo>
                  <a:lnTo>
                    <a:pt x="367" y="9474"/>
                  </a:lnTo>
                  <a:lnTo>
                    <a:pt x="401" y="9808"/>
                  </a:lnTo>
                  <a:lnTo>
                    <a:pt x="768" y="9775"/>
                  </a:lnTo>
                  <a:lnTo>
                    <a:pt x="1502" y="9708"/>
                  </a:lnTo>
                  <a:lnTo>
                    <a:pt x="1868" y="10041"/>
                  </a:lnTo>
                  <a:lnTo>
                    <a:pt x="1535" y="10108"/>
                  </a:lnTo>
                  <a:lnTo>
                    <a:pt x="1168" y="10141"/>
                  </a:lnTo>
                  <a:lnTo>
                    <a:pt x="634" y="10175"/>
                  </a:lnTo>
                  <a:lnTo>
                    <a:pt x="301" y="10542"/>
                  </a:lnTo>
                  <a:lnTo>
                    <a:pt x="0" y="10909"/>
                  </a:lnTo>
                  <a:lnTo>
                    <a:pt x="334" y="11209"/>
                  </a:lnTo>
                  <a:lnTo>
                    <a:pt x="668" y="10875"/>
                  </a:lnTo>
                  <a:lnTo>
                    <a:pt x="1001" y="11176"/>
                  </a:lnTo>
                  <a:lnTo>
                    <a:pt x="701" y="11542"/>
                  </a:lnTo>
                  <a:lnTo>
                    <a:pt x="734" y="11876"/>
                  </a:lnTo>
                  <a:lnTo>
                    <a:pt x="1068" y="11843"/>
                  </a:lnTo>
                  <a:lnTo>
                    <a:pt x="1468" y="11843"/>
                  </a:lnTo>
                  <a:lnTo>
                    <a:pt x="801" y="12276"/>
                  </a:lnTo>
                  <a:lnTo>
                    <a:pt x="801" y="12276"/>
                  </a:lnTo>
                  <a:lnTo>
                    <a:pt x="1835" y="12176"/>
                  </a:lnTo>
                  <a:lnTo>
                    <a:pt x="1868" y="12510"/>
                  </a:lnTo>
                  <a:lnTo>
                    <a:pt x="1902" y="12843"/>
                  </a:lnTo>
                  <a:lnTo>
                    <a:pt x="2569" y="12476"/>
                  </a:lnTo>
                  <a:lnTo>
                    <a:pt x="2903" y="12443"/>
                  </a:lnTo>
                  <a:lnTo>
                    <a:pt x="3336" y="12777"/>
                  </a:lnTo>
                  <a:lnTo>
                    <a:pt x="4037" y="12710"/>
                  </a:lnTo>
                  <a:lnTo>
                    <a:pt x="4337" y="12343"/>
                  </a:lnTo>
                  <a:lnTo>
                    <a:pt x="4704" y="12677"/>
                  </a:lnTo>
                  <a:lnTo>
                    <a:pt x="5371" y="12643"/>
                  </a:lnTo>
                  <a:lnTo>
                    <a:pt x="5338" y="12310"/>
                  </a:lnTo>
                  <a:lnTo>
                    <a:pt x="5705" y="12276"/>
                  </a:lnTo>
                  <a:lnTo>
                    <a:pt x="6005" y="11943"/>
                  </a:lnTo>
                  <a:lnTo>
                    <a:pt x="6038" y="12276"/>
                  </a:lnTo>
                  <a:lnTo>
                    <a:pt x="6405" y="12210"/>
                  </a:lnTo>
                  <a:lnTo>
                    <a:pt x="6705" y="11876"/>
                  </a:lnTo>
                  <a:lnTo>
                    <a:pt x="7039" y="11843"/>
                  </a:lnTo>
                  <a:lnTo>
                    <a:pt x="7739" y="11809"/>
                  </a:lnTo>
                  <a:lnTo>
                    <a:pt x="8473" y="11743"/>
                  </a:lnTo>
                  <a:lnTo>
                    <a:pt x="9140" y="11709"/>
                  </a:lnTo>
                  <a:lnTo>
                    <a:pt x="9507" y="12009"/>
                  </a:lnTo>
                  <a:lnTo>
                    <a:pt x="10174" y="11643"/>
                  </a:lnTo>
                  <a:lnTo>
                    <a:pt x="10475" y="11242"/>
                  </a:lnTo>
                  <a:lnTo>
                    <a:pt x="10408" y="10909"/>
                  </a:lnTo>
                  <a:lnTo>
                    <a:pt x="10808" y="10875"/>
                  </a:lnTo>
                  <a:lnTo>
                    <a:pt x="11075" y="10508"/>
                  </a:lnTo>
                  <a:lnTo>
                    <a:pt x="11042" y="10175"/>
                  </a:lnTo>
                  <a:lnTo>
                    <a:pt x="11375" y="10141"/>
                  </a:lnTo>
                  <a:lnTo>
                    <a:pt x="11342" y="9808"/>
                  </a:lnTo>
                  <a:lnTo>
                    <a:pt x="11309" y="9474"/>
                  </a:lnTo>
                  <a:lnTo>
                    <a:pt x="11242" y="9141"/>
                  </a:lnTo>
                  <a:lnTo>
                    <a:pt x="11575" y="8740"/>
                  </a:lnTo>
                  <a:lnTo>
                    <a:pt x="11542" y="8407"/>
                  </a:lnTo>
                  <a:lnTo>
                    <a:pt x="11509" y="8040"/>
                  </a:lnTo>
                  <a:lnTo>
                    <a:pt x="11809" y="7706"/>
                  </a:lnTo>
                  <a:lnTo>
                    <a:pt x="11742" y="7006"/>
                  </a:lnTo>
                  <a:lnTo>
                    <a:pt x="11709" y="6672"/>
                  </a:lnTo>
                  <a:lnTo>
                    <a:pt x="12042" y="6305"/>
                  </a:lnTo>
                  <a:lnTo>
                    <a:pt x="11675" y="6005"/>
                  </a:lnTo>
                  <a:lnTo>
                    <a:pt x="12042" y="5972"/>
                  </a:lnTo>
                  <a:lnTo>
                    <a:pt x="12076" y="6305"/>
                  </a:lnTo>
                  <a:lnTo>
                    <a:pt x="12376" y="5972"/>
                  </a:lnTo>
                  <a:lnTo>
                    <a:pt x="12376" y="5905"/>
                  </a:lnTo>
                  <a:lnTo>
                    <a:pt x="12343" y="5972"/>
                  </a:lnTo>
                  <a:lnTo>
                    <a:pt x="11909" y="5271"/>
                  </a:lnTo>
                  <a:lnTo>
                    <a:pt x="11542" y="4971"/>
                  </a:lnTo>
                  <a:lnTo>
                    <a:pt x="11509" y="4638"/>
                  </a:lnTo>
                  <a:lnTo>
                    <a:pt x="10808" y="4337"/>
                  </a:lnTo>
                  <a:lnTo>
                    <a:pt x="10408" y="4371"/>
                  </a:lnTo>
                  <a:lnTo>
                    <a:pt x="10174" y="4371"/>
                  </a:lnTo>
                  <a:lnTo>
                    <a:pt x="9841" y="4704"/>
                  </a:lnTo>
                  <a:lnTo>
                    <a:pt x="9807" y="4671"/>
                  </a:lnTo>
                  <a:lnTo>
                    <a:pt x="9741" y="4704"/>
                  </a:lnTo>
                  <a:lnTo>
                    <a:pt x="9374" y="4371"/>
                  </a:lnTo>
                  <a:lnTo>
                    <a:pt x="9007" y="4037"/>
                  </a:lnTo>
                  <a:lnTo>
                    <a:pt x="8607" y="3704"/>
                  </a:lnTo>
                  <a:lnTo>
                    <a:pt x="8240" y="3437"/>
                  </a:lnTo>
                  <a:lnTo>
                    <a:pt x="8573" y="3003"/>
                  </a:lnTo>
                  <a:lnTo>
                    <a:pt x="8540" y="2669"/>
                  </a:lnTo>
                  <a:lnTo>
                    <a:pt x="8607" y="2669"/>
                  </a:lnTo>
                  <a:lnTo>
                    <a:pt x="8607" y="2636"/>
                  </a:lnTo>
                  <a:lnTo>
                    <a:pt x="8940" y="2569"/>
                  </a:lnTo>
                  <a:lnTo>
                    <a:pt x="9274" y="2870"/>
                  </a:lnTo>
                  <a:lnTo>
                    <a:pt x="9574" y="2569"/>
                  </a:lnTo>
                  <a:lnTo>
                    <a:pt x="9541" y="2236"/>
                  </a:lnTo>
                  <a:lnTo>
                    <a:pt x="9874" y="1869"/>
                  </a:lnTo>
                  <a:lnTo>
                    <a:pt x="10174" y="1502"/>
                  </a:lnTo>
                  <a:lnTo>
                    <a:pt x="10241" y="1502"/>
                  </a:lnTo>
                  <a:lnTo>
                    <a:pt x="10274" y="1469"/>
                  </a:lnTo>
                  <a:lnTo>
                    <a:pt x="11008" y="1402"/>
                  </a:lnTo>
                  <a:lnTo>
                    <a:pt x="11342" y="1369"/>
                  </a:lnTo>
                  <a:lnTo>
                    <a:pt x="11008" y="1068"/>
                  </a:lnTo>
                  <a:lnTo>
                    <a:pt x="11342" y="1035"/>
                  </a:lnTo>
                  <a:lnTo>
                    <a:pt x="11709" y="1002"/>
                  </a:lnTo>
                  <a:lnTo>
                    <a:pt x="12009" y="635"/>
                  </a:lnTo>
                  <a:lnTo>
                    <a:pt x="11675" y="334"/>
                  </a:lnTo>
                  <a:lnTo>
                    <a:pt x="1124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8"/>
            <p:cNvSpPr/>
            <p:nvPr/>
          </p:nvSpPr>
          <p:spPr>
            <a:xfrm>
              <a:off x="4919662" y="3194926"/>
              <a:ext cx="20958" cy="8417"/>
            </a:xfrm>
            <a:custGeom>
              <a:avLst/>
              <a:gdLst/>
              <a:ahLst/>
              <a:cxnLst/>
              <a:rect l="l" t="t" r="r" b="b"/>
              <a:pathLst>
                <a:path w="1001" h="402" extrusionOk="0">
                  <a:moveTo>
                    <a:pt x="1001" y="1"/>
                  </a:moveTo>
                  <a:lnTo>
                    <a:pt x="0" y="401"/>
                  </a:lnTo>
                  <a:lnTo>
                    <a:pt x="334" y="368"/>
                  </a:lnTo>
                  <a:lnTo>
                    <a:pt x="1001"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8"/>
            <p:cNvSpPr/>
            <p:nvPr/>
          </p:nvSpPr>
          <p:spPr>
            <a:xfrm>
              <a:off x="5077489" y="2964467"/>
              <a:ext cx="125039" cy="100584"/>
            </a:xfrm>
            <a:custGeom>
              <a:avLst/>
              <a:gdLst/>
              <a:ahLst/>
              <a:cxnLst/>
              <a:rect l="l" t="t" r="r" b="b"/>
              <a:pathLst>
                <a:path w="5972" h="4804" extrusionOk="0">
                  <a:moveTo>
                    <a:pt x="3637" y="0"/>
                  </a:moveTo>
                  <a:lnTo>
                    <a:pt x="3336" y="367"/>
                  </a:lnTo>
                  <a:lnTo>
                    <a:pt x="2970" y="367"/>
                  </a:lnTo>
                  <a:lnTo>
                    <a:pt x="2636" y="400"/>
                  </a:lnTo>
                  <a:lnTo>
                    <a:pt x="2002" y="434"/>
                  </a:lnTo>
                  <a:lnTo>
                    <a:pt x="1902" y="434"/>
                  </a:lnTo>
                  <a:lnTo>
                    <a:pt x="1669" y="834"/>
                  </a:lnTo>
                  <a:lnTo>
                    <a:pt x="1335" y="1201"/>
                  </a:lnTo>
                  <a:lnTo>
                    <a:pt x="1335" y="1534"/>
                  </a:lnTo>
                  <a:lnTo>
                    <a:pt x="1035" y="1835"/>
                  </a:lnTo>
                  <a:lnTo>
                    <a:pt x="1001" y="1868"/>
                  </a:lnTo>
                  <a:lnTo>
                    <a:pt x="635" y="1568"/>
                  </a:lnTo>
                  <a:lnTo>
                    <a:pt x="368" y="1635"/>
                  </a:lnTo>
                  <a:lnTo>
                    <a:pt x="301" y="1635"/>
                  </a:lnTo>
                  <a:lnTo>
                    <a:pt x="334" y="1901"/>
                  </a:lnTo>
                  <a:lnTo>
                    <a:pt x="1" y="2335"/>
                  </a:lnTo>
                  <a:lnTo>
                    <a:pt x="368" y="2635"/>
                  </a:lnTo>
                  <a:lnTo>
                    <a:pt x="735" y="2935"/>
                  </a:lnTo>
                  <a:lnTo>
                    <a:pt x="1135" y="3302"/>
                  </a:lnTo>
                  <a:lnTo>
                    <a:pt x="1502" y="3569"/>
                  </a:lnTo>
                  <a:lnTo>
                    <a:pt x="1535" y="3536"/>
                  </a:lnTo>
                  <a:lnTo>
                    <a:pt x="1835" y="3202"/>
                  </a:lnTo>
                  <a:lnTo>
                    <a:pt x="2136" y="3202"/>
                  </a:lnTo>
                  <a:lnTo>
                    <a:pt x="2503" y="3169"/>
                  </a:lnTo>
                  <a:lnTo>
                    <a:pt x="3203" y="3469"/>
                  </a:lnTo>
                  <a:lnTo>
                    <a:pt x="3203" y="3836"/>
                  </a:lnTo>
                  <a:lnTo>
                    <a:pt x="3570" y="4136"/>
                  </a:lnTo>
                  <a:lnTo>
                    <a:pt x="4004" y="4803"/>
                  </a:lnTo>
                  <a:lnTo>
                    <a:pt x="4037" y="4737"/>
                  </a:lnTo>
                  <a:lnTo>
                    <a:pt x="4304" y="4403"/>
                  </a:lnTo>
                  <a:lnTo>
                    <a:pt x="4571" y="4036"/>
                  </a:lnTo>
                  <a:lnTo>
                    <a:pt x="4971" y="4036"/>
                  </a:lnTo>
                  <a:lnTo>
                    <a:pt x="5305" y="4003"/>
                  </a:lnTo>
                  <a:lnTo>
                    <a:pt x="5238" y="3336"/>
                  </a:lnTo>
                  <a:lnTo>
                    <a:pt x="5571" y="2935"/>
                  </a:lnTo>
                  <a:lnTo>
                    <a:pt x="5638" y="3302"/>
                  </a:lnTo>
                  <a:lnTo>
                    <a:pt x="5638" y="3669"/>
                  </a:lnTo>
                  <a:lnTo>
                    <a:pt x="5972" y="3636"/>
                  </a:lnTo>
                  <a:lnTo>
                    <a:pt x="5972" y="3302"/>
                  </a:lnTo>
                  <a:lnTo>
                    <a:pt x="5905" y="2902"/>
                  </a:lnTo>
                  <a:lnTo>
                    <a:pt x="5571" y="2635"/>
                  </a:lnTo>
                  <a:lnTo>
                    <a:pt x="5204" y="3002"/>
                  </a:lnTo>
                  <a:lnTo>
                    <a:pt x="4871" y="2669"/>
                  </a:lnTo>
                  <a:lnTo>
                    <a:pt x="5171" y="2302"/>
                  </a:lnTo>
                  <a:lnTo>
                    <a:pt x="5538" y="2235"/>
                  </a:lnTo>
                  <a:lnTo>
                    <a:pt x="5538" y="1968"/>
                  </a:lnTo>
                  <a:lnTo>
                    <a:pt x="5505" y="1568"/>
                  </a:lnTo>
                  <a:lnTo>
                    <a:pt x="5071" y="901"/>
                  </a:lnTo>
                  <a:lnTo>
                    <a:pt x="5038" y="567"/>
                  </a:lnTo>
                  <a:lnTo>
                    <a:pt x="5038" y="234"/>
                  </a:lnTo>
                  <a:lnTo>
                    <a:pt x="4704" y="234"/>
                  </a:lnTo>
                  <a:lnTo>
                    <a:pt x="4337" y="300"/>
                  </a:lnTo>
                  <a:lnTo>
                    <a:pt x="4004" y="300"/>
                  </a:lnTo>
                  <a:lnTo>
                    <a:pt x="400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8"/>
            <p:cNvSpPr/>
            <p:nvPr/>
          </p:nvSpPr>
          <p:spPr>
            <a:xfrm>
              <a:off x="5765433" y="4053991"/>
              <a:ext cx="55903" cy="104771"/>
            </a:xfrm>
            <a:custGeom>
              <a:avLst/>
              <a:gdLst/>
              <a:ahLst/>
              <a:cxnLst/>
              <a:rect l="l" t="t" r="r" b="b"/>
              <a:pathLst>
                <a:path w="2670" h="5004" extrusionOk="0">
                  <a:moveTo>
                    <a:pt x="1835" y="0"/>
                  </a:moveTo>
                  <a:lnTo>
                    <a:pt x="1502" y="200"/>
                  </a:lnTo>
                  <a:lnTo>
                    <a:pt x="1168" y="200"/>
                  </a:lnTo>
                  <a:lnTo>
                    <a:pt x="1001" y="300"/>
                  </a:lnTo>
                  <a:lnTo>
                    <a:pt x="834" y="534"/>
                  </a:lnTo>
                  <a:lnTo>
                    <a:pt x="501" y="701"/>
                  </a:lnTo>
                  <a:lnTo>
                    <a:pt x="201" y="1068"/>
                  </a:lnTo>
                  <a:lnTo>
                    <a:pt x="1" y="1335"/>
                  </a:lnTo>
                  <a:lnTo>
                    <a:pt x="67" y="1635"/>
                  </a:lnTo>
                  <a:lnTo>
                    <a:pt x="34" y="2002"/>
                  </a:lnTo>
                  <a:lnTo>
                    <a:pt x="134" y="2369"/>
                  </a:lnTo>
                  <a:lnTo>
                    <a:pt x="301" y="2669"/>
                  </a:lnTo>
                  <a:lnTo>
                    <a:pt x="334" y="3002"/>
                  </a:lnTo>
                  <a:lnTo>
                    <a:pt x="367" y="3136"/>
                  </a:lnTo>
                  <a:lnTo>
                    <a:pt x="134" y="3369"/>
                  </a:lnTo>
                  <a:lnTo>
                    <a:pt x="367" y="3703"/>
                  </a:lnTo>
                  <a:lnTo>
                    <a:pt x="668" y="4003"/>
                  </a:lnTo>
                  <a:lnTo>
                    <a:pt x="668" y="4337"/>
                  </a:lnTo>
                  <a:lnTo>
                    <a:pt x="901" y="4670"/>
                  </a:lnTo>
                  <a:lnTo>
                    <a:pt x="1135" y="4670"/>
                  </a:lnTo>
                  <a:lnTo>
                    <a:pt x="1502" y="5004"/>
                  </a:lnTo>
                  <a:lnTo>
                    <a:pt x="1468" y="4670"/>
                  </a:lnTo>
                  <a:lnTo>
                    <a:pt x="1802" y="4303"/>
                  </a:lnTo>
                  <a:lnTo>
                    <a:pt x="1802" y="3970"/>
                  </a:lnTo>
                  <a:lnTo>
                    <a:pt x="2035" y="3236"/>
                  </a:lnTo>
                  <a:lnTo>
                    <a:pt x="2035" y="2902"/>
                  </a:lnTo>
                  <a:lnTo>
                    <a:pt x="2002" y="2535"/>
                  </a:lnTo>
                  <a:lnTo>
                    <a:pt x="2336" y="2202"/>
                  </a:lnTo>
                  <a:lnTo>
                    <a:pt x="2669" y="1835"/>
                  </a:lnTo>
                  <a:lnTo>
                    <a:pt x="2636" y="1134"/>
                  </a:lnTo>
                  <a:lnTo>
                    <a:pt x="2569" y="834"/>
                  </a:lnTo>
                  <a:lnTo>
                    <a:pt x="2536" y="467"/>
                  </a:lnTo>
                  <a:lnTo>
                    <a:pt x="2402" y="134"/>
                  </a:lnTo>
                  <a:lnTo>
                    <a:pt x="2202" y="0"/>
                  </a:lnTo>
                  <a:lnTo>
                    <a:pt x="2169" y="34"/>
                  </a:lnTo>
                  <a:lnTo>
                    <a:pt x="1835"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8"/>
            <p:cNvSpPr/>
            <p:nvPr/>
          </p:nvSpPr>
          <p:spPr>
            <a:xfrm>
              <a:off x="5720731" y="4165735"/>
              <a:ext cx="101987" cy="176022"/>
            </a:xfrm>
            <a:custGeom>
              <a:avLst/>
              <a:gdLst/>
              <a:ahLst/>
              <a:cxnLst/>
              <a:rect l="l" t="t" r="r" b="b"/>
              <a:pathLst>
                <a:path w="4871" h="8407" extrusionOk="0">
                  <a:moveTo>
                    <a:pt x="3637" y="0"/>
                  </a:moveTo>
                  <a:lnTo>
                    <a:pt x="3336" y="367"/>
                  </a:lnTo>
                  <a:lnTo>
                    <a:pt x="2969" y="401"/>
                  </a:lnTo>
                  <a:lnTo>
                    <a:pt x="3003" y="734"/>
                  </a:lnTo>
                  <a:lnTo>
                    <a:pt x="2669" y="734"/>
                  </a:lnTo>
                  <a:lnTo>
                    <a:pt x="2336" y="801"/>
                  </a:lnTo>
                  <a:lnTo>
                    <a:pt x="2035" y="1168"/>
                  </a:lnTo>
                  <a:lnTo>
                    <a:pt x="1669" y="1201"/>
                  </a:lnTo>
                  <a:lnTo>
                    <a:pt x="968" y="1235"/>
                  </a:lnTo>
                  <a:lnTo>
                    <a:pt x="634" y="1568"/>
                  </a:lnTo>
                  <a:lnTo>
                    <a:pt x="301" y="1301"/>
                  </a:lnTo>
                  <a:lnTo>
                    <a:pt x="301" y="1635"/>
                  </a:lnTo>
                  <a:lnTo>
                    <a:pt x="1" y="1969"/>
                  </a:lnTo>
                  <a:lnTo>
                    <a:pt x="1" y="2335"/>
                  </a:lnTo>
                  <a:lnTo>
                    <a:pt x="34" y="2669"/>
                  </a:lnTo>
                  <a:lnTo>
                    <a:pt x="401" y="3336"/>
                  </a:lnTo>
                  <a:lnTo>
                    <a:pt x="468" y="3670"/>
                  </a:lnTo>
                  <a:lnTo>
                    <a:pt x="501" y="4370"/>
                  </a:lnTo>
                  <a:lnTo>
                    <a:pt x="835" y="4337"/>
                  </a:lnTo>
                  <a:lnTo>
                    <a:pt x="1502" y="4304"/>
                  </a:lnTo>
                  <a:lnTo>
                    <a:pt x="1202" y="4670"/>
                  </a:lnTo>
                  <a:lnTo>
                    <a:pt x="868" y="5037"/>
                  </a:lnTo>
                  <a:lnTo>
                    <a:pt x="935" y="5371"/>
                  </a:lnTo>
                  <a:lnTo>
                    <a:pt x="935" y="5705"/>
                  </a:lnTo>
                  <a:lnTo>
                    <a:pt x="634" y="6038"/>
                  </a:lnTo>
                  <a:lnTo>
                    <a:pt x="301" y="6071"/>
                  </a:lnTo>
                  <a:lnTo>
                    <a:pt x="634" y="6405"/>
                  </a:lnTo>
                  <a:lnTo>
                    <a:pt x="334" y="7139"/>
                  </a:lnTo>
                  <a:lnTo>
                    <a:pt x="701" y="7472"/>
                  </a:lnTo>
                  <a:lnTo>
                    <a:pt x="768" y="7806"/>
                  </a:lnTo>
                  <a:lnTo>
                    <a:pt x="768" y="8140"/>
                  </a:lnTo>
                  <a:lnTo>
                    <a:pt x="1468" y="8406"/>
                  </a:lnTo>
                  <a:lnTo>
                    <a:pt x="1802" y="8373"/>
                  </a:lnTo>
                  <a:lnTo>
                    <a:pt x="2169" y="8373"/>
                  </a:lnTo>
                  <a:lnTo>
                    <a:pt x="2136" y="8040"/>
                  </a:lnTo>
                  <a:lnTo>
                    <a:pt x="2136" y="7706"/>
                  </a:lnTo>
                  <a:lnTo>
                    <a:pt x="2469" y="7339"/>
                  </a:lnTo>
                  <a:lnTo>
                    <a:pt x="3170" y="7639"/>
                  </a:lnTo>
                  <a:lnTo>
                    <a:pt x="3470" y="7573"/>
                  </a:lnTo>
                  <a:lnTo>
                    <a:pt x="3870" y="7906"/>
                  </a:lnTo>
                  <a:lnTo>
                    <a:pt x="4170" y="7539"/>
                  </a:lnTo>
                  <a:lnTo>
                    <a:pt x="4137" y="7206"/>
                  </a:lnTo>
                  <a:lnTo>
                    <a:pt x="4104" y="6505"/>
                  </a:lnTo>
                  <a:lnTo>
                    <a:pt x="4037" y="5838"/>
                  </a:lnTo>
                  <a:lnTo>
                    <a:pt x="4370" y="5137"/>
                  </a:lnTo>
                  <a:lnTo>
                    <a:pt x="4337" y="4804"/>
                  </a:lnTo>
                  <a:lnTo>
                    <a:pt x="4337" y="4404"/>
                  </a:lnTo>
                  <a:lnTo>
                    <a:pt x="4304" y="4070"/>
                  </a:lnTo>
                  <a:lnTo>
                    <a:pt x="4270" y="3736"/>
                  </a:lnTo>
                  <a:lnTo>
                    <a:pt x="4270" y="3403"/>
                  </a:lnTo>
                  <a:lnTo>
                    <a:pt x="4604" y="3370"/>
                  </a:lnTo>
                  <a:lnTo>
                    <a:pt x="4871" y="3003"/>
                  </a:lnTo>
                  <a:lnTo>
                    <a:pt x="4871" y="2702"/>
                  </a:lnTo>
                  <a:lnTo>
                    <a:pt x="4537" y="2702"/>
                  </a:lnTo>
                  <a:lnTo>
                    <a:pt x="4837" y="2002"/>
                  </a:lnTo>
                  <a:lnTo>
                    <a:pt x="4804" y="1635"/>
                  </a:lnTo>
                  <a:lnTo>
                    <a:pt x="4471" y="1668"/>
                  </a:lnTo>
                  <a:lnTo>
                    <a:pt x="4437" y="1335"/>
                  </a:lnTo>
                  <a:lnTo>
                    <a:pt x="4104" y="1035"/>
                  </a:lnTo>
                  <a:lnTo>
                    <a:pt x="4437" y="1001"/>
                  </a:lnTo>
                  <a:lnTo>
                    <a:pt x="4037" y="668"/>
                  </a:lnTo>
                  <a:lnTo>
                    <a:pt x="3670" y="367"/>
                  </a:lnTo>
                  <a:lnTo>
                    <a:pt x="363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8"/>
            <p:cNvSpPr/>
            <p:nvPr/>
          </p:nvSpPr>
          <p:spPr>
            <a:xfrm>
              <a:off x="5981947" y="4397618"/>
              <a:ext cx="201858" cy="125730"/>
            </a:xfrm>
            <a:custGeom>
              <a:avLst/>
              <a:gdLst/>
              <a:ahLst/>
              <a:cxnLst/>
              <a:rect l="l" t="t" r="r" b="b"/>
              <a:pathLst>
                <a:path w="9641" h="6005" extrusionOk="0">
                  <a:moveTo>
                    <a:pt x="9574" y="0"/>
                  </a:moveTo>
                  <a:lnTo>
                    <a:pt x="8907" y="400"/>
                  </a:lnTo>
                  <a:lnTo>
                    <a:pt x="8206" y="467"/>
                  </a:lnTo>
                  <a:lnTo>
                    <a:pt x="7906" y="801"/>
                  </a:lnTo>
                  <a:lnTo>
                    <a:pt x="7506" y="500"/>
                  </a:lnTo>
                  <a:lnTo>
                    <a:pt x="7172" y="500"/>
                  </a:lnTo>
                  <a:lnTo>
                    <a:pt x="6838" y="901"/>
                  </a:lnTo>
                  <a:lnTo>
                    <a:pt x="6538" y="934"/>
                  </a:lnTo>
                  <a:lnTo>
                    <a:pt x="6205" y="934"/>
                  </a:lnTo>
                  <a:lnTo>
                    <a:pt x="5838" y="967"/>
                  </a:lnTo>
                  <a:lnTo>
                    <a:pt x="5171" y="1334"/>
                  </a:lnTo>
                  <a:lnTo>
                    <a:pt x="4503" y="1434"/>
                  </a:lnTo>
                  <a:lnTo>
                    <a:pt x="3736" y="1101"/>
                  </a:lnTo>
                  <a:lnTo>
                    <a:pt x="3069" y="801"/>
                  </a:lnTo>
                  <a:lnTo>
                    <a:pt x="2702" y="500"/>
                  </a:lnTo>
                  <a:lnTo>
                    <a:pt x="2002" y="567"/>
                  </a:lnTo>
                  <a:lnTo>
                    <a:pt x="1335" y="934"/>
                  </a:lnTo>
                  <a:lnTo>
                    <a:pt x="1301" y="600"/>
                  </a:lnTo>
                  <a:lnTo>
                    <a:pt x="968" y="300"/>
                  </a:lnTo>
                  <a:lnTo>
                    <a:pt x="634" y="634"/>
                  </a:lnTo>
                  <a:lnTo>
                    <a:pt x="300" y="667"/>
                  </a:lnTo>
                  <a:lnTo>
                    <a:pt x="334" y="1334"/>
                  </a:lnTo>
                  <a:lnTo>
                    <a:pt x="0" y="1735"/>
                  </a:lnTo>
                  <a:lnTo>
                    <a:pt x="34" y="2102"/>
                  </a:lnTo>
                  <a:lnTo>
                    <a:pt x="401" y="2402"/>
                  </a:lnTo>
                  <a:lnTo>
                    <a:pt x="1134" y="2669"/>
                  </a:lnTo>
                  <a:lnTo>
                    <a:pt x="1468" y="2669"/>
                  </a:lnTo>
                  <a:lnTo>
                    <a:pt x="1835" y="2969"/>
                  </a:lnTo>
                  <a:lnTo>
                    <a:pt x="2869" y="3236"/>
                  </a:lnTo>
                  <a:lnTo>
                    <a:pt x="3236" y="3569"/>
                  </a:lnTo>
                  <a:lnTo>
                    <a:pt x="3670" y="4236"/>
                  </a:lnTo>
                  <a:lnTo>
                    <a:pt x="4370" y="4170"/>
                  </a:lnTo>
                  <a:lnTo>
                    <a:pt x="4704" y="4470"/>
                  </a:lnTo>
                  <a:lnTo>
                    <a:pt x="5371" y="4437"/>
                  </a:lnTo>
                  <a:lnTo>
                    <a:pt x="6138" y="4737"/>
                  </a:lnTo>
                  <a:lnTo>
                    <a:pt x="6138" y="5104"/>
                  </a:lnTo>
                  <a:lnTo>
                    <a:pt x="6538" y="5771"/>
                  </a:lnTo>
                  <a:lnTo>
                    <a:pt x="7205" y="6004"/>
                  </a:lnTo>
                  <a:lnTo>
                    <a:pt x="7539" y="5671"/>
                  </a:lnTo>
                  <a:lnTo>
                    <a:pt x="8239" y="5971"/>
                  </a:lnTo>
                  <a:lnTo>
                    <a:pt x="8206" y="5270"/>
                  </a:lnTo>
                  <a:lnTo>
                    <a:pt x="8873" y="4904"/>
                  </a:lnTo>
                  <a:lnTo>
                    <a:pt x="8840" y="4170"/>
                  </a:lnTo>
                  <a:lnTo>
                    <a:pt x="8506" y="4236"/>
                  </a:lnTo>
                  <a:lnTo>
                    <a:pt x="8840" y="3903"/>
                  </a:lnTo>
                  <a:lnTo>
                    <a:pt x="8473" y="3903"/>
                  </a:lnTo>
                  <a:lnTo>
                    <a:pt x="8473" y="3503"/>
                  </a:lnTo>
                  <a:lnTo>
                    <a:pt x="8406" y="3169"/>
                  </a:lnTo>
                  <a:lnTo>
                    <a:pt x="8740" y="2835"/>
                  </a:lnTo>
                  <a:lnTo>
                    <a:pt x="8706" y="2468"/>
                  </a:lnTo>
                  <a:lnTo>
                    <a:pt x="8706" y="2168"/>
                  </a:lnTo>
                  <a:lnTo>
                    <a:pt x="8673" y="1801"/>
                  </a:lnTo>
                  <a:lnTo>
                    <a:pt x="9007" y="1434"/>
                  </a:lnTo>
                  <a:lnTo>
                    <a:pt x="9340" y="1434"/>
                  </a:lnTo>
                  <a:lnTo>
                    <a:pt x="9640" y="734"/>
                  </a:lnTo>
                  <a:lnTo>
                    <a:pt x="9574" y="334"/>
                  </a:lnTo>
                  <a:lnTo>
                    <a:pt x="957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8"/>
            <p:cNvSpPr/>
            <p:nvPr/>
          </p:nvSpPr>
          <p:spPr>
            <a:xfrm>
              <a:off x="5217875" y="3125790"/>
              <a:ext cx="21670" cy="14698"/>
            </a:xfrm>
            <a:custGeom>
              <a:avLst/>
              <a:gdLst/>
              <a:ahLst/>
              <a:cxnLst/>
              <a:rect l="l" t="t" r="r" b="b"/>
              <a:pathLst>
                <a:path w="1035" h="702" extrusionOk="0">
                  <a:moveTo>
                    <a:pt x="634" y="1"/>
                  </a:moveTo>
                  <a:lnTo>
                    <a:pt x="334" y="34"/>
                  </a:lnTo>
                  <a:lnTo>
                    <a:pt x="1" y="34"/>
                  </a:lnTo>
                  <a:lnTo>
                    <a:pt x="34" y="701"/>
                  </a:lnTo>
                  <a:lnTo>
                    <a:pt x="367" y="701"/>
                  </a:lnTo>
                  <a:lnTo>
                    <a:pt x="668" y="668"/>
                  </a:lnTo>
                  <a:lnTo>
                    <a:pt x="1035" y="334"/>
                  </a:lnTo>
                  <a:lnTo>
                    <a:pt x="63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8"/>
            <p:cNvSpPr/>
            <p:nvPr/>
          </p:nvSpPr>
          <p:spPr>
            <a:xfrm>
              <a:off x="5310775" y="3363242"/>
              <a:ext cx="22361" cy="9108"/>
            </a:xfrm>
            <a:custGeom>
              <a:avLst/>
              <a:gdLst/>
              <a:ahLst/>
              <a:cxnLst/>
              <a:rect l="l" t="t" r="r" b="b"/>
              <a:pathLst>
                <a:path w="1068" h="435" extrusionOk="0">
                  <a:moveTo>
                    <a:pt x="1034" y="1"/>
                  </a:moveTo>
                  <a:lnTo>
                    <a:pt x="701" y="34"/>
                  </a:lnTo>
                  <a:lnTo>
                    <a:pt x="0" y="101"/>
                  </a:lnTo>
                  <a:lnTo>
                    <a:pt x="367" y="435"/>
                  </a:lnTo>
                  <a:lnTo>
                    <a:pt x="701" y="368"/>
                  </a:lnTo>
                  <a:lnTo>
                    <a:pt x="1067" y="368"/>
                  </a:lnTo>
                  <a:lnTo>
                    <a:pt x="10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8"/>
            <p:cNvSpPr/>
            <p:nvPr/>
          </p:nvSpPr>
          <p:spPr>
            <a:xfrm>
              <a:off x="5398063" y="2702559"/>
              <a:ext cx="15389" cy="21670"/>
            </a:xfrm>
            <a:custGeom>
              <a:avLst/>
              <a:gdLst/>
              <a:ahLst/>
              <a:cxnLst/>
              <a:rect l="l" t="t" r="r" b="b"/>
              <a:pathLst>
                <a:path w="735" h="1035" extrusionOk="0">
                  <a:moveTo>
                    <a:pt x="668" y="0"/>
                  </a:moveTo>
                  <a:lnTo>
                    <a:pt x="334" y="367"/>
                  </a:lnTo>
                  <a:lnTo>
                    <a:pt x="1" y="400"/>
                  </a:lnTo>
                  <a:lnTo>
                    <a:pt x="368" y="701"/>
                  </a:lnTo>
                  <a:lnTo>
                    <a:pt x="735" y="1034"/>
                  </a:lnTo>
                  <a:lnTo>
                    <a:pt x="735" y="701"/>
                  </a:lnTo>
                  <a:lnTo>
                    <a:pt x="701" y="367"/>
                  </a:lnTo>
                  <a:lnTo>
                    <a:pt x="668"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8"/>
            <p:cNvSpPr/>
            <p:nvPr/>
          </p:nvSpPr>
          <p:spPr>
            <a:xfrm>
              <a:off x="5493748" y="2608969"/>
              <a:ext cx="23073" cy="58688"/>
            </a:xfrm>
            <a:custGeom>
              <a:avLst/>
              <a:gdLst/>
              <a:ahLst/>
              <a:cxnLst/>
              <a:rect l="l" t="t" r="r" b="b"/>
              <a:pathLst>
                <a:path w="1102" h="2803" extrusionOk="0">
                  <a:moveTo>
                    <a:pt x="968" y="0"/>
                  </a:moveTo>
                  <a:lnTo>
                    <a:pt x="668" y="1034"/>
                  </a:lnTo>
                  <a:lnTo>
                    <a:pt x="701" y="1368"/>
                  </a:lnTo>
                  <a:lnTo>
                    <a:pt x="1" y="1468"/>
                  </a:lnTo>
                  <a:lnTo>
                    <a:pt x="34" y="1801"/>
                  </a:lnTo>
                  <a:lnTo>
                    <a:pt x="401" y="2135"/>
                  </a:lnTo>
                  <a:lnTo>
                    <a:pt x="401" y="2435"/>
                  </a:lnTo>
                  <a:lnTo>
                    <a:pt x="101" y="2802"/>
                  </a:lnTo>
                  <a:lnTo>
                    <a:pt x="101" y="2802"/>
                  </a:lnTo>
                  <a:lnTo>
                    <a:pt x="768" y="2435"/>
                  </a:lnTo>
                  <a:lnTo>
                    <a:pt x="768" y="2102"/>
                  </a:lnTo>
                  <a:lnTo>
                    <a:pt x="1101" y="1701"/>
                  </a:lnTo>
                  <a:lnTo>
                    <a:pt x="1035" y="1368"/>
                  </a:lnTo>
                  <a:lnTo>
                    <a:pt x="1001" y="1001"/>
                  </a:lnTo>
                  <a:lnTo>
                    <a:pt x="1001" y="667"/>
                  </a:lnTo>
                  <a:lnTo>
                    <a:pt x="968"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8"/>
            <p:cNvSpPr/>
            <p:nvPr/>
          </p:nvSpPr>
          <p:spPr>
            <a:xfrm>
              <a:off x="5219969" y="2720000"/>
              <a:ext cx="48910" cy="53118"/>
            </a:xfrm>
            <a:custGeom>
              <a:avLst/>
              <a:gdLst/>
              <a:ahLst/>
              <a:cxnLst/>
              <a:rect l="l" t="t" r="r" b="b"/>
              <a:pathLst>
                <a:path w="2336" h="2537" extrusionOk="0">
                  <a:moveTo>
                    <a:pt x="2269" y="1"/>
                  </a:moveTo>
                  <a:lnTo>
                    <a:pt x="2002" y="368"/>
                  </a:lnTo>
                  <a:lnTo>
                    <a:pt x="1668" y="368"/>
                  </a:lnTo>
                  <a:lnTo>
                    <a:pt x="1001" y="468"/>
                  </a:lnTo>
                  <a:lnTo>
                    <a:pt x="1035" y="1135"/>
                  </a:lnTo>
                  <a:lnTo>
                    <a:pt x="668" y="802"/>
                  </a:lnTo>
                  <a:lnTo>
                    <a:pt x="601" y="468"/>
                  </a:lnTo>
                  <a:lnTo>
                    <a:pt x="334" y="835"/>
                  </a:lnTo>
                  <a:lnTo>
                    <a:pt x="334" y="1168"/>
                  </a:lnTo>
                  <a:lnTo>
                    <a:pt x="1" y="1869"/>
                  </a:lnTo>
                  <a:lnTo>
                    <a:pt x="34" y="2236"/>
                  </a:lnTo>
                  <a:lnTo>
                    <a:pt x="34" y="2536"/>
                  </a:lnTo>
                  <a:lnTo>
                    <a:pt x="368" y="1836"/>
                  </a:lnTo>
                  <a:lnTo>
                    <a:pt x="701" y="1502"/>
                  </a:lnTo>
                  <a:lnTo>
                    <a:pt x="1068" y="1802"/>
                  </a:lnTo>
                  <a:lnTo>
                    <a:pt x="1101" y="2169"/>
                  </a:lnTo>
                  <a:lnTo>
                    <a:pt x="1402" y="1802"/>
                  </a:lnTo>
                  <a:lnTo>
                    <a:pt x="1368" y="1469"/>
                  </a:lnTo>
                  <a:lnTo>
                    <a:pt x="1702" y="1035"/>
                  </a:lnTo>
                  <a:lnTo>
                    <a:pt x="2035" y="1035"/>
                  </a:lnTo>
                  <a:lnTo>
                    <a:pt x="2035" y="701"/>
                  </a:lnTo>
                  <a:lnTo>
                    <a:pt x="2336" y="335"/>
                  </a:lnTo>
                  <a:lnTo>
                    <a:pt x="226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8"/>
            <p:cNvSpPr/>
            <p:nvPr/>
          </p:nvSpPr>
          <p:spPr>
            <a:xfrm>
              <a:off x="5235337" y="3052467"/>
              <a:ext cx="21670" cy="21670"/>
            </a:xfrm>
            <a:custGeom>
              <a:avLst/>
              <a:gdLst/>
              <a:ahLst/>
              <a:cxnLst/>
              <a:rect l="l" t="t" r="r" b="b"/>
              <a:pathLst>
                <a:path w="1035" h="1035" extrusionOk="0">
                  <a:moveTo>
                    <a:pt x="634" y="0"/>
                  </a:moveTo>
                  <a:lnTo>
                    <a:pt x="301" y="367"/>
                  </a:lnTo>
                  <a:lnTo>
                    <a:pt x="0" y="767"/>
                  </a:lnTo>
                  <a:lnTo>
                    <a:pt x="334" y="1034"/>
                  </a:lnTo>
                  <a:lnTo>
                    <a:pt x="1035" y="667"/>
                  </a:lnTo>
                  <a:lnTo>
                    <a:pt x="1001" y="300"/>
                  </a:lnTo>
                  <a:lnTo>
                    <a:pt x="6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8"/>
            <p:cNvSpPr/>
            <p:nvPr/>
          </p:nvSpPr>
          <p:spPr>
            <a:xfrm>
              <a:off x="5230438" y="2787754"/>
              <a:ext cx="14698" cy="23073"/>
            </a:xfrm>
            <a:custGeom>
              <a:avLst/>
              <a:gdLst/>
              <a:ahLst/>
              <a:cxnLst/>
              <a:rect l="l" t="t" r="r" b="b"/>
              <a:pathLst>
                <a:path w="702" h="1102" extrusionOk="0">
                  <a:moveTo>
                    <a:pt x="668" y="1"/>
                  </a:moveTo>
                  <a:lnTo>
                    <a:pt x="1" y="401"/>
                  </a:lnTo>
                  <a:lnTo>
                    <a:pt x="1" y="735"/>
                  </a:lnTo>
                  <a:lnTo>
                    <a:pt x="34" y="1101"/>
                  </a:lnTo>
                  <a:lnTo>
                    <a:pt x="701" y="668"/>
                  </a:lnTo>
                  <a:lnTo>
                    <a:pt x="668" y="334"/>
                  </a:lnTo>
                  <a:lnTo>
                    <a:pt x="668"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8"/>
            <p:cNvSpPr/>
            <p:nvPr/>
          </p:nvSpPr>
          <p:spPr>
            <a:xfrm>
              <a:off x="5238834" y="2787063"/>
              <a:ext cx="20268" cy="44011"/>
            </a:xfrm>
            <a:custGeom>
              <a:avLst/>
              <a:gdLst/>
              <a:ahLst/>
              <a:cxnLst/>
              <a:rect l="l" t="t" r="r" b="b"/>
              <a:pathLst>
                <a:path w="968" h="2102" extrusionOk="0">
                  <a:moveTo>
                    <a:pt x="934" y="0"/>
                  </a:moveTo>
                  <a:lnTo>
                    <a:pt x="634" y="334"/>
                  </a:lnTo>
                  <a:lnTo>
                    <a:pt x="300" y="701"/>
                  </a:lnTo>
                  <a:lnTo>
                    <a:pt x="0" y="1435"/>
                  </a:lnTo>
                  <a:lnTo>
                    <a:pt x="367" y="1768"/>
                  </a:lnTo>
                  <a:lnTo>
                    <a:pt x="367" y="2102"/>
                  </a:lnTo>
                  <a:lnTo>
                    <a:pt x="701" y="1368"/>
                  </a:lnTo>
                  <a:lnTo>
                    <a:pt x="667" y="1034"/>
                  </a:lnTo>
                  <a:lnTo>
                    <a:pt x="667" y="667"/>
                  </a:lnTo>
                  <a:lnTo>
                    <a:pt x="968" y="334"/>
                  </a:lnTo>
                  <a:lnTo>
                    <a:pt x="9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8"/>
            <p:cNvSpPr/>
            <p:nvPr/>
          </p:nvSpPr>
          <p:spPr>
            <a:xfrm>
              <a:off x="5236028" y="2882036"/>
              <a:ext cx="21" cy="7014"/>
            </a:xfrm>
            <a:custGeom>
              <a:avLst/>
              <a:gdLst/>
              <a:ahLst/>
              <a:cxnLst/>
              <a:rect l="l" t="t" r="r" b="b"/>
              <a:pathLst>
                <a:path w="1" h="335" fill="none" extrusionOk="0">
                  <a:moveTo>
                    <a:pt x="1" y="334"/>
                  </a:moveTo>
                  <a:lnTo>
                    <a:pt x="1" y="1"/>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8"/>
            <p:cNvSpPr/>
            <p:nvPr/>
          </p:nvSpPr>
          <p:spPr>
            <a:xfrm>
              <a:off x="5227653" y="2867379"/>
              <a:ext cx="7705" cy="3517"/>
            </a:xfrm>
            <a:custGeom>
              <a:avLst/>
              <a:gdLst/>
              <a:ahLst/>
              <a:cxnLst/>
              <a:rect l="l" t="t" r="r" b="b"/>
              <a:pathLst>
                <a:path w="368" h="168" extrusionOk="0">
                  <a:moveTo>
                    <a:pt x="1" y="0"/>
                  </a:moveTo>
                  <a:lnTo>
                    <a:pt x="367" y="167"/>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8"/>
            <p:cNvSpPr/>
            <p:nvPr/>
          </p:nvSpPr>
          <p:spPr>
            <a:xfrm>
              <a:off x="5228344" y="2870876"/>
              <a:ext cx="16101" cy="12583"/>
            </a:xfrm>
            <a:custGeom>
              <a:avLst/>
              <a:gdLst/>
              <a:ahLst/>
              <a:cxnLst/>
              <a:rect l="l" t="t" r="r" b="b"/>
              <a:pathLst>
                <a:path w="769" h="601" extrusionOk="0">
                  <a:moveTo>
                    <a:pt x="334" y="0"/>
                  </a:moveTo>
                  <a:lnTo>
                    <a:pt x="334" y="167"/>
                  </a:lnTo>
                  <a:lnTo>
                    <a:pt x="1" y="601"/>
                  </a:lnTo>
                  <a:lnTo>
                    <a:pt x="1" y="601"/>
                  </a:lnTo>
                  <a:lnTo>
                    <a:pt x="368" y="534"/>
                  </a:lnTo>
                  <a:lnTo>
                    <a:pt x="768" y="501"/>
                  </a:lnTo>
                  <a:lnTo>
                    <a:pt x="701" y="167"/>
                  </a:lnTo>
                  <a:lnTo>
                    <a:pt x="701" y="134"/>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8"/>
            <p:cNvSpPr/>
            <p:nvPr/>
          </p:nvSpPr>
          <p:spPr>
            <a:xfrm>
              <a:off x="5094951" y="3353464"/>
              <a:ext cx="13986" cy="1424"/>
            </a:xfrm>
            <a:custGeom>
              <a:avLst/>
              <a:gdLst/>
              <a:ahLst/>
              <a:cxnLst/>
              <a:rect l="l" t="t" r="r" b="b"/>
              <a:pathLst>
                <a:path w="668" h="68" extrusionOk="0">
                  <a:moveTo>
                    <a:pt x="668" y="1"/>
                  </a:moveTo>
                  <a:lnTo>
                    <a:pt x="1" y="68"/>
                  </a:lnTo>
                  <a:lnTo>
                    <a:pt x="334" y="68"/>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8"/>
            <p:cNvSpPr/>
            <p:nvPr/>
          </p:nvSpPr>
          <p:spPr>
            <a:xfrm>
              <a:off x="5300285" y="3087370"/>
              <a:ext cx="7014" cy="7705"/>
            </a:xfrm>
            <a:custGeom>
              <a:avLst/>
              <a:gdLst/>
              <a:ahLst/>
              <a:cxnLst/>
              <a:rect l="l" t="t" r="r" b="b"/>
              <a:pathLst>
                <a:path w="335" h="368" extrusionOk="0">
                  <a:moveTo>
                    <a:pt x="1" y="368"/>
                  </a:moveTo>
                  <a:lnTo>
                    <a:pt x="334" y="1"/>
                  </a:lnTo>
                  <a:lnTo>
                    <a:pt x="33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8"/>
            <p:cNvSpPr/>
            <p:nvPr/>
          </p:nvSpPr>
          <p:spPr>
            <a:xfrm>
              <a:off x="5108916" y="2973533"/>
              <a:ext cx="398127" cy="401623"/>
            </a:xfrm>
            <a:custGeom>
              <a:avLst/>
              <a:gdLst/>
              <a:ahLst/>
              <a:cxnLst/>
              <a:rect l="l" t="t" r="r" b="b"/>
              <a:pathLst>
                <a:path w="19015" h="19182" extrusionOk="0">
                  <a:moveTo>
                    <a:pt x="13544" y="1"/>
                  </a:moveTo>
                  <a:lnTo>
                    <a:pt x="13544" y="67"/>
                  </a:lnTo>
                  <a:lnTo>
                    <a:pt x="13577" y="134"/>
                  </a:lnTo>
                  <a:lnTo>
                    <a:pt x="13244" y="835"/>
                  </a:lnTo>
                  <a:lnTo>
                    <a:pt x="13043" y="835"/>
                  </a:lnTo>
                  <a:lnTo>
                    <a:pt x="13310" y="1068"/>
                  </a:lnTo>
                  <a:lnTo>
                    <a:pt x="13210" y="1135"/>
                  </a:lnTo>
                  <a:lnTo>
                    <a:pt x="13244" y="1202"/>
                  </a:lnTo>
                  <a:lnTo>
                    <a:pt x="12977" y="1568"/>
                  </a:lnTo>
                  <a:lnTo>
                    <a:pt x="12576" y="1235"/>
                  </a:lnTo>
                  <a:lnTo>
                    <a:pt x="12243" y="1235"/>
                  </a:lnTo>
                  <a:lnTo>
                    <a:pt x="12243" y="1468"/>
                  </a:lnTo>
                  <a:lnTo>
                    <a:pt x="12243" y="1602"/>
                  </a:lnTo>
                  <a:lnTo>
                    <a:pt x="11976" y="1602"/>
                  </a:lnTo>
                  <a:lnTo>
                    <a:pt x="11976" y="1635"/>
                  </a:lnTo>
                  <a:lnTo>
                    <a:pt x="11976" y="1969"/>
                  </a:lnTo>
                  <a:lnTo>
                    <a:pt x="11642" y="1969"/>
                  </a:lnTo>
                  <a:lnTo>
                    <a:pt x="11309" y="2369"/>
                  </a:lnTo>
                  <a:lnTo>
                    <a:pt x="10975" y="2736"/>
                  </a:lnTo>
                  <a:lnTo>
                    <a:pt x="10642" y="2769"/>
                  </a:lnTo>
                  <a:lnTo>
                    <a:pt x="10575" y="2402"/>
                  </a:lnTo>
                  <a:lnTo>
                    <a:pt x="10575" y="2302"/>
                  </a:lnTo>
                  <a:lnTo>
                    <a:pt x="10308" y="2636"/>
                  </a:lnTo>
                  <a:lnTo>
                    <a:pt x="9908" y="2703"/>
                  </a:lnTo>
                  <a:lnTo>
                    <a:pt x="9975" y="3036"/>
                  </a:lnTo>
                  <a:lnTo>
                    <a:pt x="9641" y="2736"/>
                  </a:lnTo>
                  <a:lnTo>
                    <a:pt x="9307" y="3070"/>
                  </a:lnTo>
                  <a:lnTo>
                    <a:pt x="8974" y="3436"/>
                  </a:lnTo>
                  <a:lnTo>
                    <a:pt x="9007" y="3770"/>
                  </a:lnTo>
                  <a:lnTo>
                    <a:pt x="9041" y="4471"/>
                  </a:lnTo>
                  <a:lnTo>
                    <a:pt x="9041" y="4804"/>
                  </a:lnTo>
                  <a:lnTo>
                    <a:pt x="9474" y="5104"/>
                  </a:lnTo>
                  <a:lnTo>
                    <a:pt x="9808" y="5104"/>
                  </a:lnTo>
                  <a:lnTo>
                    <a:pt x="9474" y="5438"/>
                  </a:lnTo>
                  <a:lnTo>
                    <a:pt x="9474" y="5438"/>
                  </a:lnTo>
                  <a:lnTo>
                    <a:pt x="9808" y="5405"/>
                  </a:lnTo>
                  <a:lnTo>
                    <a:pt x="10508" y="5738"/>
                  </a:lnTo>
                  <a:lnTo>
                    <a:pt x="10542" y="6072"/>
                  </a:lnTo>
                  <a:lnTo>
                    <a:pt x="9875" y="6105"/>
                  </a:lnTo>
                  <a:lnTo>
                    <a:pt x="9875" y="6439"/>
                  </a:lnTo>
                  <a:lnTo>
                    <a:pt x="9541" y="6472"/>
                  </a:lnTo>
                  <a:lnTo>
                    <a:pt x="9541" y="6806"/>
                  </a:lnTo>
                  <a:lnTo>
                    <a:pt x="9574" y="7206"/>
                  </a:lnTo>
                  <a:lnTo>
                    <a:pt x="9241" y="7206"/>
                  </a:lnTo>
                  <a:lnTo>
                    <a:pt x="8907" y="7573"/>
                  </a:lnTo>
                  <a:lnTo>
                    <a:pt x="8907" y="7906"/>
                  </a:lnTo>
                  <a:lnTo>
                    <a:pt x="9307" y="7873"/>
                  </a:lnTo>
                  <a:lnTo>
                    <a:pt x="9307" y="8240"/>
                  </a:lnTo>
                  <a:lnTo>
                    <a:pt x="9341" y="8573"/>
                  </a:lnTo>
                  <a:lnTo>
                    <a:pt x="9674" y="8540"/>
                  </a:lnTo>
                  <a:lnTo>
                    <a:pt x="9341" y="8907"/>
                  </a:lnTo>
                  <a:lnTo>
                    <a:pt x="9007" y="8940"/>
                  </a:lnTo>
                  <a:lnTo>
                    <a:pt x="9007" y="8573"/>
                  </a:lnTo>
                  <a:lnTo>
                    <a:pt x="8707" y="8907"/>
                  </a:lnTo>
                  <a:lnTo>
                    <a:pt x="8807" y="8974"/>
                  </a:lnTo>
                  <a:lnTo>
                    <a:pt x="8840" y="9374"/>
                  </a:lnTo>
                  <a:lnTo>
                    <a:pt x="9174" y="9641"/>
                  </a:lnTo>
                  <a:lnTo>
                    <a:pt x="9207" y="9974"/>
                  </a:lnTo>
                  <a:lnTo>
                    <a:pt x="8907" y="10375"/>
                  </a:lnTo>
                  <a:lnTo>
                    <a:pt x="8540" y="10742"/>
                  </a:lnTo>
                  <a:lnTo>
                    <a:pt x="8574" y="11075"/>
                  </a:lnTo>
                  <a:lnTo>
                    <a:pt x="8574" y="11409"/>
                  </a:lnTo>
                  <a:lnTo>
                    <a:pt x="8307" y="11809"/>
                  </a:lnTo>
                  <a:lnTo>
                    <a:pt x="8007" y="12476"/>
                  </a:lnTo>
                  <a:lnTo>
                    <a:pt x="7673" y="12877"/>
                  </a:lnTo>
                  <a:lnTo>
                    <a:pt x="7706" y="13210"/>
                  </a:lnTo>
                  <a:lnTo>
                    <a:pt x="7740" y="13477"/>
                  </a:lnTo>
                  <a:lnTo>
                    <a:pt x="7973" y="13477"/>
                  </a:lnTo>
                  <a:lnTo>
                    <a:pt x="7973" y="13544"/>
                  </a:lnTo>
                  <a:lnTo>
                    <a:pt x="8073" y="13544"/>
                  </a:lnTo>
                  <a:lnTo>
                    <a:pt x="8140" y="14244"/>
                  </a:lnTo>
                  <a:lnTo>
                    <a:pt x="7806" y="14244"/>
                  </a:lnTo>
                  <a:lnTo>
                    <a:pt x="7806" y="14478"/>
                  </a:lnTo>
                  <a:lnTo>
                    <a:pt x="8373" y="14478"/>
                  </a:lnTo>
                  <a:lnTo>
                    <a:pt x="8707" y="14444"/>
                  </a:lnTo>
                  <a:lnTo>
                    <a:pt x="8407" y="14811"/>
                  </a:lnTo>
                  <a:lnTo>
                    <a:pt x="8073" y="15212"/>
                  </a:lnTo>
                  <a:lnTo>
                    <a:pt x="7740" y="15212"/>
                  </a:lnTo>
                  <a:lnTo>
                    <a:pt x="7373" y="15245"/>
                  </a:lnTo>
                  <a:lnTo>
                    <a:pt x="7073" y="15578"/>
                  </a:lnTo>
                  <a:lnTo>
                    <a:pt x="7073" y="15945"/>
                  </a:lnTo>
                  <a:lnTo>
                    <a:pt x="6739" y="15945"/>
                  </a:lnTo>
                  <a:lnTo>
                    <a:pt x="6072" y="15979"/>
                  </a:lnTo>
                  <a:lnTo>
                    <a:pt x="5705" y="16045"/>
                  </a:lnTo>
                  <a:lnTo>
                    <a:pt x="5371" y="16079"/>
                  </a:lnTo>
                  <a:lnTo>
                    <a:pt x="5004" y="15745"/>
                  </a:lnTo>
                  <a:lnTo>
                    <a:pt x="4671" y="15745"/>
                  </a:lnTo>
                  <a:lnTo>
                    <a:pt x="4637" y="15445"/>
                  </a:lnTo>
                  <a:lnTo>
                    <a:pt x="4304" y="15445"/>
                  </a:lnTo>
                  <a:lnTo>
                    <a:pt x="3970" y="15478"/>
                  </a:lnTo>
                  <a:lnTo>
                    <a:pt x="3637" y="15478"/>
                  </a:lnTo>
                  <a:lnTo>
                    <a:pt x="4004" y="15812"/>
                  </a:lnTo>
                  <a:lnTo>
                    <a:pt x="3670" y="16146"/>
                  </a:lnTo>
                  <a:lnTo>
                    <a:pt x="3303" y="15845"/>
                  </a:lnTo>
                  <a:lnTo>
                    <a:pt x="2970" y="15845"/>
                  </a:lnTo>
                  <a:lnTo>
                    <a:pt x="2970" y="16246"/>
                  </a:lnTo>
                  <a:lnTo>
                    <a:pt x="2669" y="16913"/>
                  </a:lnTo>
                  <a:lnTo>
                    <a:pt x="1969" y="16979"/>
                  </a:lnTo>
                  <a:lnTo>
                    <a:pt x="1002" y="17413"/>
                  </a:lnTo>
                  <a:lnTo>
                    <a:pt x="1002" y="17747"/>
                  </a:lnTo>
                  <a:lnTo>
                    <a:pt x="668" y="17747"/>
                  </a:lnTo>
                  <a:lnTo>
                    <a:pt x="1" y="18147"/>
                  </a:lnTo>
                  <a:lnTo>
                    <a:pt x="34" y="18881"/>
                  </a:lnTo>
                  <a:lnTo>
                    <a:pt x="368" y="18814"/>
                  </a:lnTo>
                  <a:lnTo>
                    <a:pt x="735" y="18781"/>
                  </a:lnTo>
                  <a:lnTo>
                    <a:pt x="701" y="18447"/>
                  </a:lnTo>
                  <a:lnTo>
                    <a:pt x="1035" y="18447"/>
                  </a:lnTo>
                  <a:lnTo>
                    <a:pt x="1068" y="18781"/>
                  </a:lnTo>
                  <a:lnTo>
                    <a:pt x="1402" y="18414"/>
                  </a:lnTo>
                  <a:lnTo>
                    <a:pt x="2036" y="17980"/>
                  </a:lnTo>
                  <a:lnTo>
                    <a:pt x="2736" y="18314"/>
                  </a:lnTo>
                  <a:lnTo>
                    <a:pt x="3470" y="18247"/>
                  </a:lnTo>
                  <a:lnTo>
                    <a:pt x="3503" y="18614"/>
                  </a:lnTo>
                  <a:lnTo>
                    <a:pt x="3870" y="18914"/>
                  </a:lnTo>
                  <a:lnTo>
                    <a:pt x="4537" y="18881"/>
                  </a:lnTo>
                  <a:lnTo>
                    <a:pt x="4838" y="18481"/>
                  </a:lnTo>
                  <a:lnTo>
                    <a:pt x="4838" y="18147"/>
                  </a:lnTo>
                  <a:lnTo>
                    <a:pt x="4804" y="17813"/>
                  </a:lnTo>
                  <a:lnTo>
                    <a:pt x="5138" y="17446"/>
                  </a:lnTo>
                  <a:lnTo>
                    <a:pt x="5505" y="17780"/>
                  </a:lnTo>
                  <a:lnTo>
                    <a:pt x="5838" y="17747"/>
                  </a:lnTo>
                  <a:lnTo>
                    <a:pt x="6205" y="17713"/>
                  </a:lnTo>
                  <a:lnTo>
                    <a:pt x="6505" y="17713"/>
                  </a:lnTo>
                  <a:lnTo>
                    <a:pt x="6872" y="17647"/>
                  </a:lnTo>
                  <a:lnTo>
                    <a:pt x="7239" y="17980"/>
                  </a:lnTo>
                  <a:lnTo>
                    <a:pt x="7640" y="18314"/>
                  </a:lnTo>
                  <a:lnTo>
                    <a:pt x="7640" y="18647"/>
                  </a:lnTo>
                  <a:lnTo>
                    <a:pt x="7973" y="18647"/>
                  </a:lnTo>
                  <a:lnTo>
                    <a:pt x="8307" y="18280"/>
                  </a:lnTo>
                  <a:lnTo>
                    <a:pt x="8974" y="18214"/>
                  </a:lnTo>
                  <a:lnTo>
                    <a:pt x="9341" y="18547"/>
                  </a:lnTo>
                  <a:lnTo>
                    <a:pt x="10041" y="18481"/>
                  </a:lnTo>
                  <a:lnTo>
                    <a:pt x="10008" y="18147"/>
                  </a:lnTo>
                  <a:lnTo>
                    <a:pt x="10342" y="17780"/>
                  </a:lnTo>
                  <a:lnTo>
                    <a:pt x="10708" y="18114"/>
                  </a:lnTo>
                  <a:lnTo>
                    <a:pt x="11042" y="18414"/>
                  </a:lnTo>
                  <a:lnTo>
                    <a:pt x="11376" y="18414"/>
                  </a:lnTo>
                  <a:lnTo>
                    <a:pt x="11743" y="18347"/>
                  </a:lnTo>
                  <a:lnTo>
                    <a:pt x="11743" y="18714"/>
                  </a:lnTo>
                  <a:lnTo>
                    <a:pt x="12476" y="18647"/>
                  </a:lnTo>
                  <a:lnTo>
                    <a:pt x="12810" y="18614"/>
                  </a:lnTo>
                  <a:lnTo>
                    <a:pt x="13177" y="18581"/>
                  </a:lnTo>
                  <a:lnTo>
                    <a:pt x="13477" y="18581"/>
                  </a:lnTo>
                  <a:lnTo>
                    <a:pt x="13844" y="18914"/>
                  </a:lnTo>
                  <a:lnTo>
                    <a:pt x="14211" y="18881"/>
                  </a:lnTo>
                  <a:lnTo>
                    <a:pt x="14578" y="19181"/>
                  </a:lnTo>
                  <a:lnTo>
                    <a:pt x="15245" y="18781"/>
                  </a:lnTo>
                  <a:lnTo>
                    <a:pt x="15579" y="18781"/>
                  </a:lnTo>
                  <a:lnTo>
                    <a:pt x="15912" y="19081"/>
                  </a:lnTo>
                  <a:lnTo>
                    <a:pt x="16246" y="18747"/>
                  </a:lnTo>
                  <a:lnTo>
                    <a:pt x="16579" y="18347"/>
                  </a:lnTo>
                  <a:lnTo>
                    <a:pt x="16980" y="18314"/>
                  </a:lnTo>
                  <a:lnTo>
                    <a:pt x="17246" y="17980"/>
                  </a:lnTo>
                  <a:lnTo>
                    <a:pt x="17580" y="17613"/>
                  </a:lnTo>
                  <a:lnTo>
                    <a:pt x="17213" y="17280"/>
                  </a:lnTo>
                  <a:lnTo>
                    <a:pt x="16880" y="17313"/>
                  </a:lnTo>
                  <a:lnTo>
                    <a:pt x="16546" y="17713"/>
                  </a:lnTo>
                  <a:lnTo>
                    <a:pt x="16179" y="17380"/>
                  </a:lnTo>
                  <a:lnTo>
                    <a:pt x="15812" y="17413"/>
                  </a:lnTo>
                  <a:lnTo>
                    <a:pt x="15445" y="17080"/>
                  </a:lnTo>
                  <a:lnTo>
                    <a:pt x="15078" y="16746"/>
                  </a:lnTo>
                  <a:lnTo>
                    <a:pt x="15078" y="16412"/>
                  </a:lnTo>
                  <a:lnTo>
                    <a:pt x="15412" y="16412"/>
                  </a:lnTo>
                  <a:lnTo>
                    <a:pt x="15745" y="16379"/>
                  </a:lnTo>
                  <a:lnTo>
                    <a:pt x="16079" y="16646"/>
                  </a:lnTo>
                  <a:lnTo>
                    <a:pt x="16413" y="16312"/>
                  </a:lnTo>
                  <a:lnTo>
                    <a:pt x="16413" y="15945"/>
                  </a:lnTo>
                  <a:lnTo>
                    <a:pt x="16046" y="15979"/>
                  </a:lnTo>
                  <a:lnTo>
                    <a:pt x="16379" y="15645"/>
                  </a:lnTo>
                  <a:lnTo>
                    <a:pt x="16746" y="15612"/>
                  </a:lnTo>
                  <a:lnTo>
                    <a:pt x="17080" y="15612"/>
                  </a:lnTo>
                  <a:lnTo>
                    <a:pt x="17413" y="15578"/>
                  </a:lnTo>
                  <a:lnTo>
                    <a:pt x="17413" y="15212"/>
                  </a:lnTo>
                  <a:lnTo>
                    <a:pt x="17747" y="15212"/>
                  </a:lnTo>
                  <a:lnTo>
                    <a:pt x="18080" y="15145"/>
                  </a:lnTo>
                  <a:lnTo>
                    <a:pt x="18381" y="14778"/>
                  </a:lnTo>
                  <a:lnTo>
                    <a:pt x="18714" y="14444"/>
                  </a:lnTo>
                  <a:lnTo>
                    <a:pt x="18681" y="14077"/>
                  </a:lnTo>
                  <a:lnTo>
                    <a:pt x="19014" y="13410"/>
                  </a:lnTo>
                  <a:lnTo>
                    <a:pt x="19014" y="13043"/>
                  </a:lnTo>
                  <a:lnTo>
                    <a:pt x="18981" y="12376"/>
                  </a:lnTo>
                  <a:lnTo>
                    <a:pt x="18547" y="12043"/>
                  </a:lnTo>
                  <a:lnTo>
                    <a:pt x="17847" y="11742"/>
                  </a:lnTo>
                  <a:lnTo>
                    <a:pt x="17180" y="11776"/>
                  </a:lnTo>
                  <a:lnTo>
                    <a:pt x="16813" y="11476"/>
                  </a:lnTo>
                  <a:lnTo>
                    <a:pt x="16513" y="11809"/>
                  </a:lnTo>
                  <a:lnTo>
                    <a:pt x="16146" y="11876"/>
                  </a:lnTo>
                  <a:lnTo>
                    <a:pt x="15812" y="12243"/>
                  </a:lnTo>
                  <a:lnTo>
                    <a:pt x="15412" y="11909"/>
                  </a:lnTo>
                  <a:lnTo>
                    <a:pt x="15378" y="11576"/>
                  </a:lnTo>
                  <a:lnTo>
                    <a:pt x="15378" y="11242"/>
                  </a:lnTo>
                  <a:lnTo>
                    <a:pt x="15712" y="11209"/>
                  </a:lnTo>
                  <a:lnTo>
                    <a:pt x="16046" y="10808"/>
                  </a:lnTo>
                  <a:lnTo>
                    <a:pt x="16379" y="10441"/>
                  </a:lnTo>
                  <a:lnTo>
                    <a:pt x="16379" y="10141"/>
                  </a:lnTo>
                  <a:lnTo>
                    <a:pt x="16346" y="9774"/>
                  </a:lnTo>
                  <a:lnTo>
                    <a:pt x="16346" y="9441"/>
                  </a:lnTo>
                  <a:lnTo>
                    <a:pt x="15912" y="9107"/>
                  </a:lnTo>
                  <a:lnTo>
                    <a:pt x="15879" y="8774"/>
                  </a:lnTo>
                  <a:lnTo>
                    <a:pt x="15178" y="8473"/>
                  </a:lnTo>
                  <a:lnTo>
                    <a:pt x="14878" y="8540"/>
                  </a:lnTo>
                  <a:lnTo>
                    <a:pt x="14845" y="8140"/>
                  </a:lnTo>
                  <a:lnTo>
                    <a:pt x="15178" y="8140"/>
                  </a:lnTo>
                  <a:lnTo>
                    <a:pt x="15512" y="8106"/>
                  </a:lnTo>
                  <a:lnTo>
                    <a:pt x="15879" y="8440"/>
                  </a:lnTo>
                  <a:lnTo>
                    <a:pt x="15745" y="6739"/>
                  </a:lnTo>
                  <a:lnTo>
                    <a:pt x="15712" y="6405"/>
                  </a:lnTo>
                  <a:lnTo>
                    <a:pt x="15712" y="6072"/>
                  </a:lnTo>
                  <a:lnTo>
                    <a:pt x="15679" y="5705"/>
                  </a:lnTo>
                  <a:lnTo>
                    <a:pt x="15312" y="5371"/>
                  </a:lnTo>
                  <a:lnTo>
                    <a:pt x="15312" y="5004"/>
                  </a:lnTo>
                  <a:lnTo>
                    <a:pt x="14911" y="5071"/>
                  </a:lnTo>
                  <a:lnTo>
                    <a:pt x="14578" y="4771"/>
                  </a:lnTo>
                  <a:lnTo>
                    <a:pt x="14244" y="4771"/>
                  </a:lnTo>
                  <a:lnTo>
                    <a:pt x="14211" y="4437"/>
                  </a:lnTo>
                  <a:lnTo>
                    <a:pt x="14178" y="3737"/>
                  </a:lnTo>
                  <a:lnTo>
                    <a:pt x="14144" y="3403"/>
                  </a:lnTo>
                  <a:lnTo>
                    <a:pt x="14478" y="3036"/>
                  </a:lnTo>
                  <a:lnTo>
                    <a:pt x="14478" y="2703"/>
                  </a:lnTo>
                  <a:lnTo>
                    <a:pt x="14078" y="2402"/>
                  </a:lnTo>
                  <a:lnTo>
                    <a:pt x="14044" y="2035"/>
                  </a:lnTo>
                  <a:lnTo>
                    <a:pt x="14044" y="1669"/>
                  </a:lnTo>
                  <a:lnTo>
                    <a:pt x="14344" y="968"/>
                  </a:lnTo>
                  <a:lnTo>
                    <a:pt x="13977" y="701"/>
                  </a:lnTo>
                  <a:lnTo>
                    <a:pt x="1354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8"/>
            <p:cNvSpPr/>
            <p:nvPr/>
          </p:nvSpPr>
          <p:spPr>
            <a:xfrm>
              <a:off x="5154330" y="3142561"/>
              <a:ext cx="147379" cy="145285"/>
            </a:xfrm>
            <a:custGeom>
              <a:avLst/>
              <a:gdLst/>
              <a:ahLst/>
              <a:cxnLst/>
              <a:rect l="l" t="t" r="r" b="b"/>
              <a:pathLst>
                <a:path w="7039" h="6939" extrusionOk="0">
                  <a:moveTo>
                    <a:pt x="5537" y="0"/>
                  </a:moveTo>
                  <a:lnTo>
                    <a:pt x="4503" y="367"/>
                  </a:lnTo>
                  <a:lnTo>
                    <a:pt x="4170" y="400"/>
                  </a:lnTo>
                  <a:lnTo>
                    <a:pt x="3836" y="801"/>
                  </a:lnTo>
                  <a:lnTo>
                    <a:pt x="3169" y="834"/>
                  </a:lnTo>
                  <a:lnTo>
                    <a:pt x="2835" y="1201"/>
                  </a:lnTo>
                  <a:lnTo>
                    <a:pt x="2502" y="1201"/>
                  </a:lnTo>
                  <a:lnTo>
                    <a:pt x="2535" y="1568"/>
                  </a:lnTo>
                  <a:lnTo>
                    <a:pt x="2869" y="1535"/>
                  </a:lnTo>
                  <a:lnTo>
                    <a:pt x="3202" y="1168"/>
                  </a:lnTo>
                  <a:lnTo>
                    <a:pt x="3569" y="1501"/>
                  </a:lnTo>
                  <a:lnTo>
                    <a:pt x="3869" y="1101"/>
                  </a:lnTo>
                  <a:lnTo>
                    <a:pt x="4203" y="1068"/>
                  </a:lnTo>
                  <a:lnTo>
                    <a:pt x="4236" y="1468"/>
                  </a:lnTo>
                  <a:lnTo>
                    <a:pt x="3903" y="1801"/>
                  </a:lnTo>
                  <a:lnTo>
                    <a:pt x="3903" y="2168"/>
                  </a:lnTo>
                  <a:lnTo>
                    <a:pt x="3970" y="2502"/>
                  </a:lnTo>
                  <a:lnTo>
                    <a:pt x="3669" y="2502"/>
                  </a:lnTo>
                  <a:lnTo>
                    <a:pt x="4003" y="2835"/>
                  </a:lnTo>
                  <a:lnTo>
                    <a:pt x="3703" y="3202"/>
                  </a:lnTo>
                  <a:lnTo>
                    <a:pt x="3336" y="3236"/>
                  </a:lnTo>
                  <a:lnTo>
                    <a:pt x="3002" y="3569"/>
                  </a:lnTo>
                  <a:lnTo>
                    <a:pt x="2702" y="3970"/>
                  </a:lnTo>
                  <a:lnTo>
                    <a:pt x="2335" y="3603"/>
                  </a:lnTo>
                  <a:lnTo>
                    <a:pt x="2001" y="4036"/>
                  </a:lnTo>
                  <a:lnTo>
                    <a:pt x="1668" y="4036"/>
                  </a:lnTo>
                  <a:lnTo>
                    <a:pt x="1334" y="4070"/>
                  </a:lnTo>
                  <a:lnTo>
                    <a:pt x="1001" y="4070"/>
                  </a:lnTo>
                  <a:lnTo>
                    <a:pt x="634" y="3736"/>
                  </a:lnTo>
                  <a:lnTo>
                    <a:pt x="300" y="4136"/>
                  </a:lnTo>
                  <a:lnTo>
                    <a:pt x="300" y="4437"/>
                  </a:lnTo>
                  <a:lnTo>
                    <a:pt x="0" y="4837"/>
                  </a:lnTo>
                  <a:lnTo>
                    <a:pt x="667" y="4804"/>
                  </a:lnTo>
                  <a:lnTo>
                    <a:pt x="1034" y="4737"/>
                  </a:lnTo>
                  <a:lnTo>
                    <a:pt x="1034" y="5070"/>
                  </a:lnTo>
                  <a:lnTo>
                    <a:pt x="701" y="5137"/>
                  </a:lnTo>
                  <a:lnTo>
                    <a:pt x="734" y="5471"/>
                  </a:lnTo>
                  <a:lnTo>
                    <a:pt x="1401" y="5404"/>
                  </a:lnTo>
                  <a:lnTo>
                    <a:pt x="1735" y="5037"/>
                  </a:lnTo>
                  <a:lnTo>
                    <a:pt x="2068" y="5004"/>
                  </a:lnTo>
                  <a:lnTo>
                    <a:pt x="2402" y="5004"/>
                  </a:lnTo>
                  <a:lnTo>
                    <a:pt x="2468" y="5337"/>
                  </a:lnTo>
                  <a:lnTo>
                    <a:pt x="2468" y="5704"/>
                  </a:lnTo>
                  <a:lnTo>
                    <a:pt x="2502" y="6038"/>
                  </a:lnTo>
                  <a:lnTo>
                    <a:pt x="3169" y="6004"/>
                  </a:lnTo>
                  <a:lnTo>
                    <a:pt x="3536" y="5971"/>
                  </a:lnTo>
                  <a:lnTo>
                    <a:pt x="3202" y="6371"/>
                  </a:lnTo>
                  <a:lnTo>
                    <a:pt x="3569" y="6672"/>
                  </a:lnTo>
                  <a:lnTo>
                    <a:pt x="3970" y="6938"/>
                  </a:lnTo>
                  <a:lnTo>
                    <a:pt x="4303" y="6905"/>
                  </a:lnTo>
                  <a:lnTo>
                    <a:pt x="4970" y="6872"/>
                  </a:lnTo>
                  <a:lnTo>
                    <a:pt x="5304" y="6872"/>
                  </a:lnTo>
                  <a:lnTo>
                    <a:pt x="5637" y="6505"/>
                  </a:lnTo>
                  <a:lnTo>
                    <a:pt x="5637" y="6405"/>
                  </a:lnTo>
                  <a:lnTo>
                    <a:pt x="5637" y="6171"/>
                  </a:lnTo>
                  <a:lnTo>
                    <a:pt x="5971" y="6171"/>
                  </a:lnTo>
                  <a:lnTo>
                    <a:pt x="5904" y="5471"/>
                  </a:lnTo>
                  <a:lnTo>
                    <a:pt x="5804" y="5471"/>
                  </a:lnTo>
                  <a:lnTo>
                    <a:pt x="5571" y="5504"/>
                  </a:lnTo>
                  <a:lnTo>
                    <a:pt x="5571" y="5404"/>
                  </a:lnTo>
                  <a:lnTo>
                    <a:pt x="5537" y="5137"/>
                  </a:lnTo>
                  <a:lnTo>
                    <a:pt x="5504" y="4804"/>
                  </a:lnTo>
                  <a:lnTo>
                    <a:pt x="5838" y="4403"/>
                  </a:lnTo>
                  <a:lnTo>
                    <a:pt x="6138" y="3736"/>
                  </a:lnTo>
                  <a:lnTo>
                    <a:pt x="6405" y="3336"/>
                  </a:lnTo>
                  <a:lnTo>
                    <a:pt x="6405" y="3002"/>
                  </a:lnTo>
                  <a:lnTo>
                    <a:pt x="6371" y="2669"/>
                  </a:lnTo>
                  <a:lnTo>
                    <a:pt x="6738" y="2302"/>
                  </a:lnTo>
                  <a:lnTo>
                    <a:pt x="7038" y="1901"/>
                  </a:lnTo>
                  <a:lnTo>
                    <a:pt x="7005" y="1568"/>
                  </a:lnTo>
                  <a:lnTo>
                    <a:pt x="6671" y="1301"/>
                  </a:lnTo>
                  <a:lnTo>
                    <a:pt x="6638" y="901"/>
                  </a:lnTo>
                  <a:lnTo>
                    <a:pt x="6538" y="834"/>
                  </a:lnTo>
                  <a:lnTo>
                    <a:pt x="6238" y="634"/>
                  </a:lnTo>
                  <a:lnTo>
                    <a:pt x="6204" y="234"/>
                  </a:lnTo>
                  <a:lnTo>
                    <a:pt x="5904" y="267"/>
                  </a:lnTo>
                  <a:lnTo>
                    <a:pt x="5537" y="267"/>
                  </a:lnTo>
                  <a:lnTo>
                    <a:pt x="5537"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8"/>
            <p:cNvSpPr/>
            <p:nvPr/>
          </p:nvSpPr>
          <p:spPr>
            <a:xfrm>
              <a:off x="5331021" y="2821275"/>
              <a:ext cx="7705" cy="733"/>
            </a:xfrm>
            <a:custGeom>
              <a:avLst/>
              <a:gdLst/>
              <a:ahLst/>
              <a:cxnLst/>
              <a:rect l="l" t="t" r="r" b="b"/>
              <a:pathLst>
                <a:path w="368" h="35" fill="none" extrusionOk="0">
                  <a:moveTo>
                    <a:pt x="0" y="34"/>
                  </a:moveTo>
                  <a:lnTo>
                    <a:pt x="367" y="1"/>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8"/>
            <p:cNvSpPr/>
            <p:nvPr/>
          </p:nvSpPr>
          <p:spPr>
            <a:xfrm>
              <a:off x="5266073" y="2812209"/>
              <a:ext cx="6302" cy="21"/>
            </a:xfrm>
            <a:custGeom>
              <a:avLst/>
              <a:gdLst/>
              <a:ahLst/>
              <a:cxnLst/>
              <a:rect l="l" t="t" r="r" b="b"/>
              <a:pathLst>
                <a:path w="301" h="1" fill="none" extrusionOk="0">
                  <a:moveTo>
                    <a:pt x="300" y="0"/>
                  </a:moveTo>
                  <a:lnTo>
                    <a:pt x="0" y="0"/>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8"/>
            <p:cNvSpPr/>
            <p:nvPr/>
          </p:nvSpPr>
          <p:spPr>
            <a:xfrm>
              <a:off x="5235337" y="2735369"/>
              <a:ext cx="199074" cy="300348"/>
            </a:xfrm>
            <a:custGeom>
              <a:avLst/>
              <a:gdLst/>
              <a:ahLst/>
              <a:cxnLst/>
              <a:rect l="l" t="t" r="r" b="b"/>
              <a:pathLst>
                <a:path w="9508" h="14345" extrusionOk="0">
                  <a:moveTo>
                    <a:pt x="4637" y="1"/>
                  </a:moveTo>
                  <a:lnTo>
                    <a:pt x="4304" y="68"/>
                  </a:lnTo>
                  <a:lnTo>
                    <a:pt x="4337" y="401"/>
                  </a:lnTo>
                  <a:lnTo>
                    <a:pt x="4003" y="1102"/>
                  </a:lnTo>
                  <a:lnTo>
                    <a:pt x="4370" y="1068"/>
                  </a:lnTo>
                  <a:lnTo>
                    <a:pt x="4037" y="1469"/>
                  </a:lnTo>
                  <a:lnTo>
                    <a:pt x="3303" y="1135"/>
                  </a:lnTo>
                  <a:lnTo>
                    <a:pt x="3303" y="1135"/>
                  </a:lnTo>
                  <a:lnTo>
                    <a:pt x="3670" y="1469"/>
                  </a:lnTo>
                  <a:lnTo>
                    <a:pt x="3336" y="1502"/>
                  </a:lnTo>
                  <a:lnTo>
                    <a:pt x="3003" y="1836"/>
                  </a:lnTo>
                  <a:lnTo>
                    <a:pt x="3370" y="2136"/>
                  </a:lnTo>
                  <a:lnTo>
                    <a:pt x="3436" y="2503"/>
                  </a:lnTo>
                  <a:lnTo>
                    <a:pt x="3436" y="2836"/>
                  </a:lnTo>
                  <a:lnTo>
                    <a:pt x="3036" y="2569"/>
                  </a:lnTo>
                  <a:lnTo>
                    <a:pt x="2769" y="2569"/>
                  </a:lnTo>
                  <a:lnTo>
                    <a:pt x="2702" y="2169"/>
                  </a:lnTo>
                  <a:lnTo>
                    <a:pt x="2369" y="2236"/>
                  </a:lnTo>
                  <a:lnTo>
                    <a:pt x="2002" y="2269"/>
                  </a:lnTo>
                  <a:lnTo>
                    <a:pt x="1702" y="2636"/>
                  </a:lnTo>
                  <a:lnTo>
                    <a:pt x="1702" y="2970"/>
                  </a:lnTo>
                  <a:lnTo>
                    <a:pt x="1768" y="3303"/>
                  </a:lnTo>
                  <a:lnTo>
                    <a:pt x="1768" y="3670"/>
                  </a:lnTo>
                  <a:lnTo>
                    <a:pt x="2135" y="3970"/>
                  </a:lnTo>
                  <a:lnTo>
                    <a:pt x="2169" y="4304"/>
                  </a:lnTo>
                  <a:lnTo>
                    <a:pt x="1502" y="4337"/>
                  </a:lnTo>
                  <a:lnTo>
                    <a:pt x="1502" y="4671"/>
                  </a:lnTo>
                  <a:lnTo>
                    <a:pt x="1535" y="5071"/>
                  </a:lnTo>
                  <a:lnTo>
                    <a:pt x="1168" y="5071"/>
                  </a:lnTo>
                  <a:lnTo>
                    <a:pt x="868" y="5438"/>
                  </a:lnTo>
                  <a:lnTo>
                    <a:pt x="868" y="5805"/>
                  </a:lnTo>
                  <a:lnTo>
                    <a:pt x="934" y="6139"/>
                  </a:lnTo>
                  <a:lnTo>
                    <a:pt x="267" y="6506"/>
                  </a:lnTo>
                  <a:lnTo>
                    <a:pt x="367" y="6606"/>
                  </a:lnTo>
                  <a:lnTo>
                    <a:pt x="367" y="6639"/>
                  </a:lnTo>
                  <a:lnTo>
                    <a:pt x="634" y="6839"/>
                  </a:lnTo>
                  <a:lnTo>
                    <a:pt x="1001" y="7139"/>
                  </a:lnTo>
                  <a:lnTo>
                    <a:pt x="1268" y="6439"/>
                  </a:lnTo>
                  <a:lnTo>
                    <a:pt x="1635" y="6439"/>
                  </a:lnTo>
                  <a:lnTo>
                    <a:pt x="1935" y="6072"/>
                  </a:lnTo>
                  <a:lnTo>
                    <a:pt x="2302" y="6072"/>
                  </a:lnTo>
                  <a:lnTo>
                    <a:pt x="1969" y="6372"/>
                  </a:lnTo>
                  <a:lnTo>
                    <a:pt x="1668" y="6772"/>
                  </a:lnTo>
                  <a:lnTo>
                    <a:pt x="1335" y="7139"/>
                  </a:lnTo>
                  <a:lnTo>
                    <a:pt x="1668" y="7106"/>
                  </a:lnTo>
                  <a:lnTo>
                    <a:pt x="1702" y="7473"/>
                  </a:lnTo>
                  <a:lnTo>
                    <a:pt x="1335" y="7473"/>
                  </a:lnTo>
                  <a:lnTo>
                    <a:pt x="1001" y="7506"/>
                  </a:lnTo>
                  <a:lnTo>
                    <a:pt x="701" y="7840"/>
                  </a:lnTo>
                  <a:lnTo>
                    <a:pt x="367" y="8574"/>
                  </a:lnTo>
                  <a:lnTo>
                    <a:pt x="434" y="8941"/>
                  </a:lnTo>
                  <a:lnTo>
                    <a:pt x="467" y="9241"/>
                  </a:lnTo>
                  <a:lnTo>
                    <a:pt x="768" y="8874"/>
                  </a:lnTo>
                  <a:lnTo>
                    <a:pt x="1101" y="8173"/>
                  </a:lnTo>
                  <a:lnTo>
                    <a:pt x="1368" y="8173"/>
                  </a:lnTo>
                  <a:lnTo>
                    <a:pt x="1802" y="8440"/>
                  </a:lnTo>
                  <a:lnTo>
                    <a:pt x="1802" y="8807"/>
                  </a:lnTo>
                  <a:lnTo>
                    <a:pt x="1468" y="9174"/>
                  </a:lnTo>
                  <a:lnTo>
                    <a:pt x="1135" y="9174"/>
                  </a:lnTo>
                  <a:lnTo>
                    <a:pt x="1168" y="9574"/>
                  </a:lnTo>
                  <a:lnTo>
                    <a:pt x="1502" y="9508"/>
                  </a:lnTo>
                  <a:lnTo>
                    <a:pt x="1835" y="9474"/>
                  </a:lnTo>
                  <a:lnTo>
                    <a:pt x="2202" y="9841"/>
                  </a:lnTo>
                  <a:lnTo>
                    <a:pt x="2536" y="9808"/>
                  </a:lnTo>
                  <a:lnTo>
                    <a:pt x="2602" y="10141"/>
                  </a:lnTo>
                  <a:lnTo>
                    <a:pt x="2202" y="10141"/>
                  </a:lnTo>
                  <a:lnTo>
                    <a:pt x="2269" y="10508"/>
                  </a:lnTo>
                  <a:lnTo>
                    <a:pt x="1969" y="10842"/>
                  </a:lnTo>
                  <a:lnTo>
                    <a:pt x="1635" y="11242"/>
                  </a:lnTo>
                  <a:lnTo>
                    <a:pt x="1301" y="11609"/>
                  </a:lnTo>
                  <a:lnTo>
                    <a:pt x="968" y="11643"/>
                  </a:lnTo>
                  <a:lnTo>
                    <a:pt x="1001" y="11976"/>
                  </a:lnTo>
                  <a:lnTo>
                    <a:pt x="668" y="12310"/>
                  </a:lnTo>
                  <a:lnTo>
                    <a:pt x="301" y="12343"/>
                  </a:lnTo>
                  <a:lnTo>
                    <a:pt x="334" y="12743"/>
                  </a:lnTo>
                  <a:lnTo>
                    <a:pt x="0" y="12743"/>
                  </a:lnTo>
                  <a:lnTo>
                    <a:pt x="0" y="13044"/>
                  </a:lnTo>
                  <a:lnTo>
                    <a:pt x="101" y="13777"/>
                  </a:lnTo>
                  <a:lnTo>
                    <a:pt x="101" y="14111"/>
                  </a:lnTo>
                  <a:lnTo>
                    <a:pt x="434" y="14078"/>
                  </a:lnTo>
                  <a:lnTo>
                    <a:pt x="434" y="13744"/>
                  </a:lnTo>
                  <a:lnTo>
                    <a:pt x="367" y="13410"/>
                  </a:lnTo>
                  <a:lnTo>
                    <a:pt x="768" y="13344"/>
                  </a:lnTo>
                  <a:lnTo>
                    <a:pt x="1101" y="13677"/>
                  </a:lnTo>
                  <a:lnTo>
                    <a:pt x="1135" y="14011"/>
                  </a:lnTo>
                  <a:lnTo>
                    <a:pt x="1502" y="14344"/>
                  </a:lnTo>
                  <a:lnTo>
                    <a:pt x="1468" y="14011"/>
                  </a:lnTo>
                  <a:lnTo>
                    <a:pt x="1468" y="13644"/>
                  </a:lnTo>
                  <a:lnTo>
                    <a:pt x="1768" y="13277"/>
                  </a:lnTo>
                  <a:lnTo>
                    <a:pt x="2135" y="13611"/>
                  </a:lnTo>
                  <a:lnTo>
                    <a:pt x="2169" y="13944"/>
                  </a:lnTo>
                  <a:lnTo>
                    <a:pt x="2836" y="13577"/>
                  </a:lnTo>
                  <a:lnTo>
                    <a:pt x="2836" y="13877"/>
                  </a:lnTo>
                  <a:lnTo>
                    <a:pt x="3169" y="13877"/>
                  </a:lnTo>
                  <a:lnTo>
                    <a:pt x="3169" y="13511"/>
                  </a:lnTo>
                  <a:lnTo>
                    <a:pt x="3503" y="13511"/>
                  </a:lnTo>
                  <a:lnTo>
                    <a:pt x="3870" y="13811"/>
                  </a:lnTo>
                  <a:lnTo>
                    <a:pt x="4203" y="13811"/>
                  </a:lnTo>
                  <a:lnTo>
                    <a:pt x="4537" y="13444"/>
                  </a:lnTo>
                  <a:lnTo>
                    <a:pt x="4537" y="13677"/>
                  </a:lnTo>
                  <a:lnTo>
                    <a:pt x="4537" y="13777"/>
                  </a:lnTo>
                  <a:lnTo>
                    <a:pt x="4604" y="14144"/>
                  </a:lnTo>
                  <a:lnTo>
                    <a:pt x="4937" y="14111"/>
                  </a:lnTo>
                  <a:lnTo>
                    <a:pt x="5271" y="13744"/>
                  </a:lnTo>
                  <a:lnTo>
                    <a:pt x="5604" y="13344"/>
                  </a:lnTo>
                  <a:lnTo>
                    <a:pt x="5938" y="13344"/>
                  </a:lnTo>
                  <a:lnTo>
                    <a:pt x="5938" y="13010"/>
                  </a:lnTo>
                  <a:lnTo>
                    <a:pt x="5938" y="12977"/>
                  </a:lnTo>
                  <a:lnTo>
                    <a:pt x="6205" y="12977"/>
                  </a:lnTo>
                  <a:lnTo>
                    <a:pt x="6205" y="12843"/>
                  </a:lnTo>
                  <a:lnTo>
                    <a:pt x="6172" y="12610"/>
                  </a:lnTo>
                  <a:lnTo>
                    <a:pt x="6538" y="12610"/>
                  </a:lnTo>
                  <a:lnTo>
                    <a:pt x="6939" y="12943"/>
                  </a:lnTo>
                  <a:lnTo>
                    <a:pt x="7206" y="12577"/>
                  </a:lnTo>
                  <a:lnTo>
                    <a:pt x="7172" y="12510"/>
                  </a:lnTo>
                  <a:lnTo>
                    <a:pt x="6872" y="12276"/>
                  </a:lnTo>
                  <a:lnTo>
                    <a:pt x="7005" y="12210"/>
                  </a:lnTo>
                  <a:lnTo>
                    <a:pt x="7206" y="12210"/>
                  </a:lnTo>
                  <a:lnTo>
                    <a:pt x="7539" y="11509"/>
                  </a:lnTo>
                  <a:lnTo>
                    <a:pt x="7506" y="11442"/>
                  </a:lnTo>
                  <a:lnTo>
                    <a:pt x="7139" y="10842"/>
                  </a:lnTo>
                  <a:lnTo>
                    <a:pt x="6772" y="10508"/>
                  </a:lnTo>
                  <a:lnTo>
                    <a:pt x="6372" y="10242"/>
                  </a:lnTo>
                  <a:lnTo>
                    <a:pt x="6005" y="10242"/>
                  </a:lnTo>
                  <a:lnTo>
                    <a:pt x="5338" y="10275"/>
                  </a:lnTo>
                  <a:lnTo>
                    <a:pt x="5037" y="10308"/>
                  </a:lnTo>
                  <a:lnTo>
                    <a:pt x="4637" y="9975"/>
                  </a:lnTo>
                  <a:lnTo>
                    <a:pt x="4304" y="10008"/>
                  </a:lnTo>
                  <a:lnTo>
                    <a:pt x="4270" y="9674"/>
                  </a:lnTo>
                  <a:lnTo>
                    <a:pt x="4637" y="9674"/>
                  </a:lnTo>
                  <a:lnTo>
                    <a:pt x="5004" y="9975"/>
                  </a:lnTo>
                  <a:lnTo>
                    <a:pt x="5338" y="9941"/>
                  </a:lnTo>
                  <a:lnTo>
                    <a:pt x="5705" y="9941"/>
                  </a:lnTo>
                  <a:lnTo>
                    <a:pt x="5671" y="9608"/>
                  </a:lnTo>
                  <a:lnTo>
                    <a:pt x="6338" y="9574"/>
                  </a:lnTo>
                  <a:lnTo>
                    <a:pt x="6639" y="9141"/>
                  </a:lnTo>
                  <a:lnTo>
                    <a:pt x="6305" y="9174"/>
                  </a:lnTo>
                  <a:lnTo>
                    <a:pt x="5938" y="8841"/>
                  </a:lnTo>
                  <a:lnTo>
                    <a:pt x="5638" y="8874"/>
                  </a:lnTo>
                  <a:lnTo>
                    <a:pt x="5604" y="8574"/>
                  </a:lnTo>
                  <a:lnTo>
                    <a:pt x="6272" y="8507"/>
                  </a:lnTo>
                  <a:lnTo>
                    <a:pt x="6605" y="8474"/>
                  </a:lnTo>
                  <a:lnTo>
                    <a:pt x="6972" y="8774"/>
                  </a:lnTo>
                  <a:lnTo>
                    <a:pt x="7306" y="8440"/>
                  </a:lnTo>
                  <a:lnTo>
                    <a:pt x="7639" y="8407"/>
                  </a:lnTo>
                  <a:lnTo>
                    <a:pt x="7606" y="8007"/>
                  </a:lnTo>
                  <a:lnTo>
                    <a:pt x="8273" y="7673"/>
                  </a:lnTo>
                  <a:lnTo>
                    <a:pt x="8607" y="7306"/>
                  </a:lnTo>
                  <a:lnTo>
                    <a:pt x="8607" y="6973"/>
                  </a:lnTo>
                  <a:lnTo>
                    <a:pt x="8173" y="6639"/>
                  </a:lnTo>
                  <a:lnTo>
                    <a:pt x="8540" y="6272"/>
                  </a:lnTo>
                  <a:lnTo>
                    <a:pt x="8840" y="6272"/>
                  </a:lnTo>
                  <a:lnTo>
                    <a:pt x="8840" y="5905"/>
                  </a:lnTo>
                  <a:lnTo>
                    <a:pt x="9207" y="5905"/>
                  </a:lnTo>
                  <a:lnTo>
                    <a:pt x="9507" y="5505"/>
                  </a:lnTo>
                  <a:lnTo>
                    <a:pt x="9474" y="5171"/>
                  </a:lnTo>
                  <a:lnTo>
                    <a:pt x="9474" y="4838"/>
                  </a:lnTo>
                  <a:lnTo>
                    <a:pt x="9140" y="4838"/>
                  </a:lnTo>
                  <a:lnTo>
                    <a:pt x="8773" y="4904"/>
                  </a:lnTo>
                  <a:lnTo>
                    <a:pt x="8440" y="4904"/>
                  </a:lnTo>
                  <a:lnTo>
                    <a:pt x="8440" y="4571"/>
                  </a:lnTo>
                  <a:lnTo>
                    <a:pt x="8006" y="4237"/>
                  </a:lnTo>
                  <a:lnTo>
                    <a:pt x="7673" y="4271"/>
                  </a:lnTo>
                  <a:lnTo>
                    <a:pt x="7005" y="4304"/>
                  </a:lnTo>
                  <a:lnTo>
                    <a:pt x="6639" y="4337"/>
                  </a:lnTo>
                  <a:lnTo>
                    <a:pt x="5971" y="4404"/>
                  </a:lnTo>
                  <a:lnTo>
                    <a:pt x="5638" y="4437"/>
                  </a:lnTo>
                  <a:lnTo>
                    <a:pt x="4971" y="4804"/>
                  </a:lnTo>
                  <a:lnTo>
                    <a:pt x="4637" y="4838"/>
                  </a:lnTo>
                  <a:lnTo>
                    <a:pt x="4637" y="4471"/>
                  </a:lnTo>
                  <a:lnTo>
                    <a:pt x="4604" y="4137"/>
                  </a:lnTo>
                  <a:lnTo>
                    <a:pt x="4604" y="3804"/>
                  </a:lnTo>
                  <a:lnTo>
                    <a:pt x="5271" y="3437"/>
                  </a:lnTo>
                  <a:lnTo>
                    <a:pt x="5538" y="3403"/>
                  </a:lnTo>
                  <a:lnTo>
                    <a:pt x="5504" y="3070"/>
                  </a:lnTo>
                  <a:lnTo>
                    <a:pt x="5838" y="2669"/>
                  </a:lnTo>
                  <a:lnTo>
                    <a:pt x="6172" y="2636"/>
                  </a:lnTo>
                  <a:lnTo>
                    <a:pt x="6538" y="2636"/>
                  </a:lnTo>
                  <a:lnTo>
                    <a:pt x="6872" y="2269"/>
                  </a:lnTo>
                  <a:lnTo>
                    <a:pt x="7172" y="1902"/>
                  </a:lnTo>
                  <a:lnTo>
                    <a:pt x="7839" y="1836"/>
                  </a:lnTo>
                  <a:lnTo>
                    <a:pt x="7839" y="1469"/>
                  </a:lnTo>
                  <a:lnTo>
                    <a:pt x="8173" y="1168"/>
                  </a:lnTo>
                  <a:lnTo>
                    <a:pt x="7773" y="801"/>
                  </a:lnTo>
                  <a:lnTo>
                    <a:pt x="7472" y="835"/>
                  </a:lnTo>
                  <a:lnTo>
                    <a:pt x="7106" y="901"/>
                  </a:lnTo>
                  <a:lnTo>
                    <a:pt x="7106" y="568"/>
                  </a:lnTo>
                  <a:lnTo>
                    <a:pt x="6438" y="935"/>
                  </a:lnTo>
                  <a:lnTo>
                    <a:pt x="5705" y="635"/>
                  </a:lnTo>
                  <a:lnTo>
                    <a:pt x="5671" y="268"/>
                  </a:lnTo>
                  <a:lnTo>
                    <a:pt x="5338" y="668"/>
                  </a:lnTo>
                  <a:lnTo>
                    <a:pt x="5004" y="301"/>
                  </a:lnTo>
                  <a:lnTo>
                    <a:pt x="5338" y="301"/>
                  </a:lnTo>
                  <a:lnTo>
                    <a:pt x="4637"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8"/>
            <p:cNvSpPr/>
            <p:nvPr/>
          </p:nvSpPr>
          <p:spPr>
            <a:xfrm>
              <a:off x="5657877" y="3732705"/>
              <a:ext cx="708923" cy="694267"/>
            </a:xfrm>
            <a:custGeom>
              <a:avLst/>
              <a:gdLst/>
              <a:ahLst/>
              <a:cxnLst/>
              <a:rect l="l" t="t" r="r" b="b"/>
              <a:pathLst>
                <a:path w="33859" h="33159" extrusionOk="0">
                  <a:moveTo>
                    <a:pt x="13777" y="1"/>
                  </a:moveTo>
                  <a:lnTo>
                    <a:pt x="13377" y="34"/>
                  </a:lnTo>
                  <a:lnTo>
                    <a:pt x="13443" y="368"/>
                  </a:lnTo>
                  <a:lnTo>
                    <a:pt x="12810" y="735"/>
                  </a:lnTo>
                  <a:lnTo>
                    <a:pt x="12443" y="802"/>
                  </a:lnTo>
                  <a:lnTo>
                    <a:pt x="12109" y="802"/>
                  </a:lnTo>
                  <a:lnTo>
                    <a:pt x="12109" y="735"/>
                  </a:lnTo>
                  <a:lnTo>
                    <a:pt x="12042" y="735"/>
                  </a:lnTo>
                  <a:lnTo>
                    <a:pt x="12009" y="401"/>
                  </a:lnTo>
                  <a:lnTo>
                    <a:pt x="12009" y="134"/>
                  </a:lnTo>
                  <a:lnTo>
                    <a:pt x="11709" y="134"/>
                  </a:lnTo>
                  <a:lnTo>
                    <a:pt x="11309" y="168"/>
                  </a:lnTo>
                  <a:lnTo>
                    <a:pt x="11309" y="201"/>
                  </a:lnTo>
                  <a:lnTo>
                    <a:pt x="11375" y="201"/>
                  </a:lnTo>
                  <a:lnTo>
                    <a:pt x="11375" y="535"/>
                  </a:lnTo>
                  <a:lnTo>
                    <a:pt x="11442" y="902"/>
                  </a:lnTo>
                  <a:lnTo>
                    <a:pt x="11442" y="1202"/>
                  </a:lnTo>
                  <a:lnTo>
                    <a:pt x="11108" y="1235"/>
                  </a:lnTo>
                  <a:lnTo>
                    <a:pt x="10708" y="968"/>
                  </a:lnTo>
                  <a:lnTo>
                    <a:pt x="10441" y="1302"/>
                  </a:lnTo>
                  <a:lnTo>
                    <a:pt x="10108" y="1669"/>
                  </a:lnTo>
                  <a:lnTo>
                    <a:pt x="10441" y="1902"/>
                  </a:lnTo>
                  <a:lnTo>
                    <a:pt x="10375" y="1902"/>
                  </a:lnTo>
                  <a:lnTo>
                    <a:pt x="10475" y="2002"/>
                  </a:lnTo>
                  <a:lnTo>
                    <a:pt x="10141" y="2336"/>
                  </a:lnTo>
                  <a:lnTo>
                    <a:pt x="9808" y="2036"/>
                  </a:lnTo>
                  <a:lnTo>
                    <a:pt x="9441" y="2069"/>
                  </a:lnTo>
                  <a:lnTo>
                    <a:pt x="9107" y="2069"/>
                  </a:lnTo>
                  <a:lnTo>
                    <a:pt x="8773" y="2136"/>
                  </a:lnTo>
                  <a:lnTo>
                    <a:pt x="8773" y="2036"/>
                  </a:lnTo>
                  <a:lnTo>
                    <a:pt x="8673" y="2036"/>
                  </a:lnTo>
                  <a:lnTo>
                    <a:pt x="8673" y="1702"/>
                  </a:lnTo>
                  <a:lnTo>
                    <a:pt x="8373" y="1469"/>
                  </a:lnTo>
                  <a:lnTo>
                    <a:pt x="8006" y="1469"/>
                  </a:lnTo>
                  <a:lnTo>
                    <a:pt x="8040" y="1836"/>
                  </a:lnTo>
                  <a:lnTo>
                    <a:pt x="8106" y="2503"/>
                  </a:lnTo>
                  <a:lnTo>
                    <a:pt x="7706" y="2503"/>
                  </a:lnTo>
                  <a:lnTo>
                    <a:pt x="7439" y="2903"/>
                  </a:lnTo>
                  <a:lnTo>
                    <a:pt x="7106" y="3237"/>
                  </a:lnTo>
                  <a:lnTo>
                    <a:pt x="7106" y="3570"/>
                  </a:lnTo>
                  <a:lnTo>
                    <a:pt x="6772" y="3303"/>
                  </a:lnTo>
                  <a:lnTo>
                    <a:pt x="6372" y="2970"/>
                  </a:lnTo>
                  <a:lnTo>
                    <a:pt x="6038" y="2636"/>
                  </a:lnTo>
                  <a:lnTo>
                    <a:pt x="5971" y="2569"/>
                  </a:lnTo>
                  <a:lnTo>
                    <a:pt x="5938" y="2236"/>
                  </a:lnTo>
                  <a:lnTo>
                    <a:pt x="5938" y="1902"/>
                  </a:lnTo>
                  <a:lnTo>
                    <a:pt x="5638" y="1635"/>
                  </a:lnTo>
                  <a:lnTo>
                    <a:pt x="5271" y="1669"/>
                  </a:lnTo>
                  <a:lnTo>
                    <a:pt x="4971" y="2036"/>
                  </a:lnTo>
                  <a:lnTo>
                    <a:pt x="4971" y="2369"/>
                  </a:lnTo>
                  <a:lnTo>
                    <a:pt x="4637" y="3070"/>
                  </a:lnTo>
                  <a:lnTo>
                    <a:pt x="4337" y="3137"/>
                  </a:lnTo>
                  <a:lnTo>
                    <a:pt x="3670" y="3170"/>
                  </a:lnTo>
                  <a:lnTo>
                    <a:pt x="3270" y="2836"/>
                  </a:lnTo>
                  <a:lnTo>
                    <a:pt x="1935" y="3303"/>
                  </a:lnTo>
                  <a:lnTo>
                    <a:pt x="1835" y="3203"/>
                  </a:lnTo>
                  <a:lnTo>
                    <a:pt x="1502" y="3203"/>
                  </a:lnTo>
                  <a:lnTo>
                    <a:pt x="1535" y="3570"/>
                  </a:lnTo>
                  <a:lnTo>
                    <a:pt x="1201" y="3570"/>
                  </a:lnTo>
                  <a:lnTo>
                    <a:pt x="1201" y="3904"/>
                  </a:lnTo>
                  <a:lnTo>
                    <a:pt x="1602" y="4237"/>
                  </a:lnTo>
                  <a:lnTo>
                    <a:pt x="1635" y="4571"/>
                  </a:lnTo>
                  <a:lnTo>
                    <a:pt x="1969" y="4904"/>
                  </a:lnTo>
                  <a:lnTo>
                    <a:pt x="1668" y="5305"/>
                  </a:lnTo>
                  <a:lnTo>
                    <a:pt x="1335" y="5638"/>
                  </a:lnTo>
                  <a:lnTo>
                    <a:pt x="1001" y="6039"/>
                  </a:lnTo>
                  <a:lnTo>
                    <a:pt x="668" y="6039"/>
                  </a:lnTo>
                  <a:lnTo>
                    <a:pt x="334" y="6072"/>
                  </a:lnTo>
                  <a:lnTo>
                    <a:pt x="1" y="6072"/>
                  </a:lnTo>
                  <a:lnTo>
                    <a:pt x="1" y="6406"/>
                  </a:lnTo>
                  <a:lnTo>
                    <a:pt x="67" y="6506"/>
                  </a:lnTo>
                  <a:lnTo>
                    <a:pt x="167" y="6572"/>
                  </a:lnTo>
                  <a:lnTo>
                    <a:pt x="367" y="6739"/>
                  </a:lnTo>
                  <a:lnTo>
                    <a:pt x="701" y="6706"/>
                  </a:lnTo>
                  <a:lnTo>
                    <a:pt x="801" y="6806"/>
                  </a:lnTo>
                  <a:lnTo>
                    <a:pt x="1101" y="7039"/>
                  </a:lnTo>
                  <a:lnTo>
                    <a:pt x="1135" y="7373"/>
                  </a:lnTo>
                  <a:lnTo>
                    <a:pt x="1135" y="7740"/>
                  </a:lnTo>
                  <a:lnTo>
                    <a:pt x="834" y="8073"/>
                  </a:lnTo>
                  <a:lnTo>
                    <a:pt x="834" y="8407"/>
                  </a:lnTo>
                  <a:lnTo>
                    <a:pt x="868" y="9141"/>
                  </a:lnTo>
                  <a:lnTo>
                    <a:pt x="901" y="9474"/>
                  </a:lnTo>
                  <a:lnTo>
                    <a:pt x="1301" y="10142"/>
                  </a:lnTo>
                  <a:lnTo>
                    <a:pt x="1368" y="10142"/>
                  </a:lnTo>
                  <a:lnTo>
                    <a:pt x="1668" y="10075"/>
                  </a:lnTo>
                  <a:lnTo>
                    <a:pt x="2336" y="10041"/>
                  </a:lnTo>
                  <a:lnTo>
                    <a:pt x="2436" y="10142"/>
                  </a:lnTo>
                  <a:lnTo>
                    <a:pt x="2702" y="10375"/>
                  </a:lnTo>
                  <a:lnTo>
                    <a:pt x="2369" y="10742"/>
                  </a:lnTo>
                  <a:lnTo>
                    <a:pt x="2436" y="11076"/>
                  </a:lnTo>
                  <a:lnTo>
                    <a:pt x="2102" y="11476"/>
                  </a:lnTo>
                  <a:lnTo>
                    <a:pt x="1802" y="11809"/>
                  </a:lnTo>
                  <a:lnTo>
                    <a:pt x="1802" y="11809"/>
                  </a:lnTo>
                  <a:lnTo>
                    <a:pt x="2135" y="11576"/>
                  </a:lnTo>
                  <a:lnTo>
                    <a:pt x="2436" y="11409"/>
                  </a:lnTo>
                  <a:lnTo>
                    <a:pt x="2769" y="11042"/>
                  </a:lnTo>
                  <a:lnTo>
                    <a:pt x="3103" y="11009"/>
                  </a:lnTo>
                  <a:lnTo>
                    <a:pt x="3470" y="11009"/>
                  </a:lnTo>
                  <a:lnTo>
                    <a:pt x="4137" y="10642"/>
                  </a:lnTo>
                  <a:lnTo>
                    <a:pt x="4437" y="10242"/>
                  </a:lnTo>
                  <a:lnTo>
                    <a:pt x="4437" y="9908"/>
                  </a:lnTo>
                  <a:lnTo>
                    <a:pt x="4704" y="9541"/>
                  </a:lnTo>
                  <a:lnTo>
                    <a:pt x="5037" y="9174"/>
                  </a:lnTo>
                  <a:lnTo>
                    <a:pt x="5705" y="9141"/>
                  </a:lnTo>
                  <a:lnTo>
                    <a:pt x="6105" y="9074"/>
                  </a:lnTo>
                  <a:lnTo>
                    <a:pt x="6839" y="9741"/>
                  </a:lnTo>
                  <a:lnTo>
                    <a:pt x="7139" y="9374"/>
                  </a:lnTo>
                  <a:lnTo>
                    <a:pt x="8206" y="10008"/>
                  </a:lnTo>
                  <a:lnTo>
                    <a:pt x="8173" y="9641"/>
                  </a:lnTo>
                  <a:lnTo>
                    <a:pt x="8507" y="9241"/>
                  </a:lnTo>
                  <a:lnTo>
                    <a:pt x="8840" y="9241"/>
                  </a:lnTo>
                  <a:lnTo>
                    <a:pt x="9207" y="9208"/>
                  </a:lnTo>
                  <a:lnTo>
                    <a:pt x="8874" y="9574"/>
                  </a:lnTo>
                  <a:lnTo>
                    <a:pt x="8874" y="9908"/>
                  </a:lnTo>
                  <a:lnTo>
                    <a:pt x="9274" y="10242"/>
                  </a:lnTo>
                  <a:lnTo>
                    <a:pt x="8974" y="10575"/>
                  </a:lnTo>
                  <a:lnTo>
                    <a:pt x="9674" y="11209"/>
                  </a:lnTo>
                  <a:lnTo>
                    <a:pt x="10141" y="12643"/>
                  </a:lnTo>
                  <a:lnTo>
                    <a:pt x="10541" y="13911"/>
                  </a:lnTo>
                  <a:lnTo>
                    <a:pt x="10942" y="14244"/>
                  </a:lnTo>
                  <a:lnTo>
                    <a:pt x="11776" y="15912"/>
                  </a:lnTo>
                  <a:lnTo>
                    <a:pt x="12109" y="15879"/>
                  </a:lnTo>
                  <a:lnTo>
                    <a:pt x="12843" y="16546"/>
                  </a:lnTo>
                  <a:lnTo>
                    <a:pt x="13210" y="17213"/>
                  </a:lnTo>
                  <a:lnTo>
                    <a:pt x="13610" y="17480"/>
                  </a:lnTo>
                  <a:lnTo>
                    <a:pt x="13944" y="17847"/>
                  </a:lnTo>
                  <a:lnTo>
                    <a:pt x="15045" y="18748"/>
                  </a:lnTo>
                  <a:lnTo>
                    <a:pt x="17213" y="20682"/>
                  </a:lnTo>
                  <a:lnTo>
                    <a:pt x="17613" y="20682"/>
                  </a:lnTo>
                  <a:lnTo>
                    <a:pt x="17980" y="21350"/>
                  </a:lnTo>
                  <a:lnTo>
                    <a:pt x="18681" y="21316"/>
                  </a:lnTo>
                  <a:lnTo>
                    <a:pt x="19047" y="21917"/>
                  </a:lnTo>
                  <a:lnTo>
                    <a:pt x="19381" y="21550"/>
                  </a:lnTo>
                  <a:lnTo>
                    <a:pt x="20482" y="22517"/>
                  </a:lnTo>
                  <a:lnTo>
                    <a:pt x="20882" y="22851"/>
                  </a:lnTo>
                  <a:lnTo>
                    <a:pt x="21216" y="23151"/>
                  </a:lnTo>
                  <a:lnTo>
                    <a:pt x="21549" y="23151"/>
                  </a:lnTo>
                  <a:lnTo>
                    <a:pt x="22316" y="23751"/>
                  </a:lnTo>
                  <a:lnTo>
                    <a:pt x="22683" y="23751"/>
                  </a:lnTo>
                  <a:lnTo>
                    <a:pt x="23017" y="24052"/>
                  </a:lnTo>
                  <a:lnTo>
                    <a:pt x="23050" y="24752"/>
                  </a:lnTo>
                  <a:lnTo>
                    <a:pt x="23117" y="25086"/>
                  </a:lnTo>
                  <a:lnTo>
                    <a:pt x="23117" y="25419"/>
                  </a:lnTo>
                  <a:lnTo>
                    <a:pt x="23818" y="25719"/>
                  </a:lnTo>
                  <a:lnTo>
                    <a:pt x="24184" y="25719"/>
                  </a:lnTo>
                  <a:lnTo>
                    <a:pt x="24518" y="25686"/>
                  </a:lnTo>
                  <a:lnTo>
                    <a:pt x="25219" y="25986"/>
                  </a:lnTo>
                  <a:lnTo>
                    <a:pt x="25619" y="26253"/>
                  </a:lnTo>
                  <a:lnTo>
                    <a:pt x="25619" y="26653"/>
                  </a:lnTo>
                  <a:lnTo>
                    <a:pt x="25986" y="26920"/>
                  </a:lnTo>
                  <a:lnTo>
                    <a:pt x="26386" y="27921"/>
                  </a:lnTo>
                  <a:lnTo>
                    <a:pt x="26820" y="28988"/>
                  </a:lnTo>
                  <a:lnTo>
                    <a:pt x="26886" y="29989"/>
                  </a:lnTo>
                  <a:lnTo>
                    <a:pt x="26553" y="30356"/>
                  </a:lnTo>
                  <a:lnTo>
                    <a:pt x="26219" y="30389"/>
                  </a:lnTo>
                  <a:lnTo>
                    <a:pt x="25886" y="30389"/>
                  </a:lnTo>
                  <a:lnTo>
                    <a:pt x="25886" y="30756"/>
                  </a:lnTo>
                  <a:lnTo>
                    <a:pt x="25952" y="31090"/>
                  </a:lnTo>
                  <a:lnTo>
                    <a:pt x="25952" y="31423"/>
                  </a:lnTo>
                  <a:lnTo>
                    <a:pt x="25986" y="31724"/>
                  </a:lnTo>
                  <a:lnTo>
                    <a:pt x="25686" y="32157"/>
                  </a:lnTo>
                  <a:lnTo>
                    <a:pt x="25352" y="32491"/>
                  </a:lnTo>
                  <a:lnTo>
                    <a:pt x="25385" y="32858"/>
                  </a:lnTo>
                  <a:lnTo>
                    <a:pt x="25719" y="33158"/>
                  </a:lnTo>
                  <a:lnTo>
                    <a:pt x="26052" y="33158"/>
                  </a:lnTo>
                  <a:lnTo>
                    <a:pt x="26453" y="33091"/>
                  </a:lnTo>
                  <a:lnTo>
                    <a:pt x="26720" y="33091"/>
                  </a:lnTo>
                  <a:lnTo>
                    <a:pt x="27120" y="32724"/>
                  </a:lnTo>
                  <a:lnTo>
                    <a:pt x="27387" y="32724"/>
                  </a:lnTo>
                  <a:lnTo>
                    <a:pt x="27387" y="32357"/>
                  </a:lnTo>
                  <a:lnTo>
                    <a:pt x="28054" y="31991"/>
                  </a:lnTo>
                  <a:lnTo>
                    <a:pt x="28054" y="31590"/>
                  </a:lnTo>
                  <a:lnTo>
                    <a:pt x="28021" y="30923"/>
                  </a:lnTo>
                  <a:lnTo>
                    <a:pt x="28321" y="30556"/>
                  </a:lnTo>
                  <a:lnTo>
                    <a:pt x="28654" y="30223"/>
                  </a:lnTo>
                  <a:lnTo>
                    <a:pt x="28955" y="29856"/>
                  </a:lnTo>
                  <a:lnTo>
                    <a:pt x="29321" y="29822"/>
                  </a:lnTo>
                  <a:lnTo>
                    <a:pt x="29622" y="29822"/>
                  </a:lnTo>
                  <a:lnTo>
                    <a:pt x="29989" y="29756"/>
                  </a:lnTo>
                  <a:lnTo>
                    <a:pt x="29989" y="29422"/>
                  </a:lnTo>
                  <a:lnTo>
                    <a:pt x="29955" y="29088"/>
                  </a:lnTo>
                  <a:lnTo>
                    <a:pt x="29955" y="28722"/>
                  </a:lnTo>
                  <a:lnTo>
                    <a:pt x="29855" y="28054"/>
                  </a:lnTo>
                  <a:lnTo>
                    <a:pt x="29855" y="27721"/>
                  </a:lnTo>
                  <a:lnTo>
                    <a:pt x="29822" y="27354"/>
                  </a:lnTo>
                  <a:lnTo>
                    <a:pt x="29455" y="27054"/>
                  </a:lnTo>
                  <a:lnTo>
                    <a:pt x="28788" y="27421"/>
                  </a:lnTo>
                  <a:lnTo>
                    <a:pt x="28387" y="26887"/>
                  </a:lnTo>
                  <a:lnTo>
                    <a:pt x="28221" y="25986"/>
                  </a:lnTo>
                  <a:lnTo>
                    <a:pt x="28321" y="25419"/>
                  </a:lnTo>
                  <a:lnTo>
                    <a:pt x="28654" y="25386"/>
                  </a:lnTo>
                  <a:lnTo>
                    <a:pt x="28621" y="25019"/>
                  </a:lnTo>
                  <a:lnTo>
                    <a:pt x="28955" y="24685"/>
                  </a:lnTo>
                  <a:lnTo>
                    <a:pt x="28621" y="24719"/>
                  </a:lnTo>
                  <a:lnTo>
                    <a:pt x="28888" y="24352"/>
                  </a:lnTo>
                  <a:lnTo>
                    <a:pt x="29221" y="23985"/>
                  </a:lnTo>
                  <a:lnTo>
                    <a:pt x="29555" y="23985"/>
                  </a:lnTo>
                  <a:lnTo>
                    <a:pt x="29889" y="23918"/>
                  </a:lnTo>
                  <a:lnTo>
                    <a:pt x="29955" y="24252"/>
                  </a:lnTo>
                  <a:lnTo>
                    <a:pt x="30656" y="24585"/>
                  </a:lnTo>
                  <a:lnTo>
                    <a:pt x="30989" y="24552"/>
                  </a:lnTo>
                  <a:lnTo>
                    <a:pt x="31356" y="24519"/>
                  </a:lnTo>
                  <a:lnTo>
                    <a:pt x="31690" y="24519"/>
                  </a:lnTo>
                  <a:lnTo>
                    <a:pt x="32023" y="24485"/>
                  </a:lnTo>
                  <a:lnTo>
                    <a:pt x="32057" y="24752"/>
                  </a:lnTo>
                  <a:lnTo>
                    <a:pt x="32057" y="25152"/>
                  </a:lnTo>
                  <a:lnTo>
                    <a:pt x="32457" y="25486"/>
                  </a:lnTo>
                  <a:lnTo>
                    <a:pt x="32457" y="25819"/>
                  </a:lnTo>
                  <a:lnTo>
                    <a:pt x="32857" y="26153"/>
                  </a:lnTo>
                  <a:lnTo>
                    <a:pt x="33158" y="26153"/>
                  </a:lnTo>
                  <a:lnTo>
                    <a:pt x="33524" y="26086"/>
                  </a:lnTo>
                  <a:lnTo>
                    <a:pt x="33858" y="25686"/>
                  </a:lnTo>
                  <a:lnTo>
                    <a:pt x="33791" y="25019"/>
                  </a:lnTo>
                  <a:lnTo>
                    <a:pt x="33725" y="24352"/>
                  </a:lnTo>
                  <a:lnTo>
                    <a:pt x="33725" y="23985"/>
                  </a:lnTo>
                  <a:lnTo>
                    <a:pt x="32991" y="23718"/>
                  </a:lnTo>
                  <a:lnTo>
                    <a:pt x="32657" y="23051"/>
                  </a:lnTo>
                  <a:lnTo>
                    <a:pt x="32224" y="22717"/>
                  </a:lnTo>
                  <a:lnTo>
                    <a:pt x="31523" y="22417"/>
                  </a:lnTo>
                  <a:lnTo>
                    <a:pt x="30856" y="22484"/>
                  </a:lnTo>
                  <a:lnTo>
                    <a:pt x="30489" y="22184"/>
                  </a:lnTo>
                  <a:lnTo>
                    <a:pt x="30155" y="21850"/>
                  </a:lnTo>
                  <a:lnTo>
                    <a:pt x="29021" y="21583"/>
                  </a:lnTo>
                  <a:lnTo>
                    <a:pt x="28688" y="21249"/>
                  </a:lnTo>
                  <a:lnTo>
                    <a:pt x="28321" y="20916"/>
                  </a:lnTo>
                  <a:lnTo>
                    <a:pt x="27987" y="20983"/>
                  </a:lnTo>
                  <a:lnTo>
                    <a:pt x="27320" y="21016"/>
                  </a:lnTo>
                  <a:lnTo>
                    <a:pt x="26953" y="20716"/>
                  </a:lnTo>
                  <a:lnTo>
                    <a:pt x="26219" y="20382"/>
                  </a:lnTo>
                  <a:lnTo>
                    <a:pt x="25852" y="20416"/>
                  </a:lnTo>
                  <a:lnTo>
                    <a:pt x="25852" y="20416"/>
                  </a:lnTo>
                  <a:lnTo>
                    <a:pt x="26186" y="20049"/>
                  </a:lnTo>
                  <a:lnTo>
                    <a:pt x="26519" y="20049"/>
                  </a:lnTo>
                  <a:lnTo>
                    <a:pt x="26853" y="19682"/>
                  </a:lnTo>
                  <a:lnTo>
                    <a:pt x="26820" y="18981"/>
                  </a:lnTo>
                  <a:lnTo>
                    <a:pt x="25719" y="18714"/>
                  </a:lnTo>
                  <a:lnTo>
                    <a:pt x="25385" y="18748"/>
                  </a:lnTo>
                  <a:lnTo>
                    <a:pt x="24385" y="18814"/>
                  </a:lnTo>
                  <a:lnTo>
                    <a:pt x="23684" y="18848"/>
                  </a:lnTo>
                  <a:lnTo>
                    <a:pt x="22984" y="18548"/>
                  </a:lnTo>
                  <a:lnTo>
                    <a:pt x="22550" y="17914"/>
                  </a:lnTo>
                  <a:lnTo>
                    <a:pt x="22216" y="17547"/>
                  </a:lnTo>
                  <a:lnTo>
                    <a:pt x="21483" y="16913"/>
                  </a:lnTo>
                  <a:lnTo>
                    <a:pt x="21049" y="16313"/>
                  </a:lnTo>
                  <a:lnTo>
                    <a:pt x="20382" y="15679"/>
                  </a:lnTo>
                  <a:lnTo>
                    <a:pt x="20315" y="14978"/>
                  </a:lnTo>
                  <a:lnTo>
                    <a:pt x="20649" y="14578"/>
                  </a:lnTo>
                  <a:lnTo>
                    <a:pt x="20282" y="13978"/>
                  </a:lnTo>
                  <a:lnTo>
                    <a:pt x="19848" y="13244"/>
                  </a:lnTo>
                  <a:lnTo>
                    <a:pt x="19815" y="12910"/>
                  </a:lnTo>
                  <a:lnTo>
                    <a:pt x="19481" y="12577"/>
                  </a:lnTo>
                  <a:lnTo>
                    <a:pt x="19448" y="11976"/>
                  </a:lnTo>
                  <a:lnTo>
                    <a:pt x="19047" y="11976"/>
                  </a:lnTo>
                  <a:lnTo>
                    <a:pt x="18347" y="11676"/>
                  </a:lnTo>
                  <a:lnTo>
                    <a:pt x="17646" y="11376"/>
                  </a:lnTo>
                  <a:lnTo>
                    <a:pt x="17280" y="11376"/>
                  </a:lnTo>
                  <a:lnTo>
                    <a:pt x="16546" y="11142"/>
                  </a:lnTo>
                  <a:lnTo>
                    <a:pt x="16546" y="10742"/>
                  </a:lnTo>
                  <a:lnTo>
                    <a:pt x="16179" y="10475"/>
                  </a:lnTo>
                  <a:lnTo>
                    <a:pt x="16179" y="10075"/>
                  </a:lnTo>
                  <a:lnTo>
                    <a:pt x="15778" y="9474"/>
                  </a:lnTo>
                  <a:lnTo>
                    <a:pt x="16112" y="9074"/>
                  </a:lnTo>
                  <a:lnTo>
                    <a:pt x="16045" y="8741"/>
                  </a:lnTo>
                  <a:lnTo>
                    <a:pt x="16045" y="8374"/>
                  </a:lnTo>
                  <a:lnTo>
                    <a:pt x="16346" y="8040"/>
                  </a:lnTo>
                  <a:lnTo>
                    <a:pt x="16679" y="7673"/>
                  </a:lnTo>
                  <a:lnTo>
                    <a:pt x="16679" y="7340"/>
                  </a:lnTo>
                  <a:lnTo>
                    <a:pt x="16312" y="7340"/>
                  </a:lnTo>
                  <a:lnTo>
                    <a:pt x="15945" y="7006"/>
                  </a:lnTo>
                  <a:lnTo>
                    <a:pt x="15945" y="6706"/>
                  </a:lnTo>
                  <a:lnTo>
                    <a:pt x="15612" y="6706"/>
                  </a:lnTo>
                  <a:lnTo>
                    <a:pt x="15879" y="6339"/>
                  </a:lnTo>
                  <a:lnTo>
                    <a:pt x="16212" y="6305"/>
                  </a:lnTo>
                  <a:lnTo>
                    <a:pt x="16179" y="5638"/>
                  </a:lnTo>
                  <a:lnTo>
                    <a:pt x="16879" y="5572"/>
                  </a:lnTo>
                  <a:lnTo>
                    <a:pt x="17213" y="5538"/>
                  </a:lnTo>
                  <a:lnTo>
                    <a:pt x="17546" y="5538"/>
                  </a:lnTo>
                  <a:lnTo>
                    <a:pt x="17947" y="5505"/>
                  </a:lnTo>
                  <a:lnTo>
                    <a:pt x="18214" y="5138"/>
                  </a:lnTo>
                  <a:lnTo>
                    <a:pt x="18547" y="5138"/>
                  </a:lnTo>
                  <a:lnTo>
                    <a:pt x="18514" y="4804"/>
                  </a:lnTo>
                  <a:lnTo>
                    <a:pt x="18881" y="4738"/>
                  </a:lnTo>
                  <a:lnTo>
                    <a:pt x="19214" y="4738"/>
                  </a:lnTo>
                  <a:lnTo>
                    <a:pt x="19281" y="5071"/>
                  </a:lnTo>
                  <a:lnTo>
                    <a:pt x="19648" y="5371"/>
                  </a:lnTo>
                  <a:lnTo>
                    <a:pt x="19615" y="4704"/>
                  </a:lnTo>
                  <a:lnTo>
                    <a:pt x="19948" y="4704"/>
                  </a:lnTo>
                  <a:lnTo>
                    <a:pt x="19981" y="4571"/>
                  </a:lnTo>
                  <a:lnTo>
                    <a:pt x="19948" y="4571"/>
                  </a:lnTo>
                  <a:lnTo>
                    <a:pt x="19881" y="4071"/>
                  </a:lnTo>
                  <a:lnTo>
                    <a:pt x="19348" y="3737"/>
                  </a:lnTo>
                  <a:lnTo>
                    <a:pt x="19848" y="3403"/>
                  </a:lnTo>
                  <a:lnTo>
                    <a:pt x="19948" y="3303"/>
                  </a:lnTo>
                  <a:lnTo>
                    <a:pt x="19948" y="3003"/>
                  </a:lnTo>
                  <a:lnTo>
                    <a:pt x="19781" y="2703"/>
                  </a:lnTo>
                  <a:lnTo>
                    <a:pt x="19681" y="2403"/>
                  </a:lnTo>
                  <a:lnTo>
                    <a:pt x="19715" y="2036"/>
                  </a:lnTo>
                  <a:lnTo>
                    <a:pt x="19715" y="2002"/>
                  </a:lnTo>
                  <a:lnTo>
                    <a:pt x="19448" y="2002"/>
                  </a:lnTo>
                  <a:lnTo>
                    <a:pt x="19214" y="1836"/>
                  </a:lnTo>
                  <a:lnTo>
                    <a:pt x="19047" y="1669"/>
                  </a:lnTo>
                  <a:lnTo>
                    <a:pt x="18347" y="1702"/>
                  </a:lnTo>
                  <a:lnTo>
                    <a:pt x="18013" y="1736"/>
                  </a:lnTo>
                  <a:lnTo>
                    <a:pt x="17680" y="1736"/>
                  </a:lnTo>
                  <a:lnTo>
                    <a:pt x="17346" y="1802"/>
                  </a:lnTo>
                  <a:lnTo>
                    <a:pt x="17313" y="1736"/>
                  </a:lnTo>
                  <a:lnTo>
                    <a:pt x="17013" y="1535"/>
                  </a:lnTo>
                  <a:lnTo>
                    <a:pt x="16979" y="1502"/>
                  </a:lnTo>
                  <a:lnTo>
                    <a:pt x="16946" y="1469"/>
                  </a:lnTo>
                  <a:lnTo>
                    <a:pt x="16546" y="1135"/>
                  </a:lnTo>
                  <a:lnTo>
                    <a:pt x="16512" y="802"/>
                  </a:lnTo>
                  <a:lnTo>
                    <a:pt x="16212" y="535"/>
                  </a:lnTo>
                  <a:lnTo>
                    <a:pt x="15845" y="201"/>
                  </a:lnTo>
                  <a:lnTo>
                    <a:pt x="15178" y="234"/>
                  </a:lnTo>
                  <a:lnTo>
                    <a:pt x="14811" y="301"/>
                  </a:lnTo>
                  <a:lnTo>
                    <a:pt x="14478" y="301"/>
                  </a:lnTo>
                  <a:lnTo>
                    <a:pt x="14144" y="335"/>
                  </a:lnTo>
                  <a:lnTo>
                    <a:pt x="1377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8"/>
            <p:cNvSpPr/>
            <p:nvPr/>
          </p:nvSpPr>
          <p:spPr>
            <a:xfrm>
              <a:off x="5644602" y="3676153"/>
              <a:ext cx="252862" cy="131320"/>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8"/>
            <p:cNvSpPr/>
            <p:nvPr/>
          </p:nvSpPr>
          <p:spPr>
            <a:xfrm>
              <a:off x="5842964" y="3588844"/>
              <a:ext cx="415568" cy="195577"/>
            </a:xfrm>
            <a:custGeom>
              <a:avLst/>
              <a:gdLst/>
              <a:ahLst/>
              <a:cxnLst/>
              <a:rect l="l" t="t" r="r" b="b"/>
              <a:pathLst>
                <a:path w="19848" h="9341" extrusionOk="0">
                  <a:moveTo>
                    <a:pt x="15611" y="0"/>
                  </a:moveTo>
                  <a:lnTo>
                    <a:pt x="15211" y="34"/>
                  </a:lnTo>
                  <a:lnTo>
                    <a:pt x="14544" y="67"/>
                  </a:lnTo>
                  <a:lnTo>
                    <a:pt x="14344" y="267"/>
                  </a:lnTo>
                  <a:lnTo>
                    <a:pt x="14277" y="434"/>
                  </a:lnTo>
                  <a:lnTo>
                    <a:pt x="14277" y="768"/>
                  </a:lnTo>
                  <a:lnTo>
                    <a:pt x="13977" y="1168"/>
                  </a:lnTo>
                  <a:lnTo>
                    <a:pt x="13276" y="1201"/>
                  </a:lnTo>
                  <a:lnTo>
                    <a:pt x="12609" y="1235"/>
                  </a:lnTo>
                  <a:lnTo>
                    <a:pt x="12476" y="1168"/>
                  </a:lnTo>
                  <a:lnTo>
                    <a:pt x="12176" y="934"/>
                  </a:lnTo>
                  <a:lnTo>
                    <a:pt x="11842" y="934"/>
                  </a:lnTo>
                  <a:lnTo>
                    <a:pt x="11875" y="1335"/>
                  </a:lnTo>
                  <a:lnTo>
                    <a:pt x="11508" y="1335"/>
                  </a:lnTo>
                  <a:lnTo>
                    <a:pt x="11175" y="1368"/>
                  </a:lnTo>
                  <a:lnTo>
                    <a:pt x="10808" y="1368"/>
                  </a:lnTo>
                  <a:lnTo>
                    <a:pt x="10841" y="1702"/>
                  </a:lnTo>
                  <a:lnTo>
                    <a:pt x="10508" y="2069"/>
                  </a:lnTo>
                  <a:lnTo>
                    <a:pt x="10207" y="2435"/>
                  </a:lnTo>
                  <a:lnTo>
                    <a:pt x="9173" y="2536"/>
                  </a:lnTo>
                  <a:lnTo>
                    <a:pt x="9207" y="3203"/>
                  </a:lnTo>
                  <a:lnTo>
                    <a:pt x="9207" y="3536"/>
                  </a:lnTo>
                  <a:lnTo>
                    <a:pt x="9540" y="3770"/>
                  </a:lnTo>
                  <a:lnTo>
                    <a:pt x="9640" y="3870"/>
                  </a:lnTo>
                  <a:lnTo>
                    <a:pt x="9674" y="4203"/>
                  </a:lnTo>
                  <a:lnTo>
                    <a:pt x="9674" y="4537"/>
                  </a:lnTo>
                  <a:lnTo>
                    <a:pt x="9974" y="4770"/>
                  </a:lnTo>
                  <a:lnTo>
                    <a:pt x="9974" y="4837"/>
                  </a:lnTo>
                  <a:lnTo>
                    <a:pt x="10007" y="4871"/>
                  </a:lnTo>
                  <a:lnTo>
                    <a:pt x="10041" y="5204"/>
                  </a:lnTo>
                  <a:lnTo>
                    <a:pt x="10107" y="5571"/>
                  </a:lnTo>
                  <a:lnTo>
                    <a:pt x="9774" y="5571"/>
                  </a:lnTo>
                  <a:lnTo>
                    <a:pt x="9774" y="5905"/>
                  </a:lnTo>
                  <a:lnTo>
                    <a:pt x="9674" y="5838"/>
                  </a:lnTo>
                  <a:lnTo>
                    <a:pt x="9674" y="5871"/>
                  </a:lnTo>
                  <a:lnTo>
                    <a:pt x="9607" y="5771"/>
                  </a:lnTo>
                  <a:lnTo>
                    <a:pt x="9374" y="5604"/>
                  </a:lnTo>
                  <a:lnTo>
                    <a:pt x="9374" y="5571"/>
                  </a:lnTo>
                  <a:lnTo>
                    <a:pt x="9307" y="5538"/>
                  </a:lnTo>
                  <a:lnTo>
                    <a:pt x="9307" y="5204"/>
                  </a:lnTo>
                  <a:lnTo>
                    <a:pt x="9273" y="4904"/>
                  </a:lnTo>
                  <a:lnTo>
                    <a:pt x="8640" y="4604"/>
                  </a:lnTo>
                  <a:lnTo>
                    <a:pt x="8306" y="4670"/>
                  </a:lnTo>
                  <a:lnTo>
                    <a:pt x="8339" y="5004"/>
                  </a:lnTo>
                  <a:lnTo>
                    <a:pt x="7973" y="4670"/>
                  </a:lnTo>
                  <a:lnTo>
                    <a:pt x="7606" y="4704"/>
                  </a:lnTo>
                  <a:lnTo>
                    <a:pt x="6872" y="4737"/>
                  </a:lnTo>
                  <a:lnTo>
                    <a:pt x="6605" y="4770"/>
                  </a:lnTo>
                  <a:lnTo>
                    <a:pt x="6271" y="5171"/>
                  </a:lnTo>
                  <a:lnTo>
                    <a:pt x="5938" y="5171"/>
                  </a:lnTo>
                  <a:lnTo>
                    <a:pt x="5537" y="5204"/>
                  </a:lnTo>
                  <a:lnTo>
                    <a:pt x="5204" y="4871"/>
                  </a:lnTo>
                  <a:lnTo>
                    <a:pt x="4870" y="5237"/>
                  </a:lnTo>
                  <a:lnTo>
                    <a:pt x="4503" y="5271"/>
                  </a:lnTo>
                  <a:lnTo>
                    <a:pt x="4170" y="5271"/>
                  </a:lnTo>
                  <a:lnTo>
                    <a:pt x="4170" y="5204"/>
                  </a:lnTo>
                  <a:lnTo>
                    <a:pt x="4103" y="5204"/>
                  </a:lnTo>
                  <a:lnTo>
                    <a:pt x="4103" y="4904"/>
                  </a:lnTo>
                  <a:lnTo>
                    <a:pt x="3469" y="4670"/>
                  </a:lnTo>
                  <a:lnTo>
                    <a:pt x="3169" y="5371"/>
                  </a:lnTo>
                  <a:lnTo>
                    <a:pt x="2836" y="5371"/>
                  </a:lnTo>
                  <a:lnTo>
                    <a:pt x="2502" y="5738"/>
                  </a:lnTo>
                  <a:lnTo>
                    <a:pt x="2302" y="5538"/>
                  </a:lnTo>
                  <a:lnTo>
                    <a:pt x="2135" y="5438"/>
                  </a:lnTo>
                  <a:lnTo>
                    <a:pt x="1801" y="5438"/>
                  </a:lnTo>
                  <a:lnTo>
                    <a:pt x="1701" y="5371"/>
                  </a:lnTo>
                  <a:lnTo>
                    <a:pt x="1635" y="5338"/>
                  </a:lnTo>
                  <a:lnTo>
                    <a:pt x="1435" y="5104"/>
                  </a:lnTo>
                  <a:lnTo>
                    <a:pt x="1034" y="4837"/>
                  </a:lnTo>
                  <a:lnTo>
                    <a:pt x="701" y="4837"/>
                  </a:lnTo>
                  <a:lnTo>
                    <a:pt x="434" y="5204"/>
                  </a:lnTo>
                  <a:lnTo>
                    <a:pt x="300" y="5171"/>
                  </a:lnTo>
                  <a:lnTo>
                    <a:pt x="334" y="5438"/>
                  </a:lnTo>
                  <a:lnTo>
                    <a:pt x="0" y="5838"/>
                  </a:lnTo>
                  <a:lnTo>
                    <a:pt x="367" y="5571"/>
                  </a:lnTo>
                  <a:lnTo>
                    <a:pt x="467" y="5504"/>
                  </a:lnTo>
                  <a:lnTo>
                    <a:pt x="934" y="5838"/>
                  </a:lnTo>
                  <a:lnTo>
                    <a:pt x="968" y="6372"/>
                  </a:lnTo>
                  <a:lnTo>
                    <a:pt x="867" y="6572"/>
                  </a:lnTo>
                  <a:lnTo>
                    <a:pt x="1134" y="6772"/>
                  </a:lnTo>
                  <a:lnTo>
                    <a:pt x="1501" y="7105"/>
                  </a:lnTo>
                  <a:lnTo>
                    <a:pt x="2469" y="7039"/>
                  </a:lnTo>
                  <a:lnTo>
                    <a:pt x="2869" y="7005"/>
                  </a:lnTo>
                  <a:lnTo>
                    <a:pt x="3202" y="7005"/>
                  </a:lnTo>
                  <a:lnTo>
                    <a:pt x="3202" y="7339"/>
                  </a:lnTo>
                  <a:lnTo>
                    <a:pt x="3269" y="7606"/>
                  </a:lnTo>
                  <a:lnTo>
                    <a:pt x="3269" y="7673"/>
                  </a:lnTo>
                  <a:lnTo>
                    <a:pt x="3603" y="7673"/>
                  </a:lnTo>
                  <a:lnTo>
                    <a:pt x="3970" y="7606"/>
                  </a:lnTo>
                  <a:lnTo>
                    <a:pt x="4603" y="7239"/>
                  </a:lnTo>
                  <a:lnTo>
                    <a:pt x="4537" y="6905"/>
                  </a:lnTo>
                  <a:lnTo>
                    <a:pt x="4937" y="6872"/>
                  </a:lnTo>
                  <a:lnTo>
                    <a:pt x="5304" y="7206"/>
                  </a:lnTo>
                  <a:lnTo>
                    <a:pt x="5638" y="7172"/>
                  </a:lnTo>
                  <a:lnTo>
                    <a:pt x="5971" y="7172"/>
                  </a:lnTo>
                  <a:lnTo>
                    <a:pt x="6338" y="7105"/>
                  </a:lnTo>
                  <a:lnTo>
                    <a:pt x="7005" y="7072"/>
                  </a:lnTo>
                  <a:lnTo>
                    <a:pt x="7372" y="7406"/>
                  </a:lnTo>
                  <a:lnTo>
                    <a:pt x="7672" y="7673"/>
                  </a:lnTo>
                  <a:lnTo>
                    <a:pt x="7772" y="7706"/>
                  </a:lnTo>
                  <a:lnTo>
                    <a:pt x="7772" y="8039"/>
                  </a:lnTo>
                  <a:lnTo>
                    <a:pt x="8139" y="8373"/>
                  </a:lnTo>
                  <a:lnTo>
                    <a:pt x="8173" y="8406"/>
                  </a:lnTo>
                  <a:lnTo>
                    <a:pt x="8473" y="8607"/>
                  </a:lnTo>
                  <a:lnTo>
                    <a:pt x="8506" y="8673"/>
                  </a:lnTo>
                  <a:lnTo>
                    <a:pt x="8840" y="8607"/>
                  </a:lnTo>
                  <a:lnTo>
                    <a:pt x="9173" y="8607"/>
                  </a:lnTo>
                  <a:lnTo>
                    <a:pt x="9507" y="8573"/>
                  </a:lnTo>
                  <a:lnTo>
                    <a:pt x="10207" y="8540"/>
                  </a:lnTo>
                  <a:lnTo>
                    <a:pt x="10374" y="8707"/>
                  </a:lnTo>
                  <a:lnTo>
                    <a:pt x="10608" y="8873"/>
                  </a:lnTo>
                  <a:lnTo>
                    <a:pt x="10975" y="8873"/>
                  </a:lnTo>
                  <a:lnTo>
                    <a:pt x="11608" y="8673"/>
                  </a:lnTo>
                  <a:lnTo>
                    <a:pt x="11875" y="8607"/>
                  </a:lnTo>
                  <a:lnTo>
                    <a:pt x="12309" y="9074"/>
                  </a:lnTo>
                  <a:lnTo>
                    <a:pt x="12676" y="9074"/>
                  </a:lnTo>
                  <a:lnTo>
                    <a:pt x="13009" y="9040"/>
                  </a:lnTo>
                  <a:lnTo>
                    <a:pt x="13443" y="9340"/>
                  </a:lnTo>
                  <a:lnTo>
                    <a:pt x="13476" y="9007"/>
                  </a:lnTo>
                  <a:lnTo>
                    <a:pt x="13977" y="8773"/>
                  </a:lnTo>
                  <a:lnTo>
                    <a:pt x="14377" y="8840"/>
                  </a:lnTo>
                  <a:lnTo>
                    <a:pt x="14377" y="8740"/>
                  </a:lnTo>
                  <a:lnTo>
                    <a:pt x="14611" y="8240"/>
                  </a:lnTo>
                  <a:lnTo>
                    <a:pt x="14677" y="8206"/>
                  </a:lnTo>
                  <a:lnTo>
                    <a:pt x="14978" y="8206"/>
                  </a:lnTo>
                  <a:lnTo>
                    <a:pt x="15445" y="8173"/>
                  </a:lnTo>
                  <a:lnTo>
                    <a:pt x="15711" y="8173"/>
                  </a:lnTo>
                  <a:lnTo>
                    <a:pt x="16045" y="8106"/>
                  </a:lnTo>
                  <a:lnTo>
                    <a:pt x="16379" y="8106"/>
                  </a:lnTo>
                  <a:lnTo>
                    <a:pt x="16679" y="8006"/>
                  </a:lnTo>
                  <a:lnTo>
                    <a:pt x="16979" y="7873"/>
                  </a:lnTo>
                  <a:lnTo>
                    <a:pt x="17346" y="7939"/>
                  </a:lnTo>
                  <a:lnTo>
                    <a:pt x="17813" y="7539"/>
                  </a:lnTo>
                  <a:lnTo>
                    <a:pt x="18013" y="7005"/>
                  </a:lnTo>
                  <a:lnTo>
                    <a:pt x="18046" y="7005"/>
                  </a:lnTo>
                  <a:lnTo>
                    <a:pt x="18380" y="6939"/>
                  </a:lnTo>
                  <a:lnTo>
                    <a:pt x="18647" y="6272"/>
                  </a:lnTo>
                  <a:lnTo>
                    <a:pt x="18613" y="5604"/>
                  </a:lnTo>
                  <a:lnTo>
                    <a:pt x="18647" y="5571"/>
                  </a:lnTo>
                  <a:lnTo>
                    <a:pt x="18647" y="5538"/>
                  </a:lnTo>
                  <a:lnTo>
                    <a:pt x="18980" y="5538"/>
                  </a:lnTo>
                  <a:lnTo>
                    <a:pt x="18947" y="5237"/>
                  </a:lnTo>
                  <a:lnTo>
                    <a:pt x="18947" y="4904"/>
                  </a:lnTo>
                  <a:lnTo>
                    <a:pt x="18513" y="4570"/>
                  </a:lnTo>
                  <a:lnTo>
                    <a:pt x="18480" y="4237"/>
                  </a:lnTo>
                  <a:lnTo>
                    <a:pt x="18547" y="4237"/>
                  </a:lnTo>
                  <a:lnTo>
                    <a:pt x="18513" y="4203"/>
                  </a:lnTo>
                  <a:lnTo>
                    <a:pt x="18880" y="4170"/>
                  </a:lnTo>
                  <a:lnTo>
                    <a:pt x="18947" y="4170"/>
                  </a:lnTo>
                  <a:lnTo>
                    <a:pt x="19281" y="3937"/>
                  </a:lnTo>
                  <a:lnTo>
                    <a:pt x="19214" y="4103"/>
                  </a:lnTo>
                  <a:lnTo>
                    <a:pt x="19214" y="4270"/>
                  </a:lnTo>
                  <a:lnTo>
                    <a:pt x="19614" y="4337"/>
                  </a:lnTo>
                  <a:lnTo>
                    <a:pt x="19547" y="4170"/>
                  </a:lnTo>
                  <a:lnTo>
                    <a:pt x="19547" y="4103"/>
                  </a:lnTo>
                  <a:lnTo>
                    <a:pt x="19848" y="3770"/>
                  </a:lnTo>
                  <a:lnTo>
                    <a:pt x="19614" y="3169"/>
                  </a:lnTo>
                  <a:lnTo>
                    <a:pt x="19447" y="2736"/>
                  </a:lnTo>
                  <a:lnTo>
                    <a:pt x="19281" y="2502"/>
                  </a:lnTo>
                  <a:lnTo>
                    <a:pt x="19481" y="2402"/>
                  </a:lnTo>
                  <a:lnTo>
                    <a:pt x="19714" y="2269"/>
                  </a:lnTo>
                  <a:lnTo>
                    <a:pt x="19681" y="2202"/>
                  </a:lnTo>
                  <a:lnTo>
                    <a:pt x="19314" y="1768"/>
                  </a:lnTo>
                  <a:lnTo>
                    <a:pt x="19381" y="1501"/>
                  </a:lnTo>
                  <a:lnTo>
                    <a:pt x="19181" y="1201"/>
                  </a:lnTo>
                  <a:lnTo>
                    <a:pt x="18780" y="1235"/>
                  </a:lnTo>
                  <a:lnTo>
                    <a:pt x="18447" y="1168"/>
                  </a:lnTo>
                  <a:lnTo>
                    <a:pt x="17846" y="934"/>
                  </a:lnTo>
                  <a:lnTo>
                    <a:pt x="17780" y="734"/>
                  </a:lnTo>
                  <a:lnTo>
                    <a:pt x="17513" y="534"/>
                  </a:lnTo>
                  <a:lnTo>
                    <a:pt x="17346" y="234"/>
                  </a:lnTo>
                  <a:lnTo>
                    <a:pt x="17313" y="234"/>
                  </a:lnTo>
                  <a:lnTo>
                    <a:pt x="16645" y="267"/>
                  </a:lnTo>
                  <a:lnTo>
                    <a:pt x="16312" y="267"/>
                  </a:lnTo>
                  <a:lnTo>
                    <a:pt x="16212" y="201"/>
                  </a:lnTo>
                  <a:lnTo>
                    <a:pt x="16178" y="201"/>
                  </a:lnTo>
                  <a:lnTo>
                    <a:pt x="15878"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8"/>
            <p:cNvSpPr/>
            <p:nvPr/>
          </p:nvSpPr>
          <p:spPr>
            <a:xfrm>
              <a:off x="5842964" y="3711056"/>
              <a:ext cx="712" cy="7705"/>
            </a:xfrm>
            <a:custGeom>
              <a:avLst/>
              <a:gdLst/>
              <a:ahLst/>
              <a:cxnLst/>
              <a:rect l="l" t="t" r="r" b="b"/>
              <a:pathLst>
                <a:path w="34" h="368" extrusionOk="0">
                  <a:moveTo>
                    <a:pt x="34" y="368"/>
                  </a:move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8"/>
            <p:cNvSpPr/>
            <p:nvPr/>
          </p:nvSpPr>
          <p:spPr>
            <a:xfrm>
              <a:off x="5680929" y="3113228"/>
              <a:ext cx="465859" cy="599252"/>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8"/>
            <p:cNvSpPr/>
            <p:nvPr/>
          </p:nvSpPr>
          <p:spPr>
            <a:xfrm>
              <a:off x="5836662" y="2957474"/>
              <a:ext cx="127132" cy="165553"/>
            </a:xfrm>
            <a:custGeom>
              <a:avLst/>
              <a:gdLst/>
              <a:ahLst/>
              <a:cxnLst/>
              <a:rect l="l" t="t" r="r" b="b"/>
              <a:pathLst>
                <a:path w="6072" h="7907" extrusionOk="0">
                  <a:moveTo>
                    <a:pt x="4838" y="0"/>
                  </a:moveTo>
                  <a:lnTo>
                    <a:pt x="4504" y="34"/>
                  </a:lnTo>
                  <a:lnTo>
                    <a:pt x="4171" y="67"/>
                  </a:lnTo>
                  <a:lnTo>
                    <a:pt x="4237" y="401"/>
                  </a:lnTo>
                  <a:lnTo>
                    <a:pt x="3503" y="501"/>
                  </a:lnTo>
                  <a:lnTo>
                    <a:pt x="3170" y="501"/>
                  </a:lnTo>
                  <a:lnTo>
                    <a:pt x="2836" y="868"/>
                  </a:lnTo>
                  <a:lnTo>
                    <a:pt x="3237" y="1168"/>
                  </a:lnTo>
                  <a:lnTo>
                    <a:pt x="3270" y="1535"/>
                  </a:lnTo>
                  <a:lnTo>
                    <a:pt x="3270" y="1535"/>
                  </a:lnTo>
                  <a:lnTo>
                    <a:pt x="2903" y="1201"/>
                  </a:lnTo>
                  <a:lnTo>
                    <a:pt x="2569" y="1568"/>
                  </a:lnTo>
                  <a:lnTo>
                    <a:pt x="2503" y="1201"/>
                  </a:lnTo>
                  <a:lnTo>
                    <a:pt x="2503" y="868"/>
                  </a:lnTo>
                  <a:lnTo>
                    <a:pt x="2136" y="901"/>
                  </a:lnTo>
                  <a:lnTo>
                    <a:pt x="1836" y="1301"/>
                  </a:lnTo>
                  <a:lnTo>
                    <a:pt x="1902" y="1602"/>
                  </a:lnTo>
                  <a:lnTo>
                    <a:pt x="1502" y="1668"/>
                  </a:lnTo>
                  <a:lnTo>
                    <a:pt x="1135" y="1335"/>
                  </a:lnTo>
                  <a:lnTo>
                    <a:pt x="802" y="1335"/>
                  </a:lnTo>
                  <a:lnTo>
                    <a:pt x="802" y="1001"/>
                  </a:lnTo>
                  <a:lnTo>
                    <a:pt x="435" y="1035"/>
                  </a:lnTo>
                  <a:lnTo>
                    <a:pt x="468" y="1368"/>
                  </a:lnTo>
                  <a:lnTo>
                    <a:pt x="134" y="1735"/>
                  </a:lnTo>
                  <a:lnTo>
                    <a:pt x="168" y="2069"/>
                  </a:lnTo>
                  <a:lnTo>
                    <a:pt x="234" y="2736"/>
                  </a:lnTo>
                  <a:lnTo>
                    <a:pt x="234" y="3136"/>
                  </a:lnTo>
                  <a:lnTo>
                    <a:pt x="268" y="3470"/>
                  </a:lnTo>
                  <a:lnTo>
                    <a:pt x="301" y="3803"/>
                  </a:lnTo>
                  <a:lnTo>
                    <a:pt x="301" y="4103"/>
                  </a:lnTo>
                  <a:lnTo>
                    <a:pt x="335" y="4470"/>
                  </a:lnTo>
                  <a:lnTo>
                    <a:pt x="1" y="4837"/>
                  </a:lnTo>
                  <a:lnTo>
                    <a:pt x="401" y="5171"/>
                  </a:lnTo>
                  <a:lnTo>
                    <a:pt x="735" y="5137"/>
                  </a:lnTo>
                  <a:lnTo>
                    <a:pt x="768" y="5504"/>
                  </a:lnTo>
                  <a:lnTo>
                    <a:pt x="1135" y="5771"/>
                  </a:lnTo>
                  <a:lnTo>
                    <a:pt x="1135" y="6172"/>
                  </a:lnTo>
                  <a:lnTo>
                    <a:pt x="1168" y="6505"/>
                  </a:lnTo>
                  <a:lnTo>
                    <a:pt x="1235" y="7172"/>
                  </a:lnTo>
                  <a:lnTo>
                    <a:pt x="1269" y="7439"/>
                  </a:lnTo>
                  <a:lnTo>
                    <a:pt x="1269" y="7506"/>
                  </a:lnTo>
                  <a:lnTo>
                    <a:pt x="1269" y="7539"/>
                  </a:lnTo>
                  <a:lnTo>
                    <a:pt x="1569" y="7506"/>
                  </a:lnTo>
                  <a:lnTo>
                    <a:pt x="1936" y="7806"/>
                  </a:lnTo>
                  <a:lnTo>
                    <a:pt x="1969" y="7806"/>
                  </a:lnTo>
                  <a:lnTo>
                    <a:pt x="2569" y="7739"/>
                  </a:lnTo>
                  <a:lnTo>
                    <a:pt x="2670" y="7739"/>
                  </a:lnTo>
                  <a:lnTo>
                    <a:pt x="2803" y="7906"/>
                  </a:lnTo>
                  <a:lnTo>
                    <a:pt x="2970" y="7706"/>
                  </a:lnTo>
                  <a:lnTo>
                    <a:pt x="3337" y="7706"/>
                  </a:lnTo>
                  <a:lnTo>
                    <a:pt x="2970" y="7372"/>
                  </a:lnTo>
                  <a:lnTo>
                    <a:pt x="2569" y="7039"/>
                  </a:lnTo>
                  <a:lnTo>
                    <a:pt x="2903" y="6705"/>
                  </a:lnTo>
                  <a:lnTo>
                    <a:pt x="3270" y="6672"/>
                  </a:lnTo>
                  <a:lnTo>
                    <a:pt x="2903" y="6372"/>
                  </a:lnTo>
                  <a:lnTo>
                    <a:pt x="2836" y="6038"/>
                  </a:lnTo>
                  <a:lnTo>
                    <a:pt x="3237" y="6005"/>
                  </a:lnTo>
                  <a:lnTo>
                    <a:pt x="3170" y="5638"/>
                  </a:lnTo>
                  <a:lnTo>
                    <a:pt x="3137" y="5338"/>
                  </a:lnTo>
                  <a:lnTo>
                    <a:pt x="3503" y="5304"/>
                  </a:lnTo>
                  <a:lnTo>
                    <a:pt x="3804" y="4904"/>
                  </a:lnTo>
                  <a:lnTo>
                    <a:pt x="4171" y="4904"/>
                  </a:lnTo>
                  <a:lnTo>
                    <a:pt x="4137" y="4537"/>
                  </a:lnTo>
                  <a:lnTo>
                    <a:pt x="4804" y="4170"/>
                  </a:lnTo>
                  <a:lnTo>
                    <a:pt x="5105" y="3470"/>
                  </a:lnTo>
                  <a:lnTo>
                    <a:pt x="4738" y="3136"/>
                  </a:lnTo>
                  <a:lnTo>
                    <a:pt x="5071" y="2736"/>
                  </a:lnTo>
                  <a:lnTo>
                    <a:pt x="5405" y="2736"/>
                  </a:lnTo>
                  <a:lnTo>
                    <a:pt x="5438" y="3069"/>
                  </a:lnTo>
                  <a:lnTo>
                    <a:pt x="5772" y="3069"/>
                  </a:lnTo>
                  <a:lnTo>
                    <a:pt x="6072" y="2702"/>
                  </a:lnTo>
                  <a:lnTo>
                    <a:pt x="6072" y="2335"/>
                  </a:lnTo>
                  <a:lnTo>
                    <a:pt x="6005" y="2002"/>
                  </a:lnTo>
                  <a:lnTo>
                    <a:pt x="5672" y="1702"/>
                  </a:lnTo>
                  <a:lnTo>
                    <a:pt x="5305" y="1702"/>
                  </a:lnTo>
                  <a:lnTo>
                    <a:pt x="4971" y="1735"/>
                  </a:lnTo>
                  <a:lnTo>
                    <a:pt x="4971" y="1401"/>
                  </a:lnTo>
                  <a:lnTo>
                    <a:pt x="4604" y="1401"/>
                  </a:lnTo>
                  <a:lnTo>
                    <a:pt x="4604" y="1068"/>
                  </a:lnTo>
                  <a:lnTo>
                    <a:pt x="4904" y="701"/>
                  </a:lnTo>
                  <a:lnTo>
                    <a:pt x="5271" y="668"/>
                  </a:lnTo>
                  <a:lnTo>
                    <a:pt x="4904" y="367"/>
                  </a:lnTo>
                  <a:lnTo>
                    <a:pt x="483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8"/>
            <p:cNvSpPr/>
            <p:nvPr/>
          </p:nvSpPr>
          <p:spPr>
            <a:xfrm>
              <a:off x="5891853" y="3123005"/>
              <a:ext cx="3497" cy="3497"/>
            </a:xfrm>
            <a:custGeom>
              <a:avLst/>
              <a:gdLst/>
              <a:ahLst/>
              <a:cxnLst/>
              <a:rect l="l" t="t" r="r" b="b"/>
              <a:pathLst>
                <a:path w="167" h="167" extrusionOk="0">
                  <a:moveTo>
                    <a:pt x="0" y="167"/>
                  </a:moveTo>
                  <a:lnTo>
                    <a:pt x="134" y="67"/>
                  </a:lnTo>
                  <a:lnTo>
                    <a:pt x="167" y="0"/>
                  </a:lnTo>
                  <a:lnTo>
                    <a:pt x="167" y="0"/>
                  </a:lnTo>
                  <a:lnTo>
                    <a:pt x="134"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8"/>
            <p:cNvSpPr/>
            <p:nvPr/>
          </p:nvSpPr>
          <p:spPr>
            <a:xfrm>
              <a:off x="5863211" y="3115321"/>
              <a:ext cx="21" cy="6302"/>
            </a:xfrm>
            <a:custGeom>
              <a:avLst/>
              <a:gdLst/>
              <a:ahLst/>
              <a:cxnLst/>
              <a:rect l="l" t="t" r="r" b="b"/>
              <a:pathLst>
                <a:path w="1" h="301" extrusionOk="0">
                  <a:moveTo>
                    <a:pt x="1" y="300"/>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8"/>
            <p:cNvSpPr/>
            <p:nvPr/>
          </p:nvSpPr>
          <p:spPr>
            <a:xfrm>
              <a:off x="5517491" y="3359055"/>
              <a:ext cx="171143" cy="166956"/>
            </a:xfrm>
            <a:custGeom>
              <a:avLst/>
              <a:gdLst/>
              <a:ahLst/>
              <a:cxnLst/>
              <a:rect l="l" t="t" r="r" b="b"/>
              <a:pathLst>
                <a:path w="8174" h="7974" extrusionOk="0">
                  <a:moveTo>
                    <a:pt x="1669" y="1"/>
                  </a:moveTo>
                  <a:lnTo>
                    <a:pt x="1335" y="34"/>
                  </a:lnTo>
                  <a:lnTo>
                    <a:pt x="1001" y="401"/>
                  </a:lnTo>
                  <a:lnTo>
                    <a:pt x="635" y="68"/>
                  </a:lnTo>
                  <a:lnTo>
                    <a:pt x="668" y="468"/>
                  </a:lnTo>
                  <a:lnTo>
                    <a:pt x="1" y="835"/>
                  </a:lnTo>
                  <a:lnTo>
                    <a:pt x="34" y="1168"/>
                  </a:lnTo>
                  <a:lnTo>
                    <a:pt x="67" y="1535"/>
                  </a:lnTo>
                  <a:lnTo>
                    <a:pt x="67" y="1802"/>
                  </a:lnTo>
                  <a:lnTo>
                    <a:pt x="67" y="1835"/>
                  </a:lnTo>
                  <a:lnTo>
                    <a:pt x="401" y="2169"/>
                  </a:lnTo>
                  <a:lnTo>
                    <a:pt x="468" y="2202"/>
                  </a:lnTo>
                  <a:lnTo>
                    <a:pt x="468" y="2436"/>
                  </a:lnTo>
                  <a:lnTo>
                    <a:pt x="501" y="2503"/>
                  </a:lnTo>
                  <a:lnTo>
                    <a:pt x="801" y="2503"/>
                  </a:lnTo>
                  <a:lnTo>
                    <a:pt x="1135" y="2436"/>
                  </a:lnTo>
                  <a:lnTo>
                    <a:pt x="1168" y="2436"/>
                  </a:lnTo>
                  <a:lnTo>
                    <a:pt x="1168" y="2836"/>
                  </a:lnTo>
                  <a:lnTo>
                    <a:pt x="1202" y="3070"/>
                  </a:lnTo>
                  <a:lnTo>
                    <a:pt x="1202" y="3170"/>
                  </a:lnTo>
                  <a:lnTo>
                    <a:pt x="1535" y="3136"/>
                  </a:lnTo>
                  <a:lnTo>
                    <a:pt x="1869" y="3136"/>
                  </a:lnTo>
                  <a:lnTo>
                    <a:pt x="1902" y="3403"/>
                  </a:lnTo>
                  <a:lnTo>
                    <a:pt x="1902" y="3470"/>
                  </a:lnTo>
                  <a:lnTo>
                    <a:pt x="2336" y="4104"/>
                  </a:lnTo>
                  <a:lnTo>
                    <a:pt x="2669" y="4070"/>
                  </a:lnTo>
                  <a:lnTo>
                    <a:pt x="3003" y="4037"/>
                  </a:lnTo>
                  <a:lnTo>
                    <a:pt x="3336" y="4037"/>
                  </a:lnTo>
                  <a:lnTo>
                    <a:pt x="3370" y="4704"/>
                  </a:lnTo>
                  <a:lnTo>
                    <a:pt x="3403" y="5071"/>
                  </a:lnTo>
                  <a:lnTo>
                    <a:pt x="3070" y="5405"/>
                  </a:lnTo>
                  <a:lnTo>
                    <a:pt x="3437" y="5738"/>
                  </a:lnTo>
                  <a:lnTo>
                    <a:pt x="3803" y="5738"/>
                  </a:lnTo>
                  <a:lnTo>
                    <a:pt x="4170" y="5705"/>
                  </a:lnTo>
                  <a:lnTo>
                    <a:pt x="4137" y="5338"/>
                  </a:lnTo>
                  <a:lnTo>
                    <a:pt x="4471" y="5338"/>
                  </a:lnTo>
                  <a:lnTo>
                    <a:pt x="4504" y="5705"/>
                  </a:lnTo>
                  <a:lnTo>
                    <a:pt x="4838" y="5972"/>
                  </a:lnTo>
                  <a:lnTo>
                    <a:pt x="4871" y="6005"/>
                  </a:lnTo>
                  <a:lnTo>
                    <a:pt x="4871" y="6305"/>
                  </a:lnTo>
                  <a:lnTo>
                    <a:pt x="4871" y="6339"/>
                  </a:lnTo>
                  <a:lnTo>
                    <a:pt x="5238" y="6639"/>
                  </a:lnTo>
                  <a:lnTo>
                    <a:pt x="5238" y="6672"/>
                  </a:lnTo>
                  <a:lnTo>
                    <a:pt x="5305" y="6906"/>
                  </a:lnTo>
                  <a:lnTo>
                    <a:pt x="5305" y="7006"/>
                  </a:lnTo>
                  <a:lnTo>
                    <a:pt x="5638" y="6973"/>
                  </a:lnTo>
                  <a:lnTo>
                    <a:pt x="6005" y="7306"/>
                  </a:lnTo>
                  <a:lnTo>
                    <a:pt x="6339" y="7640"/>
                  </a:lnTo>
                  <a:lnTo>
                    <a:pt x="6372" y="7973"/>
                  </a:lnTo>
                  <a:lnTo>
                    <a:pt x="6706" y="7573"/>
                  </a:lnTo>
                  <a:lnTo>
                    <a:pt x="7039" y="7540"/>
                  </a:lnTo>
                  <a:lnTo>
                    <a:pt x="7139" y="7506"/>
                  </a:lnTo>
                  <a:lnTo>
                    <a:pt x="7072" y="7506"/>
                  </a:lnTo>
                  <a:lnTo>
                    <a:pt x="7173" y="6906"/>
                  </a:lnTo>
                  <a:lnTo>
                    <a:pt x="6972" y="6539"/>
                  </a:lnTo>
                  <a:lnTo>
                    <a:pt x="6972" y="6205"/>
                  </a:lnTo>
                  <a:lnTo>
                    <a:pt x="6906" y="5838"/>
                  </a:lnTo>
                  <a:lnTo>
                    <a:pt x="7239" y="5505"/>
                  </a:lnTo>
                  <a:lnTo>
                    <a:pt x="7539" y="5138"/>
                  </a:lnTo>
                  <a:lnTo>
                    <a:pt x="7573" y="5138"/>
                  </a:lnTo>
                  <a:lnTo>
                    <a:pt x="7573" y="5071"/>
                  </a:lnTo>
                  <a:lnTo>
                    <a:pt x="7873" y="5071"/>
                  </a:lnTo>
                  <a:lnTo>
                    <a:pt x="7873" y="4871"/>
                  </a:lnTo>
                  <a:lnTo>
                    <a:pt x="7873" y="4738"/>
                  </a:lnTo>
                  <a:lnTo>
                    <a:pt x="7840" y="4404"/>
                  </a:lnTo>
                  <a:lnTo>
                    <a:pt x="8173" y="4371"/>
                  </a:lnTo>
                  <a:lnTo>
                    <a:pt x="8173" y="4037"/>
                  </a:lnTo>
                  <a:lnTo>
                    <a:pt x="8140" y="3703"/>
                  </a:lnTo>
                  <a:lnTo>
                    <a:pt x="7806" y="3703"/>
                  </a:lnTo>
                  <a:lnTo>
                    <a:pt x="8073" y="3036"/>
                  </a:lnTo>
                  <a:lnTo>
                    <a:pt x="8073" y="2970"/>
                  </a:lnTo>
                  <a:lnTo>
                    <a:pt x="8073" y="2669"/>
                  </a:lnTo>
                  <a:lnTo>
                    <a:pt x="8040" y="2336"/>
                  </a:lnTo>
                  <a:lnTo>
                    <a:pt x="8006" y="2002"/>
                  </a:lnTo>
                  <a:lnTo>
                    <a:pt x="7973" y="2002"/>
                  </a:lnTo>
                  <a:lnTo>
                    <a:pt x="7973" y="1669"/>
                  </a:lnTo>
                  <a:lnTo>
                    <a:pt x="7239" y="1035"/>
                  </a:lnTo>
                  <a:lnTo>
                    <a:pt x="6872" y="701"/>
                  </a:lnTo>
                  <a:lnTo>
                    <a:pt x="6505" y="368"/>
                  </a:lnTo>
                  <a:lnTo>
                    <a:pt x="6172" y="401"/>
                  </a:lnTo>
                  <a:lnTo>
                    <a:pt x="5872" y="735"/>
                  </a:lnTo>
                  <a:lnTo>
                    <a:pt x="5838" y="768"/>
                  </a:lnTo>
                  <a:lnTo>
                    <a:pt x="5471" y="835"/>
                  </a:lnTo>
                  <a:lnTo>
                    <a:pt x="5471" y="468"/>
                  </a:lnTo>
                  <a:lnTo>
                    <a:pt x="4404" y="201"/>
                  </a:lnTo>
                  <a:lnTo>
                    <a:pt x="4137" y="201"/>
                  </a:lnTo>
                  <a:lnTo>
                    <a:pt x="3803" y="535"/>
                  </a:lnTo>
                  <a:lnTo>
                    <a:pt x="3803" y="901"/>
                  </a:lnTo>
                  <a:lnTo>
                    <a:pt x="3136" y="968"/>
                  </a:lnTo>
                  <a:lnTo>
                    <a:pt x="2736" y="1002"/>
                  </a:lnTo>
                  <a:lnTo>
                    <a:pt x="2469" y="1002"/>
                  </a:lnTo>
                  <a:lnTo>
                    <a:pt x="2402" y="668"/>
                  </a:lnTo>
                  <a:lnTo>
                    <a:pt x="2036" y="368"/>
                  </a:lnTo>
                  <a:lnTo>
                    <a:pt x="1702" y="368"/>
                  </a:lnTo>
                  <a:lnTo>
                    <a:pt x="166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8"/>
            <p:cNvSpPr/>
            <p:nvPr/>
          </p:nvSpPr>
          <p:spPr>
            <a:xfrm>
              <a:off x="5662064" y="3466611"/>
              <a:ext cx="39844" cy="55903"/>
            </a:xfrm>
            <a:custGeom>
              <a:avLst/>
              <a:gdLst/>
              <a:ahLst/>
              <a:cxnLst/>
              <a:rect l="l" t="t" r="r" b="b"/>
              <a:pathLst>
                <a:path w="1903" h="2670" extrusionOk="0">
                  <a:moveTo>
                    <a:pt x="634" y="1"/>
                  </a:moveTo>
                  <a:lnTo>
                    <a:pt x="334" y="368"/>
                  </a:lnTo>
                  <a:lnTo>
                    <a:pt x="1" y="701"/>
                  </a:lnTo>
                  <a:lnTo>
                    <a:pt x="67" y="1068"/>
                  </a:lnTo>
                  <a:lnTo>
                    <a:pt x="67" y="1402"/>
                  </a:lnTo>
                  <a:lnTo>
                    <a:pt x="268" y="1769"/>
                  </a:lnTo>
                  <a:lnTo>
                    <a:pt x="167" y="2369"/>
                  </a:lnTo>
                  <a:lnTo>
                    <a:pt x="234" y="2369"/>
                  </a:lnTo>
                  <a:lnTo>
                    <a:pt x="634" y="2503"/>
                  </a:lnTo>
                  <a:lnTo>
                    <a:pt x="1235" y="2603"/>
                  </a:lnTo>
                  <a:lnTo>
                    <a:pt x="1502" y="2669"/>
                  </a:lnTo>
                  <a:lnTo>
                    <a:pt x="1902" y="2669"/>
                  </a:lnTo>
                  <a:lnTo>
                    <a:pt x="1835" y="2269"/>
                  </a:lnTo>
                  <a:lnTo>
                    <a:pt x="1835" y="2236"/>
                  </a:lnTo>
                  <a:lnTo>
                    <a:pt x="1802" y="2002"/>
                  </a:lnTo>
                  <a:lnTo>
                    <a:pt x="1802" y="1669"/>
                  </a:lnTo>
                  <a:lnTo>
                    <a:pt x="1802" y="1602"/>
                  </a:lnTo>
                  <a:lnTo>
                    <a:pt x="1769" y="1369"/>
                  </a:lnTo>
                  <a:lnTo>
                    <a:pt x="1769" y="1268"/>
                  </a:lnTo>
                  <a:lnTo>
                    <a:pt x="1402" y="935"/>
                  </a:lnTo>
                  <a:lnTo>
                    <a:pt x="1001" y="668"/>
                  </a:lnTo>
                  <a:lnTo>
                    <a:pt x="1001" y="568"/>
                  </a:lnTo>
                  <a:lnTo>
                    <a:pt x="1001" y="334"/>
                  </a:lnTo>
                  <a:lnTo>
                    <a:pt x="668"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8"/>
            <p:cNvSpPr/>
            <p:nvPr/>
          </p:nvSpPr>
          <p:spPr>
            <a:xfrm>
              <a:off x="5644602" y="3245218"/>
              <a:ext cx="1424" cy="7014"/>
            </a:xfrm>
            <a:custGeom>
              <a:avLst/>
              <a:gdLst/>
              <a:ahLst/>
              <a:cxnLst/>
              <a:rect l="l" t="t" r="r" b="b"/>
              <a:pathLst>
                <a:path w="68" h="335" fill="none" extrusionOk="0">
                  <a:moveTo>
                    <a:pt x="67"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8"/>
            <p:cNvSpPr/>
            <p:nvPr/>
          </p:nvSpPr>
          <p:spPr>
            <a:xfrm>
              <a:off x="5592217" y="3215884"/>
              <a:ext cx="190008" cy="18510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5859023" y="2895310"/>
              <a:ext cx="111764" cy="78243"/>
            </a:xfrm>
            <a:custGeom>
              <a:avLst/>
              <a:gdLst/>
              <a:ahLst/>
              <a:cxnLst/>
              <a:rect l="l" t="t" r="r" b="b"/>
              <a:pathLst>
                <a:path w="5338" h="3737" extrusionOk="0">
                  <a:moveTo>
                    <a:pt x="5004" y="1"/>
                  </a:moveTo>
                  <a:lnTo>
                    <a:pt x="4670" y="368"/>
                  </a:lnTo>
                  <a:lnTo>
                    <a:pt x="4337" y="368"/>
                  </a:lnTo>
                  <a:lnTo>
                    <a:pt x="4003" y="401"/>
                  </a:lnTo>
                  <a:lnTo>
                    <a:pt x="3670" y="801"/>
                  </a:lnTo>
                  <a:lnTo>
                    <a:pt x="3336" y="801"/>
                  </a:lnTo>
                  <a:lnTo>
                    <a:pt x="3003" y="1168"/>
                  </a:lnTo>
                  <a:lnTo>
                    <a:pt x="2702" y="1535"/>
                  </a:lnTo>
                  <a:lnTo>
                    <a:pt x="2702" y="1869"/>
                  </a:lnTo>
                  <a:lnTo>
                    <a:pt x="2369" y="2269"/>
                  </a:lnTo>
                  <a:lnTo>
                    <a:pt x="2035" y="2269"/>
                  </a:lnTo>
                  <a:lnTo>
                    <a:pt x="1668" y="2302"/>
                  </a:lnTo>
                  <a:lnTo>
                    <a:pt x="668" y="2369"/>
                  </a:lnTo>
                  <a:lnTo>
                    <a:pt x="334" y="2369"/>
                  </a:lnTo>
                  <a:lnTo>
                    <a:pt x="0" y="2769"/>
                  </a:lnTo>
                  <a:lnTo>
                    <a:pt x="34" y="3103"/>
                  </a:lnTo>
                  <a:lnTo>
                    <a:pt x="401" y="3737"/>
                  </a:lnTo>
                  <a:lnTo>
                    <a:pt x="401" y="3436"/>
                  </a:lnTo>
                  <a:lnTo>
                    <a:pt x="367" y="3036"/>
                  </a:lnTo>
                  <a:lnTo>
                    <a:pt x="701" y="2703"/>
                  </a:lnTo>
                  <a:lnTo>
                    <a:pt x="1001" y="2669"/>
                  </a:lnTo>
                  <a:lnTo>
                    <a:pt x="1368" y="2669"/>
                  </a:lnTo>
                  <a:lnTo>
                    <a:pt x="1702" y="2636"/>
                  </a:lnTo>
                  <a:lnTo>
                    <a:pt x="2069" y="2636"/>
                  </a:lnTo>
                  <a:lnTo>
                    <a:pt x="2402" y="2603"/>
                  </a:lnTo>
                  <a:lnTo>
                    <a:pt x="2736" y="2202"/>
                  </a:lnTo>
                  <a:lnTo>
                    <a:pt x="3069" y="2169"/>
                  </a:lnTo>
                  <a:lnTo>
                    <a:pt x="3736" y="2136"/>
                  </a:lnTo>
                  <a:lnTo>
                    <a:pt x="4103" y="2469"/>
                  </a:lnTo>
                  <a:lnTo>
                    <a:pt x="4504" y="2769"/>
                  </a:lnTo>
                  <a:lnTo>
                    <a:pt x="4504" y="2436"/>
                  </a:lnTo>
                  <a:lnTo>
                    <a:pt x="4770" y="2069"/>
                  </a:lnTo>
                  <a:lnTo>
                    <a:pt x="5104" y="1702"/>
                  </a:lnTo>
                  <a:lnTo>
                    <a:pt x="5071" y="1035"/>
                  </a:lnTo>
                  <a:lnTo>
                    <a:pt x="4704" y="1035"/>
                  </a:lnTo>
                  <a:lnTo>
                    <a:pt x="4670" y="701"/>
                  </a:lnTo>
                  <a:lnTo>
                    <a:pt x="5037" y="334"/>
                  </a:lnTo>
                  <a:lnTo>
                    <a:pt x="533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8"/>
            <p:cNvSpPr/>
            <p:nvPr/>
          </p:nvSpPr>
          <p:spPr>
            <a:xfrm>
              <a:off x="5918381" y="3069908"/>
              <a:ext cx="38441" cy="35657"/>
            </a:xfrm>
            <a:custGeom>
              <a:avLst/>
              <a:gdLst/>
              <a:ahLst/>
              <a:cxnLst/>
              <a:rect l="l" t="t" r="r" b="b"/>
              <a:pathLst>
                <a:path w="1836" h="1703" extrusionOk="0">
                  <a:moveTo>
                    <a:pt x="1001" y="1"/>
                  </a:moveTo>
                  <a:lnTo>
                    <a:pt x="701" y="368"/>
                  </a:lnTo>
                  <a:lnTo>
                    <a:pt x="334" y="34"/>
                  </a:lnTo>
                  <a:lnTo>
                    <a:pt x="334" y="34"/>
                  </a:lnTo>
                  <a:lnTo>
                    <a:pt x="368" y="368"/>
                  </a:lnTo>
                  <a:lnTo>
                    <a:pt x="1" y="401"/>
                  </a:lnTo>
                  <a:lnTo>
                    <a:pt x="34" y="768"/>
                  </a:lnTo>
                  <a:lnTo>
                    <a:pt x="67" y="1469"/>
                  </a:lnTo>
                  <a:lnTo>
                    <a:pt x="768" y="1369"/>
                  </a:lnTo>
                  <a:lnTo>
                    <a:pt x="835" y="1702"/>
                  </a:lnTo>
                  <a:lnTo>
                    <a:pt x="1502" y="1669"/>
                  </a:lnTo>
                  <a:lnTo>
                    <a:pt x="1835" y="1635"/>
                  </a:lnTo>
                  <a:lnTo>
                    <a:pt x="1769" y="1335"/>
                  </a:lnTo>
                  <a:lnTo>
                    <a:pt x="1769" y="968"/>
                  </a:lnTo>
                  <a:lnTo>
                    <a:pt x="1735" y="635"/>
                  </a:lnTo>
                  <a:lnTo>
                    <a:pt x="1735" y="301"/>
                  </a:lnTo>
                  <a:lnTo>
                    <a:pt x="1368" y="335"/>
                  </a:lnTo>
                  <a:lnTo>
                    <a:pt x="10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8"/>
            <p:cNvSpPr/>
            <p:nvPr/>
          </p:nvSpPr>
          <p:spPr>
            <a:xfrm>
              <a:off x="5965176" y="3027321"/>
              <a:ext cx="71962" cy="88021"/>
            </a:xfrm>
            <a:custGeom>
              <a:avLst/>
              <a:gdLst/>
              <a:ahLst/>
              <a:cxnLst/>
              <a:rect l="l" t="t" r="r" b="b"/>
              <a:pathLst>
                <a:path w="3437" h="4204" extrusionOk="0">
                  <a:moveTo>
                    <a:pt x="3336" y="0"/>
                  </a:moveTo>
                  <a:lnTo>
                    <a:pt x="2636" y="34"/>
                  </a:lnTo>
                  <a:lnTo>
                    <a:pt x="2302" y="34"/>
                  </a:lnTo>
                  <a:lnTo>
                    <a:pt x="1969" y="400"/>
                  </a:lnTo>
                  <a:lnTo>
                    <a:pt x="2302" y="400"/>
                  </a:lnTo>
                  <a:lnTo>
                    <a:pt x="2669" y="701"/>
                  </a:lnTo>
                  <a:lnTo>
                    <a:pt x="2336" y="1068"/>
                  </a:lnTo>
                  <a:lnTo>
                    <a:pt x="2035" y="1068"/>
                  </a:lnTo>
                  <a:lnTo>
                    <a:pt x="1669" y="1134"/>
                  </a:lnTo>
                  <a:lnTo>
                    <a:pt x="1702" y="1468"/>
                  </a:lnTo>
                  <a:lnTo>
                    <a:pt x="1702" y="1801"/>
                  </a:lnTo>
                  <a:lnTo>
                    <a:pt x="1368" y="1835"/>
                  </a:lnTo>
                  <a:lnTo>
                    <a:pt x="1001" y="1501"/>
                  </a:lnTo>
                  <a:lnTo>
                    <a:pt x="1335" y="1134"/>
                  </a:lnTo>
                  <a:lnTo>
                    <a:pt x="1302" y="767"/>
                  </a:lnTo>
                  <a:lnTo>
                    <a:pt x="968" y="834"/>
                  </a:lnTo>
                  <a:lnTo>
                    <a:pt x="1001" y="1168"/>
                  </a:lnTo>
                  <a:lnTo>
                    <a:pt x="668" y="1535"/>
                  </a:lnTo>
                  <a:lnTo>
                    <a:pt x="334" y="1568"/>
                  </a:lnTo>
                  <a:lnTo>
                    <a:pt x="1" y="1902"/>
                  </a:lnTo>
                  <a:lnTo>
                    <a:pt x="1" y="2302"/>
                  </a:lnTo>
                  <a:lnTo>
                    <a:pt x="368" y="2635"/>
                  </a:lnTo>
                  <a:lnTo>
                    <a:pt x="101" y="2969"/>
                  </a:lnTo>
                  <a:lnTo>
                    <a:pt x="101" y="3269"/>
                  </a:lnTo>
                  <a:lnTo>
                    <a:pt x="468" y="3569"/>
                  </a:lnTo>
                  <a:lnTo>
                    <a:pt x="1168" y="3536"/>
                  </a:lnTo>
                  <a:lnTo>
                    <a:pt x="1502" y="3536"/>
                  </a:lnTo>
                  <a:lnTo>
                    <a:pt x="1535" y="3870"/>
                  </a:lnTo>
                  <a:lnTo>
                    <a:pt x="1168" y="3903"/>
                  </a:lnTo>
                  <a:lnTo>
                    <a:pt x="1869" y="4203"/>
                  </a:lnTo>
                  <a:lnTo>
                    <a:pt x="2269" y="4170"/>
                  </a:lnTo>
                  <a:lnTo>
                    <a:pt x="1869" y="3870"/>
                  </a:lnTo>
                  <a:lnTo>
                    <a:pt x="2202" y="3469"/>
                  </a:lnTo>
                  <a:lnTo>
                    <a:pt x="2502" y="3469"/>
                  </a:lnTo>
                  <a:lnTo>
                    <a:pt x="2836" y="2735"/>
                  </a:lnTo>
                  <a:lnTo>
                    <a:pt x="2469" y="2435"/>
                  </a:lnTo>
                  <a:lnTo>
                    <a:pt x="3103" y="1701"/>
                  </a:lnTo>
                  <a:lnTo>
                    <a:pt x="3436" y="1334"/>
                  </a:lnTo>
                  <a:lnTo>
                    <a:pt x="3003" y="667"/>
                  </a:lnTo>
                  <a:lnTo>
                    <a:pt x="3336" y="334"/>
                  </a:lnTo>
                  <a:lnTo>
                    <a:pt x="3003" y="334"/>
                  </a:lnTo>
                  <a:lnTo>
                    <a:pt x="3336"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8"/>
            <p:cNvSpPr/>
            <p:nvPr/>
          </p:nvSpPr>
          <p:spPr>
            <a:xfrm>
              <a:off x="5961680" y="3124387"/>
              <a:ext cx="30757" cy="21670"/>
            </a:xfrm>
            <a:custGeom>
              <a:avLst/>
              <a:gdLst/>
              <a:ahLst/>
              <a:cxnLst/>
              <a:rect l="l" t="t" r="r" b="b"/>
              <a:pathLst>
                <a:path w="1469" h="1035" extrusionOk="0">
                  <a:moveTo>
                    <a:pt x="701" y="1"/>
                  </a:moveTo>
                  <a:lnTo>
                    <a:pt x="334" y="34"/>
                  </a:lnTo>
                  <a:lnTo>
                    <a:pt x="1" y="68"/>
                  </a:lnTo>
                  <a:lnTo>
                    <a:pt x="34" y="401"/>
                  </a:lnTo>
                  <a:lnTo>
                    <a:pt x="435" y="701"/>
                  </a:lnTo>
                  <a:lnTo>
                    <a:pt x="801" y="1035"/>
                  </a:lnTo>
                  <a:lnTo>
                    <a:pt x="1135" y="1002"/>
                  </a:lnTo>
                  <a:lnTo>
                    <a:pt x="1469" y="1002"/>
                  </a:lnTo>
                  <a:lnTo>
                    <a:pt x="1469" y="601"/>
                  </a:lnTo>
                  <a:lnTo>
                    <a:pt x="1102" y="301"/>
                  </a:lnTo>
                  <a:lnTo>
                    <a:pt x="701" y="368"/>
                  </a:lnTo>
                  <a:lnTo>
                    <a:pt x="7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8"/>
            <p:cNvSpPr/>
            <p:nvPr/>
          </p:nvSpPr>
          <p:spPr>
            <a:xfrm>
              <a:off x="5998697" y="3123005"/>
              <a:ext cx="15389" cy="20267"/>
            </a:xfrm>
            <a:custGeom>
              <a:avLst/>
              <a:gdLst/>
              <a:ahLst/>
              <a:cxnLst/>
              <a:rect l="l" t="t" r="r" b="b"/>
              <a:pathLst>
                <a:path w="735" h="968" extrusionOk="0">
                  <a:moveTo>
                    <a:pt x="1" y="0"/>
                  </a:moveTo>
                  <a:lnTo>
                    <a:pt x="1" y="334"/>
                  </a:lnTo>
                  <a:lnTo>
                    <a:pt x="34" y="667"/>
                  </a:lnTo>
                  <a:lnTo>
                    <a:pt x="401" y="967"/>
                  </a:lnTo>
                  <a:lnTo>
                    <a:pt x="368" y="634"/>
                  </a:lnTo>
                  <a:lnTo>
                    <a:pt x="735" y="601"/>
                  </a:lnTo>
                  <a:lnTo>
                    <a:pt x="701" y="300"/>
                  </a:lnTo>
                  <a:lnTo>
                    <a:pt x="368" y="3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8"/>
            <p:cNvSpPr/>
            <p:nvPr/>
          </p:nvSpPr>
          <p:spPr>
            <a:xfrm>
              <a:off x="5993819" y="3416340"/>
              <a:ext cx="562235" cy="256338"/>
            </a:xfrm>
            <a:custGeom>
              <a:avLst/>
              <a:gdLst/>
              <a:ahLst/>
              <a:cxnLst/>
              <a:rect l="l" t="t" r="r" b="b"/>
              <a:pathLst>
                <a:path w="26853" h="12243" extrusionOk="0">
                  <a:moveTo>
                    <a:pt x="8106" y="0"/>
                  </a:moveTo>
                  <a:lnTo>
                    <a:pt x="7773" y="67"/>
                  </a:lnTo>
                  <a:lnTo>
                    <a:pt x="7272" y="134"/>
                  </a:lnTo>
                  <a:lnTo>
                    <a:pt x="7139" y="334"/>
                  </a:lnTo>
                  <a:lnTo>
                    <a:pt x="7139" y="434"/>
                  </a:lnTo>
                  <a:lnTo>
                    <a:pt x="6805" y="801"/>
                  </a:lnTo>
                  <a:lnTo>
                    <a:pt x="6472" y="801"/>
                  </a:lnTo>
                  <a:lnTo>
                    <a:pt x="6472" y="467"/>
                  </a:lnTo>
                  <a:lnTo>
                    <a:pt x="6105" y="167"/>
                  </a:lnTo>
                  <a:lnTo>
                    <a:pt x="5438" y="534"/>
                  </a:lnTo>
                  <a:lnTo>
                    <a:pt x="5104" y="934"/>
                  </a:lnTo>
                  <a:lnTo>
                    <a:pt x="4804" y="1268"/>
                  </a:lnTo>
                  <a:lnTo>
                    <a:pt x="3770" y="2002"/>
                  </a:lnTo>
                  <a:lnTo>
                    <a:pt x="3469" y="2068"/>
                  </a:lnTo>
                  <a:lnTo>
                    <a:pt x="3103" y="2435"/>
                  </a:lnTo>
                  <a:lnTo>
                    <a:pt x="2802" y="2435"/>
                  </a:lnTo>
                  <a:lnTo>
                    <a:pt x="2135" y="2836"/>
                  </a:lnTo>
                  <a:lnTo>
                    <a:pt x="2102" y="2836"/>
                  </a:lnTo>
                  <a:lnTo>
                    <a:pt x="1435" y="2902"/>
                  </a:lnTo>
                  <a:lnTo>
                    <a:pt x="1101" y="2569"/>
                  </a:lnTo>
                  <a:lnTo>
                    <a:pt x="1068" y="2569"/>
                  </a:lnTo>
                  <a:lnTo>
                    <a:pt x="434" y="2969"/>
                  </a:lnTo>
                  <a:lnTo>
                    <a:pt x="401" y="2602"/>
                  </a:lnTo>
                  <a:lnTo>
                    <a:pt x="0" y="2302"/>
                  </a:lnTo>
                  <a:lnTo>
                    <a:pt x="67" y="2969"/>
                  </a:lnTo>
                  <a:lnTo>
                    <a:pt x="467" y="3636"/>
                  </a:lnTo>
                  <a:lnTo>
                    <a:pt x="801" y="3636"/>
                  </a:lnTo>
                  <a:lnTo>
                    <a:pt x="834" y="4303"/>
                  </a:lnTo>
                  <a:lnTo>
                    <a:pt x="1235" y="4603"/>
                  </a:lnTo>
                  <a:lnTo>
                    <a:pt x="1568" y="4937"/>
                  </a:lnTo>
                  <a:lnTo>
                    <a:pt x="1635" y="5638"/>
                  </a:lnTo>
                  <a:lnTo>
                    <a:pt x="1635" y="5971"/>
                  </a:lnTo>
                  <a:lnTo>
                    <a:pt x="2068" y="6271"/>
                  </a:lnTo>
                  <a:lnTo>
                    <a:pt x="2435" y="6938"/>
                  </a:lnTo>
                  <a:lnTo>
                    <a:pt x="2836" y="7606"/>
                  </a:lnTo>
                  <a:lnTo>
                    <a:pt x="3169" y="7939"/>
                  </a:lnTo>
                  <a:lnTo>
                    <a:pt x="3503" y="7906"/>
                  </a:lnTo>
                  <a:lnTo>
                    <a:pt x="3503" y="7939"/>
                  </a:lnTo>
                  <a:lnTo>
                    <a:pt x="3770" y="8273"/>
                  </a:lnTo>
                  <a:lnTo>
                    <a:pt x="4103" y="8506"/>
                  </a:lnTo>
                  <a:lnTo>
                    <a:pt x="4437" y="8907"/>
                  </a:lnTo>
                  <a:lnTo>
                    <a:pt x="4637" y="9173"/>
                  </a:lnTo>
                  <a:lnTo>
                    <a:pt x="4971" y="9173"/>
                  </a:lnTo>
                  <a:lnTo>
                    <a:pt x="5271" y="9407"/>
                  </a:lnTo>
                  <a:lnTo>
                    <a:pt x="5404" y="9474"/>
                  </a:lnTo>
                  <a:lnTo>
                    <a:pt x="6071" y="9440"/>
                  </a:lnTo>
                  <a:lnTo>
                    <a:pt x="6772" y="9407"/>
                  </a:lnTo>
                  <a:lnTo>
                    <a:pt x="7072" y="9007"/>
                  </a:lnTo>
                  <a:lnTo>
                    <a:pt x="7072" y="8673"/>
                  </a:lnTo>
                  <a:lnTo>
                    <a:pt x="7139" y="8506"/>
                  </a:lnTo>
                  <a:lnTo>
                    <a:pt x="7339" y="8306"/>
                  </a:lnTo>
                  <a:lnTo>
                    <a:pt x="8006" y="8273"/>
                  </a:lnTo>
                  <a:lnTo>
                    <a:pt x="8406" y="8239"/>
                  </a:lnTo>
                  <a:lnTo>
                    <a:pt x="8740" y="8239"/>
                  </a:lnTo>
                  <a:lnTo>
                    <a:pt x="9007" y="8440"/>
                  </a:lnTo>
                  <a:lnTo>
                    <a:pt x="9107" y="8506"/>
                  </a:lnTo>
                  <a:lnTo>
                    <a:pt x="9440" y="8506"/>
                  </a:lnTo>
                  <a:lnTo>
                    <a:pt x="10108" y="8473"/>
                  </a:lnTo>
                  <a:lnTo>
                    <a:pt x="10141" y="8473"/>
                  </a:lnTo>
                  <a:lnTo>
                    <a:pt x="10308" y="8773"/>
                  </a:lnTo>
                  <a:lnTo>
                    <a:pt x="10575" y="8973"/>
                  </a:lnTo>
                  <a:lnTo>
                    <a:pt x="10641" y="9173"/>
                  </a:lnTo>
                  <a:lnTo>
                    <a:pt x="11242" y="9407"/>
                  </a:lnTo>
                  <a:lnTo>
                    <a:pt x="11575" y="9474"/>
                  </a:lnTo>
                  <a:lnTo>
                    <a:pt x="11976" y="9440"/>
                  </a:lnTo>
                  <a:lnTo>
                    <a:pt x="12176" y="9740"/>
                  </a:lnTo>
                  <a:lnTo>
                    <a:pt x="12109" y="10007"/>
                  </a:lnTo>
                  <a:lnTo>
                    <a:pt x="12476" y="10441"/>
                  </a:lnTo>
                  <a:lnTo>
                    <a:pt x="12509" y="10508"/>
                  </a:lnTo>
                  <a:lnTo>
                    <a:pt x="12276" y="10641"/>
                  </a:lnTo>
                  <a:lnTo>
                    <a:pt x="12076" y="10741"/>
                  </a:lnTo>
                  <a:lnTo>
                    <a:pt x="12242" y="10975"/>
                  </a:lnTo>
                  <a:lnTo>
                    <a:pt x="12142" y="10808"/>
                  </a:lnTo>
                  <a:lnTo>
                    <a:pt x="12943" y="11308"/>
                  </a:lnTo>
                  <a:lnTo>
                    <a:pt x="12976" y="11342"/>
                  </a:lnTo>
                  <a:lnTo>
                    <a:pt x="13110" y="11342"/>
                  </a:lnTo>
                  <a:lnTo>
                    <a:pt x="13443" y="11642"/>
                  </a:lnTo>
                  <a:lnTo>
                    <a:pt x="13643" y="11608"/>
                  </a:lnTo>
                  <a:lnTo>
                    <a:pt x="14010" y="11942"/>
                  </a:lnTo>
                  <a:lnTo>
                    <a:pt x="14344" y="12242"/>
                  </a:lnTo>
                  <a:lnTo>
                    <a:pt x="14411" y="12242"/>
                  </a:lnTo>
                  <a:lnTo>
                    <a:pt x="15078" y="12176"/>
                  </a:lnTo>
                  <a:lnTo>
                    <a:pt x="15445" y="12176"/>
                  </a:lnTo>
                  <a:lnTo>
                    <a:pt x="15778" y="12142"/>
                  </a:lnTo>
                  <a:lnTo>
                    <a:pt x="15912" y="12142"/>
                  </a:lnTo>
                  <a:lnTo>
                    <a:pt x="16779" y="11775"/>
                  </a:lnTo>
                  <a:lnTo>
                    <a:pt x="17079" y="11775"/>
                  </a:lnTo>
                  <a:lnTo>
                    <a:pt x="16846" y="11475"/>
                  </a:lnTo>
                  <a:lnTo>
                    <a:pt x="17079" y="11342"/>
                  </a:lnTo>
                  <a:lnTo>
                    <a:pt x="17079" y="11008"/>
                  </a:lnTo>
                  <a:lnTo>
                    <a:pt x="17613" y="10941"/>
                  </a:lnTo>
                  <a:lnTo>
                    <a:pt x="18080" y="10975"/>
                  </a:lnTo>
                  <a:lnTo>
                    <a:pt x="18447" y="10941"/>
                  </a:lnTo>
                  <a:lnTo>
                    <a:pt x="18814" y="10908"/>
                  </a:lnTo>
                  <a:lnTo>
                    <a:pt x="19448" y="10508"/>
                  </a:lnTo>
                  <a:lnTo>
                    <a:pt x="19781" y="10141"/>
                  </a:lnTo>
                  <a:lnTo>
                    <a:pt x="20448" y="9774"/>
                  </a:lnTo>
                  <a:lnTo>
                    <a:pt x="20782" y="9407"/>
                  </a:lnTo>
                  <a:lnTo>
                    <a:pt x="21082" y="9007"/>
                  </a:lnTo>
                  <a:lnTo>
                    <a:pt x="21015" y="8673"/>
                  </a:lnTo>
                  <a:lnTo>
                    <a:pt x="21416" y="8306"/>
                  </a:lnTo>
                  <a:lnTo>
                    <a:pt x="21682" y="8306"/>
                  </a:lnTo>
                  <a:lnTo>
                    <a:pt x="22083" y="8273"/>
                  </a:lnTo>
                  <a:lnTo>
                    <a:pt x="22750" y="8239"/>
                  </a:lnTo>
                  <a:lnTo>
                    <a:pt x="23117" y="8173"/>
                  </a:lnTo>
                  <a:lnTo>
                    <a:pt x="23450" y="8173"/>
                  </a:lnTo>
                  <a:lnTo>
                    <a:pt x="23784" y="8139"/>
                  </a:lnTo>
                  <a:lnTo>
                    <a:pt x="23784" y="8473"/>
                  </a:lnTo>
                  <a:lnTo>
                    <a:pt x="24284" y="8473"/>
                  </a:lnTo>
                  <a:lnTo>
                    <a:pt x="24585" y="8740"/>
                  </a:lnTo>
                  <a:lnTo>
                    <a:pt x="25185" y="8406"/>
                  </a:lnTo>
                  <a:lnTo>
                    <a:pt x="25285" y="8440"/>
                  </a:lnTo>
                  <a:lnTo>
                    <a:pt x="25318" y="8406"/>
                  </a:lnTo>
                  <a:lnTo>
                    <a:pt x="25418" y="8339"/>
                  </a:lnTo>
                  <a:lnTo>
                    <a:pt x="25585" y="8573"/>
                  </a:lnTo>
                  <a:lnTo>
                    <a:pt x="25919" y="8673"/>
                  </a:lnTo>
                  <a:lnTo>
                    <a:pt x="25952" y="8806"/>
                  </a:lnTo>
                  <a:lnTo>
                    <a:pt x="26019" y="8306"/>
                  </a:lnTo>
                  <a:lnTo>
                    <a:pt x="25852" y="8106"/>
                  </a:lnTo>
                  <a:lnTo>
                    <a:pt x="25952" y="7672"/>
                  </a:lnTo>
                  <a:lnTo>
                    <a:pt x="26119" y="7405"/>
                  </a:lnTo>
                  <a:lnTo>
                    <a:pt x="26453" y="7339"/>
                  </a:lnTo>
                  <a:lnTo>
                    <a:pt x="26319" y="6938"/>
                  </a:lnTo>
                  <a:lnTo>
                    <a:pt x="26486" y="6672"/>
                  </a:lnTo>
                  <a:lnTo>
                    <a:pt x="26853" y="6438"/>
                  </a:lnTo>
                  <a:lnTo>
                    <a:pt x="26786" y="6171"/>
                  </a:lnTo>
                  <a:lnTo>
                    <a:pt x="26619" y="6438"/>
                  </a:lnTo>
                  <a:lnTo>
                    <a:pt x="26486" y="5938"/>
                  </a:lnTo>
                  <a:lnTo>
                    <a:pt x="26352" y="5938"/>
                  </a:lnTo>
                  <a:lnTo>
                    <a:pt x="26119" y="5971"/>
                  </a:lnTo>
                  <a:lnTo>
                    <a:pt x="25652" y="5971"/>
                  </a:lnTo>
                  <a:lnTo>
                    <a:pt x="25485" y="6004"/>
                  </a:lnTo>
                  <a:lnTo>
                    <a:pt x="25452" y="6004"/>
                  </a:lnTo>
                  <a:lnTo>
                    <a:pt x="25085" y="5671"/>
                  </a:lnTo>
                  <a:lnTo>
                    <a:pt x="24685" y="5337"/>
                  </a:lnTo>
                  <a:lnTo>
                    <a:pt x="24318" y="5070"/>
                  </a:lnTo>
                  <a:lnTo>
                    <a:pt x="24017" y="5104"/>
                  </a:lnTo>
                  <a:lnTo>
                    <a:pt x="23617" y="4437"/>
                  </a:lnTo>
                  <a:lnTo>
                    <a:pt x="23284" y="4770"/>
                  </a:lnTo>
                  <a:lnTo>
                    <a:pt x="23117" y="4970"/>
                  </a:lnTo>
                  <a:lnTo>
                    <a:pt x="23017" y="5137"/>
                  </a:lnTo>
                  <a:lnTo>
                    <a:pt x="21983" y="5571"/>
                  </a:lnTo>
                  <a:lnTo>
                    <a:pt x="21983" y="5504"/>
                  </a:lnTo>
                  <a:lnTo>
                    <a:pt x="21949" y="5571"/>
                  </a:lnTo>
                  <a:lnTo>
                    <a:pt x="21949" y="5237"/>
                  </a:lnTo>
                  <a:lnTo>
                    <a:pt x="21916" y="4570"/>
                  </a:lnTo>
                  <a:lnTo>
                    <a:pt x="21582" y="4904"/>
                  </a:lnTo>
                  <a:lnTo>
                    <a:pt x="21249" y="4904"/>
                  </a:lnTo>
                  <a:lnTo>
                    <a:pt x="20915" y="4637"/>
                  </a:lnTo>
                  <a:lnTo>
                    <a:pt x="20248" y="4970"/>
                  </a:lnTo>
                  <a:lnTo>
                    <a:pt x="20281" y="5337"/>
                  </a:lnTo>
                  <a:lnTo>
                    <a:pt x="19948" y="5671"/>
                  </a:lnTo>
                  <a:lnTo>
                    <a:pt x="19948" y="5638"/>
                  </a:lnTo>
                  <a:lnTo>
                    <a:pt x="19915" y="5671"/>
                  </a:lnTo>
                  <a:lnTo>
                    <a:pt x="19848" y="5004"/>
                  </a:lnTo>
                  <a:lnTo>
                    <a:pt x="19514" y="4737"/>
                  </a:lnTo>
                  <a:lnTo>
                    <a:pt x="19181" y="5070"/>
                  </a:lnTo>
                  <a:lnTo>
                    <a:pt x="18847" y="5070"/>
                  </a:lnTo>
                  <a:lnTo>
                    <a:pt x="18580" y="5471"/>
                  </a:lnTo>
                  <a:lnTo>
                    <a:pt x="18514" y="5437"/>
                  </a:lnTo>
                  <a:lnTo>
                    <a:pt x="18514" y="5471"/>
                  </a:lnTo>
                  <a:lnTo>
                    <a:pt x="18147" y="5137"/>
                  </a:lnTo>
                  <a:lnTo>
                    <a:pt x="17479" y="5171"/>
                  </a:lnTo>
                  <a:lnTo>
                    <a:pt x="17446" y="5171"/>
                  </a:lnTo>
                  <a:lnTo>
                    <a:pt x="17113" y="4904"/>
                  </a:lnTo>
                  <a:lnTo>
                    <a:pt x="16679" y="4570"/>
                  </a:lnTo>
                  <a:lnTo>
                    <a:pt x="16345" y="4237"/>
                  </a:lnTo>
                  <a:lnTo>
                    <a:pt x="15645" y="4270"/>
                  </a:lnTo>
                  <a:lnTo>
                    <a:pt x="14944" y="4003"/>
                  </a:lnTo>
                  <a:lnTo>
                    <a:pt x="14577" y="3636"/>
                  </a:lnTo>
                  <a:lnTo>
                    <a:pt x="13844" y="2735"/>
                  </a:lnTo>
                  <a:lnTo>
                    <a:pt x="13577" y="3069"/>
                  </a:lnTo>
                  <a:lnTo>
                    <a:pt x="13510" y="3069"/>
                  </a:lnTo>
                  <a:lnTo>
                    <a:pt x="13143" y="2769"/>
                  </a:lnTo>
                  <a:lnTo>
                    <a:pt x="12443" y="2802"/>
                  </a:lnTo>
                  <a:lnTo>
                    <a:pt x="12276" y="2802"/>
                  </a:lnTo>
                  <a:lnTo>
                    <a:pt x="12142" y="2836"/>
                  </a:lnTo>
                  <a:lnTo>
                    <a:pt x="12509" y="3136"/>
                  </a:lnTo>
                  <a:lnTo>
                    <a:pt x="12142" y="3136"/>
                  </a:lnTo>
                  <a:lnTo>
                    <a:pt x="11842" y="3503"/>
                  </a:lnTo>
                  <a:lnTo>
                    <a:pt x="11909" y="3836"/>
                  </a:lnTo>
                  <a:lnTo>
                    <a:pt x="11842" y="3770"/>
                  </a:lnTo>
                  <a:lnTo>
                    <a:pt x="11842" y="3836"/>
                  </a:lnTo>
                  <a:lnTo>
                    <a:pt x="11442" y="3236"/>
                  </a:lnTo>
                  <a:lnTo>
                    <a:pt x="11075" y="2902"/>
                  </a:lnTo>
                  <a:lnTo>
                    <a:pt x="10441" y="2936"/>
                  </a:lnTo>
                  <a:lnTo>
                    <a:pt x="10408" y="2969"/>
                  </a:lnTo>
                  <a:lnTo>
                    <a:pt x="10675" y="2602"/>
                  </a:lnTo>
                  <a:lnTo>
                    <a:pt x="11008" y="2202"/>
                  </a:lnTo>
                  <a:lnTo>
                    <a:pt x="10641" y="1902"/>
                  </a:lnTo>
                  <a:lnTo>
                    <a:pt x="10007" y="1935"/>
                  </a:lnTo>
                  <a:lnTo>
                    <a:pt x="9974" y="1935"/>
                  </a:lnTo>
                  <a:lnTo>
                    <a:pt x="9274" y="1635"/>
                  </a:lnTo>
                  <a:lnTo>
                    <a:pt x="8940" y="1668"/>
                  </a:lnTo>
                  <a:lnTo>
                    <a:pt x="8573" y="1334"/>
                  </a:lnTo>
                  <a:lnTo>
                    <a:pt x="8173" y="1334"/>
                  </a:lnTo>
                  <a:lnTo>
                    <a:pt x="8173" y="1068"/>
                  </a:lnTo>
                  <a:lnTo>
                    <a:pt x="8139" y="667"/>
                  </a:lnTo>
                  <a:lnTo>
                    <a:pt x="8106"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8"/>
            <p:cNvSpPr/>
            <p:nvPr/>
          </p:nvSpPr>
          <p:spPr>
            <a:xfrm>
              <a:off x="6215903" y="3586750"/>
              <a:ext cx="349928" cy="236782"/>
            </a:xfrm>
            <a:custGeom>
              <a:avLst/>
              <a:gdLst/>
              <a:ahLst/>
              <a:cxnLst/>
              <a:rect l="l" t="t" r="r" b="b"/>
              <a:pathLst>
                <a:path w="16713" h="11309" extrusionOk="0">
                  <a:moveTo>
                    <a:pt x="13177" y="0"/>
                  </a:moveTo>
                  <a:lnTo>
                    <a:pt x="12843" y="34"/>
                  </a:lnTo>
                  <a:lnTo>
                    <a:pt x="12510" y="34"/>
                  </a:lnTo>
                  <a:lnTo>
                    <a:pt x="12143" y="100"/>
                  </a:lnTo>
                  <a:lnTo>
                    <a:pt x="11476" y="134"/>
                  </a:lnTo>
                  <a:lnTo>
                    <a:pt x="11075" y="167"/>
                  </a:lnTo>
                  <a:lnTo>
                    <a:pt x="10809" y="167"/>
                  </a:lnTo>
                  <a:lnTo>
                    <a:pt x="10408" y="534"/>
                  </a:lnTo>
                  <a:lnTo>
                    <a:pt x="10475" y="868"/>
                  </a:lnTo>
                  <a:lnTo>
                    <a:pt x="10175" y="1268"/>
                  </a:lnTo>
                  <a:lnTo>
                    <a:pt x="9841" y="1635"/>
                  </a:lnTo>
                  <a:lnTo>
                    <a:pt x="9174" y="2002"/>
                  </a:lnTo>
                  <a:lnTo>
                    <a:pt x="8841" y="2369"/>
                  </a:lnTo>
                  <a:lnTo>
                    <a:pt x="8207" y="2769"/>
                  </a:lnTo>
                  <a:lnTo>
                    <a:pt x="7840" y="2802"/>
                  </a:lnTo>
                  <a:lnTo>
                    <a:pt x="7473" y="2836"/>
                  </a:lnTo>
                  <a:lnTo>
                    <a:pt x="7006" y="2802"/>
                  </a:lnTo>
                  <a:lnTo>
                    <a:pt x="6472" y="2869"/>
                  </a:lnTo>
                  <a:lnTo>
                    <a:pt x="6472" y="3203"/>
                  </a:lnTo>
                  <a:lnTo>
                    <a:pt x="6239" y="3336"/>
                  </a:lnTo>
                  <a:lnTo>
                    <a:pt x="6472" y="3636"/>
                  </a:lnTo>
                  <a:lnTo>
                    <a:pt x="6172" y="3636"/>
                  </a:lnTo>
                  <a:lnTo>
                    <a:pt x="5305" y="4003"/>
                  </a:lnTo>
                  <a:lnTo>
                    <a:pt x="5171" y="4003"/>
                  </a:lnTo>
                  <a:lnTo>
                    <a:pt x="4838" y="4037"/>
                  </a:lnTo>
                  <a:lnTo>
                    <a:pt x="4471" y="4037"/>
                  </a:lnTo>
                  <a:lnTo>
                    <a:pt x="3804" y="4103"/>
                  </a:lnTo>
                  <a:lnTo>
                    <a:pt x="3804" y="4137"/>
                  </a:lnTo>
                  <a:lnTo>
                    <a:pt x="3737" y="4103"/>
                  </a:lnTo>
                  <a:lnTo>
                    <a:pt x="3403" y="3803"/>
                  </a:lnTo>
                  <a:lnTo>
                    <a:pt x="3036" y="3469"/>
                  </a:lnTo>
                  <a:lnTo>
                    <a:pt x="2836" y="3503"/>
                  </a:lnTo>
                  <a:lnTo>
                    <a:pt x="2703" y="3503"/>
                  </a:lnTo>
                  <a:lnTo>
                    <a:pt x="2369" y="3203"/>
                  </a:lnTo>
                  <a:lnTo>
                    <a:pt x="2336" y="3169"/>
                  </a:lnTo>
                  <a:lnTo>
                    <a:pt x="1535" y="2669"/>
                  </a:lnTo>
                  <a:lnTo>
                    <a:pt x="1635" y="2836"/>
                  </a:lnTo>
                  <a:lnTo>
                    <a:pt x="1802" y="3269"/>
                  </a:lnTo>
                  <a:lnTo>
                    <a:pt x="2036" y="3870"/>
                  </a:lnTo>
                  <a:lnTo>
                    <a:pt x="1735" y="4203"/>
                  </a:lnTo>
                  <a:lnTo>
                    <a:pt x="1735" y="4270"/>
                  </a:lnTo>
                  <a:lnTo>
                    <a:pt x="1802" y="4437"/>
                  </a:lnTo>
                  <a:lnTo>
                    <a:pt x="1402" y="4370"/>
                  </a:lnTo>
                  <a:lnTo>
                    <a:pt x="1369" y="4337"/>
                  </a:lnTo>
                  <a:lnTo>
                    <a:pt x="1402" y="4203"/>
                  </a:lnTo>
                  <a:lnTo>
                    <a:pt x="1469" y="4037"/>
                  </a:lnTo>
                  <a:lnTo>
                    <a:pt x="1135" y="4270"/>
                  </a:lnTo>
                  <a:lnTo>
                    <a:pt x="1035" y="4303"/>
                  </a:lnTo>
                  <a:lnTo>
                    <a:pt x="735" y="4337"/>
                  </a:lnTo>
                  <a:lnTo>
                    <a:pt x="668" y="4337"/>
                  </a:lnTo>
                  <a:lnTo>
                    <a:pt x="701" y="4670"/>
                  </a:lnTo>
                  <a:lnTo>
                    <a:pt x="1135" y="5004"/>
                  </a:lnTo>
                  <a:lnTo>
                    <a:pt x="1135" y="5337"/>
                  </a:lnTo>
                  <a:lnTo>
                    <a:pt x="1168" y="5638"/>
                  </a:lnTo>
                  <a:lnTo>
                    <a:pt x="1168" y="5671"/>
                  </a:lnTo>
                  <a:lnTo>
                    <a:pt x="835" y="5671"/>
                  </a:lnTo>
                  <a:lnTo>
                    <a:pt x="801" y="5704"/>
                  </a:lnTo>
                  <a:lnTo>
                    <a:pt x="835" y="6372"/>
                  </a:lnTo>
                  <a:lnTo>
                    <a:pt x="568" y="7039"/>
                  </a:lnTo>
                  <a:lnTo>
                    <a:pt x="535" y="7105"/>
                  </a:lnTo>
                  <a:lnTo>
                    <a:pt x="201" y="7105"/>
                  </a:lnTo>
                  <a:lnTo>
                    <a:pt x="1" y="7639"/>
                  </a:lnTo>
                  <a:lnTo>
                    <a:pt x="34" y="7606"/>
                  </a:lnTo>
                  <a:lnTo>
                    <a:pt x="835" y="7773"/>
                  </a:lnTo>
                  <a:lnTo>
                    <a:pt x="968" y="8039"/>
                  </a:lnTo>
                  <a:lnTo>
                    <a:pt x="1335" y="8373"/>
                  </a:lnTo>
                  <a:lnTo>
                    <a:pt x="1702" y="8673"/>
                  </a:lnTo>
                  <a:lnTo>
                    <a:pt x="1735" y="9007"/>
                  </a:lnTo>
                  <a:lnTo>
                    <a:pt x="1735" y="9374"/>
                  </a:lnTo>
                  <a:lnTo>
                    <a:pt x="2136" y="9674"/>
                  </a:lnTo>
                  <a:lnTo>
                    <a:pt x="2503" y="10007"/>
                  </a:lnTo>
                  <a:lnTo>
                    <a:pt x="2836" y="10308"/>
                  </a:lnTo>
                  <a:lnTo>
                    <a:pt x="3203" y="10641"/>
                  </a:lnTo>
                  <a:lnTo>
                    <a:pt x="3570" y="10608"/>
                  </a:lnTo>
                  <a:lnTo>
                    <a:pt x="3570" y="10975"/>
                  </a:lnTo>
                  <a:lnTo>
                    <a:pt x="3970" y="10941"/>
                  </a:lnTo>
                  <a:lnTo>
                    <a:pt x="4304" y="11275"/>
                  </a:lnTo>
                  <a:lnTo>
                    <a:pt x="4671" y="11208"/>
                  </a:lnTo>
                  <a:lnTo>
                    <a:pt x="5004" y="11208"/>
                  </a:lnTo>
                  <a:lnTo>
                    <a:pt x="5338" y="11175"/>
                  </a:lnTo>
                  <a:lnTo>
                    <a:pt x="6005" y="11308"/>
                  </a:lnTo>
                  <a:lnTo>
                    <a:pt x="6205" y="11208"/>
                  </a:lnTo>
                  <a:lnTo>
                    <a:pt x="6572" y="10808"/>
                  </a:lnTo>
                  <a:lnTo>
                    <a:pt x="6973" y="10374"/>
                  </a:lnTo>
                  <a:lnTo>
                    <a:pt x="7239" y="10141"/>
                  </a:lnTo>
                  <a:lnTo>
                    <a:pt x="7806" y="10108"/>
                  </a:lnTo>
                  <a:lnTo>
                    <a:pt x="8073" y="9974"/>
                  </a:lnTo>
                  <a:lnTo>
                    <a:pt x="8540" y="9607"/>
                  </a:lnTo>
                  <a:lnTo>
                    <a:pt x="9341" y="9307"/>
                  </a:lnTo>
                  <a:lnTo>
                    <a:pt x="9741" y="9674"/>
                  </a:lnTo>
                  <a:lnTo>
                    <a:pt x="9841" y="9607"/>
                  </a:lnTo>
                  <a:lnTo>
                    <a:pt x="10342" y="9474"/>
                  </a:lnTo>
                  <a:lnTo>
                    <a:pt x="10342" y="9174"/>
                  </a:lnTo>
                  <a:lnTo>
                    <a:pt x="10375" y="9140"/>
                  </a:lnTo>
                  <a:lnTo>
                    <a:pt x="10709" y="9140"/>
                  </a:lnTo>
                  <a:lnTo>
                    <a:pt x="11142" y="9107"/>
                  </a:lnTo>
                  <a:lnTo>
                    <a:pt x="11576" y="9274"/>
                  </a:lnTo>
                  <a:lnTo>
                    <a:pt x="12043" y="9340"/>
                  </a:lnTo>
                  <a:lnTo>
                    <a:pt x="12343" y="8640"/>
                  </a:lnTo>
                  <a:lnTo>
                    <a:pt x="12677" y="8273"/>
                  </a:lnTo>
                  <a:lnTo>
                    <a:pt x="13010" y="7873"/>
                  </a:lnTo>
                  <a:lnTo>
                    <a:pt x="13344" y="7539"/>
                  </a:lnTo>
                  <a:lnTo>
                    <a:pt x="13644" y="7172"/>
                  </a:lnTo>
                  <a:lnTo>
                    <a:pt x="13644" y="6839"/>
                  </a:lnTo>
                  <a:lnTo>
                    <a:pt x="13978" y="6839"/>
                  </a:lnTo>
                  <a:lnTo>
                    <a:pt x="14244" y="6438"/>
                  </a:lnTo>
                  <a:lnTo>
                    <a:pt x="14578" y="6038"/>
                  </a:lnTo>
                  <a:lnTo>
                    <a:pt x="14511" y="5037"/>
                  </a:lnTo>
                  <a:lnTo>
                    <a:pt x="14811" y="4670"/>
                  </a:lnTo>
                  <a:lnTo>
                    <a:pt x="14745" y="4003"/>
                  </a:lnTo>
                  <a:lnTo>
                    <a:pt x="15145" y="3636"/>
                  </a:lnTo>
                  <a:lnTo>
                    <a:pt x="15412" y="3269"/>
                  </a:lnTo>
                  <a:lnTo>
                    <a:pt x="15812" y="3269"/>
                  </a:lnTo>
                  <a:lnTo>
                    <a:pt x="16046" y="2869"/>
                  </a:lnTo>
                  <a:lnTo>
                    <a:pt x="16413" y="2502"/>
                  </a:lnTo>
                  <a:lnTo>
                    <a:pt x="16713" y="2135"/>
                  </a:lnTo>
                  <a:lnTo>
                    <a:pt x="16713" y="1802"/>
                  </a:lnTo>
                  <a:lnTo>
                    <a:pt x="16046" y="1001"/>
                  </a:lnTo>
                  <a:lnTo>
                    <a:pt x="16179" y="968"/>
                  </a:lnTo>
                  <a:lnTo>
                    <a:pt x="16046" y="868"/>
                  </a:lnTo>
                  <a:lnTo>
                    <a:pt x="15679" y="801"/>
                  </a:lnTo>
                  <a:lnTo>
                    <a:pt x="15512" y="868"/>
                  </a:lnTo>
                  <a:lnTo>
                    <a:pt x="15479" y="934"/>
                  </a:lnTo>
                  <a:lnTo>
                    <a:pt x="15412" y="834"/>
                  </a:lnTo>
                  <a:lnTo>
                    <a:pt x="15345" y="667"/>
                  </a:lnTo>
                  <a:lnTo>
                    <a:pt x="15312" y="534"/>
                  </a:lnTo>
                  <a:lnTo>
                    <a:pt x="14978" y="434"/>
                  </a:lnTo>
                  <a:lnTo>
                    <a:pt x="14845" y="334"/>
                  </a:lnTo>
                  <a:lnTo>
                    <a:pt x="14678" y="301"/>
                  </a:lnTo>
                  <a:lnTo>
                    <a:pt x="14578" y="267"/>
                  </a:lnTo>
                  <a:lnTo>
                    <a:pt x="13978" y="601"/>
                  </a:lnTo>
                  <a:lnTo>
                    <a:pt x="13911" y="634"/>
                  </a:lnTo>
                  <a:lnTo>
                    <a:pt x="13544" y="334"/>
                  </a:lnTo>
                  <a:lnTo>
                    <a:pt x="13177" y="334"/>
                  </a:lnTo>
                  <a:lnTo>
                    <a:pt x="1317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8"/>
            <p:cNvSpPr/>
            <p:nvPr/>
          </p:nvSpPr>
          <p:spPr>
            <a:xfrm>
              <a:off x="6103469" y="3074116"/>
              <a:ext cx="521030" cy="477040"/>
            </a:xfrm>
            <a:custGeom>
              <a:avLst/>
              <a:gdLst/>
              <a:ahLst/>
              <a:cxnLst/>
              <a:rect l="l" t="t" r="r" b="b"/>
              <a:pathLst>
                <a:path w="24885" h="22784" extrusionOk="0">
                  <a:moveTo>
                    <a:pt x="18914" y="0"/>
                  </a:moveTo>
                  <a:lnTo>
                    <a:pt x="18380" y="267"/>
                  </a:lnTo>
                  <a:lnTo>
                    <a:pt x="18113" y="601"/>
                  </a:lnTo>
                  <a:lnTo>
                    <a:pt x="18013" y="767"/>
                  </a:lnTo>
                  <a:lnTo>
                    <a:pt x="17346" y="801"/>
                  </a:lnTo>
                  <a:lnTo>
                    <a:pt x="16912" y="834"/>
                  </a:lnTo>
                  <a:lnTo>
                    <a:pt x="16846" y="834"/>
                  </a:lnTo>
                  <a:lnTo>
                    <a:pt x="16712" y="567"/>
                  </a:lnTo>
                  <a:lnTo>
                    <a:pt x="16379" y="167"/>
                  </a:lnTo>
                  <a:lnTo>
                    <a:pt x="15878" y="300"/>
                  </a:lnTo>
                  <a:lnTo>
                    <a:pt x="15545" y="334"/>
                  </a:lnTo>
                  <a:lnTo>
                    <a:pt x="15578" y="667"/>
                  </a:lnTo>
                  <a:lnTo>
                    <a:pt x="15912" y="634"/>
                  </a:lnTo>
                  <a:lnTo>
                    <a:pt x="15612" y="1334"/>
                  </a:lnTo>
                  <a:lnTo>
                    <a:pt x="15278" y="1735"/>
                  </a:lnTo>
                  <a:lnTo>
                    <a:pt x="14611" y="1768"/>
                  </a:lnTo>
                  <a:lnTo>
                    <a:pt x="14577" y="1401"/>
                  </a:lnTo>
                  <a:lnTo>
                    <a:pt x="14577" y="1101"/>
                  </a:lnTo>
                  <a:lnTo>
                    <a:pt x="14544" y="734"/>
                  </a:lnTo>
                  <a:lnTo>
                    <a:pt x="13543" y="1468"/>
                  </a:lnTo>
                  <a:lnTo>
                    <a:pt x="13577" y="1835"/>
                  </a:lnTo>
                  <a:lnTo>
                    <a:pt x="13010" y="2335"/>
                  </a:lnTo>
                  <a:lnTo>
                    <a:pt x="13610" y="2502"/>
                  </a:lnTo>
                  <a:lnTo>
                    <a:pt x="13677" y="2835"/>
                  </a:lnTo>
                  <a:lnTo>
                    <a:pt x="13343" y="3236"/>
                  </a:lnTo>
                  <a:lnTo>
                    <a:pt x="13010" y="3269"/>
                  </a:lnTo>
                  <a:lnTo>
                    <a:pt x="13043" y="3603"/>
                  </a:lnTo>
                  <a:lnTo>
                    <a:pt x="13043" y="3936"/>
                  </a:lnTo>
                  <a:lnTo>
                    <a:pt x="13076" y="4270"/>
                  </a:lnTo>
                  <a:lnTo>
                    <a:pt x="12376" y="4303"/>
                  </a:lnTo>
                  <a:lnTo>
                    <a:pt x="12042" y="4337"/>
                  </a:lnTo>
                  <a:lnTo>
                    <a:pt x="12009" y="4003"/>
                  </a:lnTo>
                  <a:lnTo>
                    <a:pt x="11675" y="4003"/>
                  </a:lnTo>
                  <a:lnTo>
                    <a:pt x="10675" y="4437"/>
                  </a:lnTo>
                  <a:lnTo>
                    <a:pt x="10274" y="4136"/>
                  </a:lnTo>
                  <a:lnTo>
                    <a:pt x="10241" y="3803"/>
                  </a:lnTo>
                  <a:lnTo>
                    <a:pt x="10241" y="3469"/>
                  </a:lnTo>
                  <a:lnTo>
                    <a:pt x="10208" y="3102"/>
                  </a:lnTo>
                  <a:lnTo>
                    <a:pt x="9874" y="2802"/>
                  </a:lnTo>
                  <a:lnTo>
                    <a:pt x="9841" y="2435"/>
                  </a:lnTo>
                  <a:lnTo>
                    <a:pt x="8773" y="2502"/>
                  </a:lnTo>
                  <a:lnTo>
                    <a:pt x="8440" y="2902"/>
                  </a:lnTo>
                  <a:lnTo>
                    <a:pt x="8106" y="2936"/>
                  </a:lnTo>
                  <a:lnTo>
                    <a:pt x="7439" y="2602"/>
                  </a:lnTo>
                  <a:lnTo>
                    <a:pt x="7105" y="2969"/>
                  </a:lnTo>
                  <a:lnTo>
                    <a:pt x="6739" y="3002"/>
                  </a:lnTo>
                  <a:lnTo>
                    <a:pt x="6772" y="3336"/>
                  </a:lnTo>
                  <a:lnTo>
                    <a:pt x="6438" y="3336"/>
                  </a:lnTo>
                  <a:lnTo>
                    <a:pt x="6105" y="3769"/>
                  </a:lnTo>
                  <a:lnTo>
                    <a:pt x="5738" y="3403"/>
                  </a:lnTo>
                  <a:lnTo>
                    <a:pt x="5438" y="3803"/>
                  </a:lnTo>
                  <a:lnTo>
                    <a:pt x="5104" y="4170"/>
                  </a:lnTo>
                  <a:lnTo>
                    <a:pt x="4770" y="4503"/>
                  </a:lnTo>
                  <a:lnTo>
                    <a:pt x="4437" y="4570"/>
                  </a:lnTo>
                  <a:lnTo>
                    <a:pt x="4103" y="4904"/>
                  </a:lnTo>
                  <a:lnTo>
                    <a:pt x="3770" y="4937"/>
                  </a:lnTo>
                  <a:lnTo>
                    <a:pt x="3836" y="5271"/>
                  </a:lnTo>
                  <a:lnTo>
                    <a:pt x="3503" y="5304"/>
                  </a:lnTo>
                  <a:lnTo>
                    <a:pt x="2769" y="5337"/>
                  </a:lnTo>
                  <a:lnTo>
                    <a:pt x="2435" y="5404"/>
                  </a:lnTo>
                  <a:lnTo>
                    <a:pt x="1768" y="5771"/>
                  </a:lnTo>
                  <a:lnTo>
                    <a:pt x="1501" y="6505"/>
                  </a:lnTo>
                  <a:lnTo>
                    <a:pt x="1201" y="6838"/>
                  </a:lnTo>
                  <a:lnTo>
                    <a:pt x="1535" y="7139"/>
                  </a:lnTo>
                  <a:lnTo>
                    <a:pt x="1535" y="7505"/>
                  </a:lnTo>
                  <a:lnTo>
                    <a:pt x="1435" y="7472"/>
                  </a:lnTo>
                  <a:lnTo>
                    <a:pt x="934" y="7505"/>
                  </a:lnTo>
                  <a:lnTo>
                    <a:pt x="534" y="7072"/>
                  </a:lnTo>
                  <a:lnTo>
                    <a:pt x="534" y="7339"/>
                  </a:lnTo>
                  <a:lnTo>
                    <a:pt x="534" y="7606"/>
                  </a:lnTo>
                  <a:lnTo>
                    <a:pt x="567" y="7906"/>
                  </a:lnTo>
                  <a:lnTo>
                    <a:pt x="567" y="8273"/>
                  </a:lnTo>
                  <a:lnTo>
                    <a:pt x="601" y="8640"/>
                  </a:lnTo>
                  <a:lnTo>
                    <a:pt x="601" y="8940"/>
                  </a:lnTo>
                  <a:lnTo>
                    <a:pt x="334" y="9307"/>
                  </a:lnTo>
                  <a:lnTo>
                    <a:pt x="0" y="9674"/>
                  </a:lnTo>
                  <a:lnTo>
                    <a:pt x="367" y="10341"/>
                  </a:lnTo>
                  <a:lnTo>
                    <a:pt x="734" y="10641"/>
                  </a:lnTo>
                  <a:lnTo>
                    <a:pt x="768" y="10975"/>
                  </a:lnTo>
                  <a:lnTo>
                    <a:pt x="1101" y="11308"/>
                  </a:lnTo>
                  <a:lnTo>
                    <a:pt x="1168" y="11308"/>
                  </a:lnTo>
                  <a:lnTo>
                    <a:pt x="1501" y="11275"/>
                  </a:lnTo>
                  <a:lnTo>
                    <a:pt x="1501" y="11275"/>
                  </a:lnTo>
                  <a:lnTo>
                    <a:pt x="1168" y="11642"/>
                  </a:lnTo>
                  <a:lnTo>
                    <a:pt x="1168" y="12009"/>
                  </a:lnTo>
                  <a:lnTo>
                    <a:pt x="1201" y="12342"/>
                  </a:lnTo>
                  <a:lnTo>
                    <a:pt x="1602" y="13009"/>
                  </a:lnTo>
                  <a:lnTo>
                    <a:pt x="1668" y="13343"/>
                  </a:lnTo>
                  <a:lnTo>
                    <a:pt x="1702" y="14344"/>
                  </a:lnTo>
                  <a:lnTo>
                    <a:pt x="1735" y="14744"/>
                  </a:lnTo>
                  <a:lnTo>
                    <a:pt x="1735" y="15078"/>
                  </a:lnTo>
                  <a:lnTo>
                    <a:pt x="2069" y="15011"/>
                  </a:lnTo>
                  <a:lnTo>
                    <a:pt x="1768" y="15411"/>
                  </a:lnTo>
                  <a:lnTo>
                    <a:pt x="1868" y="16445"/>
                  </a:lnTo>
                  <a:lnTo>
                    <a:pt x="1868" y="16779"/>
                  </a:lnTo>
                  <a:lnTo>
                    <a:pt x="1902" y="16745"/>
                  </a:lnTo>
                  <a:lnTo>
                    <a:pt x="1902" y="16679"/>
                  </a:lnTo>
                  <a:lnTo>
                    <a:pt x="2035" y="16479"/>
                  </a:lnTo>
                  <a:lnTo>
                    <a:pt x="2536" y="16412"/>
                  </a:lnTo>
                  <a:lnTo>
                    <a:pt x="2869" y="16345"/>
                  </a:lnTo>
                  <a:lnTo>
                    <a:pt x="2902" y="17012"/>
                  </a:lnTo>
                  <a:lnTo>
                    <a:pt x="2936" y="17413"/>
                  </a:lnTo>
                  <a:lnTo>
                    <a:pt x="2936" y="17679"/>
                  </a:lnTo>
                  <a:lnTo>
                    <a:pt x="3336" y="17679"/>
                  </a:lnTo>
                  <a:lnTo>
                    <a:pt x="3703" y="18013"/>
                  </a:lnTo>
                  <a:lnTo>
                    <a:pt x="4037" y="17980"/>
                  </a:lnTo>
                  <a:lnTo>
                    <a:pt x="4737" y="18280"/>
                  </a:lnTo>
                  <a:lnTo>
                    <a:pt x="4770" y="18280"/>
                  </a:lnTo>
                  <a:lnTo>
                    <a:pt x="5404" y="18247"/>
                  </a:lnTo>
                  <a:lnTo>
                    <a:pt x="5771" y="18547"/>
                  </a:lnTo>
                  <a:lnTo>
                    <a:pt x="5438" y="18947"/>
                  </a:lnTo>
                  <a:lnTo>
                    <a:pt x="5171" y="19314"/>
                  </a:lnTo>
                  <a:lnTo>
                    <a:pt x="5204" y="19281"/>
                  </a:lnTo>
                  <a:lnTo>
                    <a:pt x="5838" y="19247"/>
                  </a:lnTo>
                  <a:lnTo>
                    <a:pt x="6205" y="19581"/>
                  </a:lnTo>
                  <a:lnTo>
                    <a:pt x="6605" y="20181"/>
                  </a:lnTo>
                  <a:lnTo>
                    <a:pt x="6605" y="20115"/>
                  </a:lnTo>
                  <a:lnTo>
                    <a:pt x="6572" y="19848"/>
                  </a:lnTo>
                  <a:lnTo>
                    <a:pt x="6872" y="19481"/>
                  </a:lnTo>
                  <a:lnTo>
                    <a:pt x="7239" y="19481"/>
                  </a:lnTo>
                  <a:lnTo>
                    <a:pt x="6872" y="19181"/>
                  </a:lnTo>
                  <a:lnTo>
                    <a:pt x="7039" y="19147"/>
                  </a:lnTo>
                  <a:lnTo>
                    <a:pt x="7206" y="19147"/>
                  </a:lnTo>
                  <a:lnTo>
                    <a:pt x="7906" y="19114"/>
                  </a:lnTo>
                  <a:lnTo>
                    <a:pt x="8273" y="19414"/>
                  </a:lnTo>
                  <a:lnTo>
                    <a:pt x="8573" y="19080"/>
                  </a:lnTo>
                  <a:lnTo>
                    <a:pt x="8607" y="19080"/>
                  </a:lnTo>
                  <a:lnTo>
                    <a:pt x="9340" y="19981"/>
                  </a:lnTo>
                  <a:lnTo>
                    <a:pt x="9707" y="20348"/>
                  </a:lnTo>
                  <a:lnTo>
                    <a:pt x="10408" y="20615"/>
                  </a:lnTo>
                  <a:lnTo>
                    <a:pt x="11108" y="20582"/>
                  </a:lnTo>
                  <a:lnTo>
                    <a:pt x="11442" y="20915"/>
                  </a:lnTo>
                  <a:lnTo>
                    <a:pt x="11876" y="21249"/>
                  </a:lnTo>
                  <a:lnTo>
                    <a:pt x="12209" y="21516"/>
                  </a:lnTo>
                  <a:lnTo>
                    <a:pt x="12242" y="21516"/>
                  </a:lnTo>
                  <a:lnTo>
                    <a:pt x="12910" y="21482"/>
                  </a:lnTo>
                  <a:lnTo>
                    <a:pt x="13277" y="21816"/>
                  </a:lnTo>
                  <a:lnTo>
                    <a:pt x="13277" y="21782"/>
                  </a:lnTo>
                  <a:lnTo>
                    <a:pt x="13577" y="21415"/>
                  </a:lnTo>
                  <a:lnTo>
                    <a:pt x="13910" y="21415"/>
                  </a:lnTo>
                  <a:lnTo>
                    <a:pt x="14244" y="21082"/>
                  </a:lnTo>
                  <a:lnTo>
                    <a:pt x="14277" y="21082"/>
                  </a:lnTo>
                  <a:lnTo>
                    <a:pt x="14611" y="21349"/>
                  </a:lnTo>
                  <a:lnTo>
                    <a:pt x="14678" y="22016"/>
                  </a:lnTo>
                  <a:lnTo>
                    <a:pt x="14711" y="21983"/>
                  </a:lnTo>
                  <a:lnTo>
                    <a:pt x="15011" y="21682"/>
                  </a:lnTo>
                  <a:lnTo>
                    <a:pt x="14944" y="21315"/>
                  </a:lnTo>
                  <a:lnTo>
                    <a:pt x="15612" y="20948"/>
                  </a:lnTo>
                  <a:lnTo>
                    <a:pt x="15678" y="20982"/>
                  </a:lnTo>
                  <a:lnTo>
                    <a:pt x="16012" y="21249"/>
                  </a:lnTo>
                  <a:lnTo>
                    <a:pt x="16345" y="21249"/>
                  </a:lnTo>
                  <a:lnTo>
                    <a:pt x="16679" y="20915"/>
                  </a:lnTo>
                  <a:lnTo>
                    <a:pt x="16712" y="21582"/>
                  </a:lnTo>
                  <a:lnTo>
                    <a:pt x="16712" y="21916"/>
                  </a:lnTo>
                  <a:lnTo>
                    <a:pt x="16746" y="21849"/>
                  </a:lnTo>
                  <a:lnTo>
                    <a:pt x="17746" y="21482"/>
                  </a:lnTo>
                  <a:lnTo>
                    <a:pt x="17880" y="21315"/>
                  </a:lnTo>
                  <a:lnTo>
                    <a:pt x="18047" y="21115"/>
                  </a:lnTo>
                  <a:lnTo>
                    <a:pt x="18380" y="20782"/>
                  </a:lnTo>
                  <a:lnTo>
                    <a:pt x="18780" y="21449"/>
                  </a:lnTo>
                  <a:lnTo>
                    <a:pt x="19081" y="21415"/>
                  </a:lnTo>
                  <a:lnTo>
                    <a:pt x="19448" y="21682"/>
                  </a:lnTo>
                  <a:lnTo>
                    <a:pt x="19848" y="22016"/>
                  </a:lnTo>
                  <a:lnTo>
                    <a:pt x="20215" y="22349"/>
                  </a:lnTo>
                  <a:lnTo>
                    <a:pt x="20248" y="22349"/>
                  </a:lnTo>
                  <a:lnTo>
                    <a:pt x="20415" y="22316"/>
                  </a:lnTo>
                  <a:lnTo>
                    <a:pt x="20882" y="22316"/>
                  </a:lnTo>
                  <a:lnTo>
                    <a:pt x="21115" y="22283"/>
                  </a:lnTo>
                  <a:lnTo>
                    <a:pt x="21249" y="22283"/>
                  </a:lnTo>
                  <a:lnTo>
                    <a:pt x="21382" y="22783"/>
                  </a:lnTo>
                  <a:lnTo>
                    <a:pt x="21549" y="22516"/>
                  </a:lnTo>
                  <a:lnTo>
                    <a:pt x="21716" y="22249"/>
                  </a:lnTo>
                  <a:lnTo>
                    <a:pt x="21683" y="21849"/>
                  </a:lnTo>
                  <a:lnTo>
                    <a:pt x="21749" y="21616"/>
                  </a:lnTo>
                  <a:lnTo>
                    <a:pt x="21716" y="21182"/>
                  </a:lnTo>
                  <a:lnTo>
                    <a:pt x="21716" y="20915"/>
                  </a:lnTo>
                  <a:lnTo>
                    <a:pt x="21783" y="20148"/>
                  </a:lnTo>
                  <a:lnTo>
                    <a:pt x="21916" y="19681"/>
                  </a:lnTo>
                  <a:lnTo>
                    <a:pt x="22183" y="19281"/>
                  </a:lnTo>
                  <a:lnTo>
                    <a:pt x="22550" y="19147"/>
                  </a:lnTo>
                  <a:lnTo>
                    <a:pt x="22783" y="18513"/>
                  </a:lnTo>
                  <a:lnTo>
                    <a:pt x="23017" y="18146"/>
                  </a:lnTo>
                  <a:lnTo>
                    <a:pt x="23617" y="17513"/>
                  </a:lnTo>
                  <a:lnTo>
                    <a:pt x="24284" y="17579"/>
                  </a:lnTo>
                  <a:lnTo>
                    <a:pt x="24685" y="17246"/>
                  </a:lnTo>
                  <a:lnTo>
                    <a:pt x="24885" y="16479"/>
                  </a:lnTo>
                  <a:lnTo>
                    <a:pt x="24585" y="16012"/>
                  </a:lnTo>
                  <a:lnTo>
                    <a:pt x="24318" y="15945"/>
                  </a:lnTo>
                  <a:lnTo>
                    <a:pt x="24284" y="15478"/>
                  </a:lnTo>
                  <a:lnTo>
                    <a:pt x="24551" y="15344"/>
                  </a:lnTo>
                  <a:lnTo>
                    <a:pt x="23884" y="14611"/>
                  </a:lnTo>
                  <a:lnTo>
                    <a:pt x="23617" y="14110"/>
                  </a:lnTo>
                  <a:lnTo>
                    <a:pt x="23084" y="13810"/>
                  </a:lnTo>
                  <a:lnTo>
                    <a:pt x="23250" y="13510"/>
                  </a:lnTo>
                  <a:lnTo>
                    <a:pt x="23050" y="13243"/>
                  </a:lnTo>
                  <a:lnTo>
                    <a:pt x="23217" y="12242"/>
                  </a:lnTo>
                  <a:lnTo>
                    <a:pt x="23184" y="12142"/>
                  </a:lnTo>
                  <a:lnTo>
                    <a:pt x="23084" y="12109"/>
                  </a:lnTo>
                  <a:lnTo>
                    <a:pt x="23084" y="11875"/>
                  </a:lnTo>
                  <a:lnTo>
                    <a:pt x="23250" y="10808"/>
                  </a:lnTo>
                  <a:lnTo>
                    <a:pt x="22617" y="10741"/>
                  </a:lnTo>
                  <a:lnTo>
                    <a:pt x="22350" y="10307"/>
                  </a:lnTo>
                  <a:lnTo>
                    <a:pt x="23551" y="9373"/>
                  </a:lnTo>
                  <a:lnTo>
                    <a:pt x="23617" y="9073"/>
                  </a:lnTo>
                  <a:lnTo>
                    <a:pt x="23617" y="9007"/>
                  </a:lnTo>
                  <a:lnTo>
                    <a:pt x="23717" y="8773"/>
                  </a:lnTo>
                  <a:lnTo>
                    <a:pt x="23617" y="7639"/>
                  </a:lnTo>
                  <a:lnTo>
                    <a:pt x="23551" y="7339"/>
                  </a:lnTo>
                  <a:lnTo>
                    <a:pt x="23384" y="6972"/>
                  </a:lnTo>
                  <a:lnTo>
                    <a:pt x="23184" y="6772"/>
                  </a:lnTo>
                  <a:lnTo>
                    <a:pt x="22750" y="6238"/>
                  </a:lnTo>
                  <a:lnTo>
                    <a:pt x="22550" y="6004"/>
                  </a:lnTo>
                  <a:lnTo>
                    <a:pt x="22450" y="5004"/>
                  </a:lnTo>
                  <a:lnTo>
                    <a:pt x="22216" y="4804"/>
                  </a:lnTo>
                  <a:lnTo>
                    <a:pt x="22049" y="4303"/>
                  </a:lnTo>
                  <a:lnTo>
                    <a:pt x="22016" y="3736"/>
                  </a:lnTo>
                  <a:lnTo>
                    <a:pt x="22016" y="3536"/>
                  </a:lnTo>
                  <a:lnTo>
                    <a:pt x="21216" y="3002"/>
                  </a:lnTo>
                  <a:lnTo>
                    <a:pt x="20715" y="2936"/>
                  </a:lnTo>
                  <a:lnTo>
                    <a:pt x="20081" y="2569"/>
                  </a:lnTo>
                  <a:lnTo>
                    <a:pt x="20081" y="2502"/>
                  </a:lnTo>
                  <a:lnTo>
                    <a:pt x="20282" y="2135"/>
                  </a:lnTo>
                  <a:lnTo>
                    <a:pt x="19915" y="2168"/>
                  </a:lnTo>
                  <a:lnTo>
                    <a:pt x="20048" y="2102"/>
                  </a:lnTo>
                  <a:lnTo>
                    <a:pt x="20115" y="1635"/>
                  </a:lnTo>
                  <a:lnTo>
                    <a:pt x="20015" y="1134"/>
                  </a:lnTo>
                  <a:lnTo>
                    <a:pt x="19948" y="1101"/>
                  </a:lnTo>
                  <a:lnTo>
                    <a:pt x="19948" y="1001"/>
                  </a:lnTo>
                  <a:lnTo>
                    <a:pt x="19848" y="767"/>
                  </a:lnTo>
                  <a:lnTo>
                    <a:pt x="19548" y="167"/>
                  </a:lnTo>
                  <a:lnTo>
                    <a:pt x="1891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8"/>
            <p:cNvSpPr/>
            <p:nvPr/>
          </p:nvSpPr>
          <p:spPr>
            <a:xfrm>
              <a:off x="6659401" y="4311711"/>
              <a:ext cx="104792" cy="66372"/>
            </a:xfrm>
            <a:custGeom>
              <a:avLst/>
              <a:gdLst/>
              <a:ahLst/>
              <a:cxnLst/>
              <a:rect l="l" t="t" r="r" b="b"/>
              <a:pathLst>
                <a:path w="5005" h="3170" extrusionOk="0">
                  <a:moveTo>
                    <a:pt x="1001" y="0"/>
                  </a:moveTo>
                  <a:lnTo>
                    <a:pt x="668" y="33"/>
                  </a:lnTo>
                  <a:lnTo>
                    <a:pt x="1" y="400"/>
                  </a:lnTo>
                  <a:lnTo>
                    <a:pt x="368" y="701"/>
                  </a:lnTo>
                  <a:lnTo>
                    <a:pt x="701" y="701"/>
                  </a:lnTo>
                  <a:lnTo>
                    <a:pt x="1402" y="601"/>
                  </a:lnTo>
                  <a:lnTo>
                    <a:pt x="1735" y="934"/>
                  </a:lnTo>
                  <a:lnTo>
                    <a:pt x="2469" y="1234"/>
                  </a:lnTo>
                  <a:lnTo>
                    <a:pt x="2836" y="1568"/>
                  </a:lnTo>
                  <a:lnTo>
                    <a:pt x="3537" y="1868"/>
                  </a:lnTo>
                  <a:lnTo>
                    <a:pt x="3903" y="2168"/>
                  </a:lnTo>
                  <a:lnTo>
                    <a:pt x="4304" y="2502"/>
                  </a:lnTo>
                  <a:lnTo>
                    <a:pt x="4704" y="3169"/>
                  </a:lnTo>
                  <a:lnTo>
                    <a:pt x="5004" y="3169"/>
                  </a:lnTo>
                  <a:lnTo>
                    <a:pt x="4971" y="2435"/>
                  </a:lnTo>
                  <a:lnTo>
                    <a:pt x="4637" y="2102"/>
                  </a:lnTo>
                  <a:lnTo>
                    <a:pt x="4204" y="1835"/>
                  </a:lnTo>
                  <a:lnTo>
                    <a:pt x="4204" y="1501"/>
                  </a:lnTo>
                  <a:lnTo>
                    <a:pt x="3837" y="1168"/>
                  </a:lnTo>
                  <a:lnTo>
                    <a:pt x="3503" y="1168"/>
                  </a:lnTo>
                  <a:lnTo>
                    <a:pt x="3136" y="867"/>
                  </a:lnTo>
                  <a:lnTo>
                    <a:pt x="2402" y="567"/>
                  </a:lnTo>
                  <a:lnTo>
                    <a:pt x="1702" y="601"/>
                  </a:lnTo>
                  <a:lnTo>
                    <a:pt x="1402" y="267"/>
                  </a:lnTo>
                  <a:lnTo>
                    <a:pt x="10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8"/>
            <p:cNvSpPr/>
            <p:nvPr/>
          </p:nvSpPr>
          <p:spPr>
            <a:xfrm>
              <a:off x="6213118" y="1998536"/>
              <a:ext cx="34945" cy="44032"/>
            </a:xfrm>
            <a:custGeom>
              <a:avLst/>
              <a:gdLst/>
              <a:ahLst/>
              <a:cxnLst/>
              <a:rect l="l" t="t" r="r" b="b"/>
              <a:pathLst>
                <a:path w="1669" h="2103" extrusionOk="0">
                  <a:moveTo>
                    <a:pt x="934" y="1"/>
                  </a:moveTo>
                  <a:lnTo>
                    <a:pt x="968" y="401"/>
                  </a:lnTo>
                  <a:lnTo>
                    <a:pt x="634" y="435"/>
                  </a:lnTo>
                  <a:lnTo>
                    <a:pt x="267" y="435"/>
                  </a:lnTo>
                  <a:lnTo>
                    <a:pt x="301" y="768"/>
                  </a:lnTo>
                  <a:lnTo>
                    <a:pt x="301" y="1102"/>
                  </a:lnTo>
                  <a:lnTo>
                    <a:pt x="0" y="1469"/>
                  </a:lnTo>
                  <a:lnTo>
                    <a:pt x="367" y="1769"/>
                  </a:lnTo>
                  <a:lnTo>
                    <a:pt x="367" y="2103"/>
                  </a:lnTo>
                  <a:lnTo>
                    <a:pt x="701" y="1769"/>
                  </a:lnTo>
                  <a:lnTo>
                    <a:pt x="668" y="1402"/>
                  </a:lnTo>
                  <a:lnTo>
                    <a:pt x="1035" y="1402"/>
                  </a:lnTo>
                  <a:lnTo>
                    <a:pt x="1335" y="1335"/>
                  </a:lnTo>
                  <a:lnTo>
                    <a:pt x="1668" y="335"/>
                  </a:lnTo>
                  <a:lnTo>
                    <a:pt x="12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8"/>
            <p:cNvSpPr/>
            <p:nvPr/>
          </p:nvSpPr>
          <p:spPr>
            <a:xfrm>
              <a:off x="5745186" y="1835810"/>
              <a:ext cx="859066" cy="1035778"/>
            </a:xfrm>
            <a:custGeom>
              <a:avLst/>
              <a:gdLst/>
              <a:ahLst/>
              <a:cxnLst/>
              <a:rect l="l" t="t" r="r" b="b"/>
              <a:pathLst>
                <a:path w="41030" h="49470" extrusionOk="0">
                  <a:moveTo>
                    <a:pt x="36193" y="1"/>
                  </a:moveTo>
                  <a:lnTo>
                    <a:pt x="35526" y="735"/>
                  </a:lnTo>
                  <a:lnTo>
                    <a:pt x="35559" y="1068"/>
                  </a:lnTo>
                  <a:lnTo>
                    <a:pt x="34892" y="1435"/>
                  </a:lnTo>
                  <a:lnTo>
                    <a:pt x="34992" y="2503"/>
                  </a:lnTo>
                  <a:lnTo>
                    <a:pt x="34992" y="2869"/>
                  </a:lnTo>
                  <a:lnTo>
                    <a:pt x="34625" y="2536"/>
                  </a:lnTo>
                  <a:lnTo>
                    <a:pt x="34625" y="2202"/>
                  </a:lnTo>
                  <a:lnTo>
                    <a:pt x="34225" y="1869"/>
                  </a:lnTo>
                  <a:lnTo>
                    <a:pt x="34225" y="1535"/>
                  </a:lnTo>
                  <a:lnTo>
                    <a:pt x="34191" y="1168"/>
                  </a:lnTo>
                  <a:lnTo>
                    <a:pt x="34191" y="835"/>
                  </a:lnTo>
                  <a:lnTo>
                    <a:pt x="33824" y="868"/>
                  </a:lnTo>
                  <a:lnTo>
                    <a:pt x="33858" y="1202"/>
                  </a:lnTo>
                  <a:lnTo>
                    <a:pt x="33891" y="1535"/>
                  </a:lnTo>
                  <a:lnTo>
                    <a:pt x="33557" y="2236"/>
                  </a:lnTo>
                  <a:lnTo>
                    <a:pt x="33291" y="2970"/>
                  </a:lnTo>
                  <a:lnTo>
                    <a:pt x="32990" y="3670"/>
                  </a:lnTo>
                  <a:lnTo>
                    <a:pt x="32990" y="3336"/>
                  </a:lnTo>
                  <a:lnTo>
                    <a:pt x="32957" y="2970"/>
                  </a:lnTo>
                  <a:lnTo>
                    <a:pt x="32890" y="2336"/>
                  </a:lnTo>
                  <a:lnTo>
                    <a:pt x="33557" y="1902"/>
                  </a:lnTo>
                  <a:lnTo>
                    <a:pt x="33524" y="1569"/>
                  </a:lnTo>
                  <a:lnTo>
                    <a:pt x="33824" y="868"/>
                  </a:lnTo>
                  <a:lnTo>
                    <a:pt x="34158" y="468"/>
                  </a:lnTo>
                  <a:lnTo>
                    <a:pt x="33791" y="168"/>
                  </a:lnTo>
                  <a:lnTo>
                    <a:pt x="32790" y="935"/>
                  </a:lnTo>
                  <a:lnTo>
                    <a:pt x="32457" y="601"/>
                  </a:lnTo>
                  <a:lnTo>
                    <a:pt x="32123" y="1001"/>
                  </a:lnTo>
                  <a:lnTo>
                    <a:pt x="32156" y="1302"/>
                  </a:lnTo>
                  <a:lnTo>
                    <a:pt x="32857" y="1602"/>
                  </a:lnTo>
                  <a:lnTo>
                    <a:pt x="31856" y="2036"/>
                  </a:lnTo>
                  <a:lnTo>
                    <a:pt x="31489" y="1702"/>
                  </a:lnTo>
                  <a:lnTo>
                    <a:pt x="31156" y="2069"/>
                  </a:lnTo>
                  <a:lnTo>
                    <a:pt x="31189" y="2769"/>
                  </a:lnTo>
                  <a:lnTo>
                    <a:pt x="30856" y="2769"/>
                  </a:lnTo>
                  <a:lnTo>
                    <a:pt x="31222" y="3103"/>
                  </a:lnTo>
                  <a:lnTo>
                    <a:pt x="30555" y="3803"/>
                  </a:lnTo>
                  <a:lnTo>
                    <a:pt x="30188" y="3203"/>
                  </a:lnTo>
                  <a:lnTo>
                    <a:pt x="29888" y="3570"/>
                  </a:lnTo>
                  <a:lnTo>
                    <a:pt x="29888" y="3904"/>
                  </a:lnTo>
                  <a:lnTo>
                    <a:pt x="29955" y="4237"/>
                  </a:lnTo>
                  <a:lnTo>
                    <a:pt x="29621" y="4604"/>
                  </a:lnTo>
                  <a:lnTo>
                    <a:pt x="29221" y="4270"/>
                  </a:lnTo>
                  <a:lnTo>
                    <a:pt x="28887" y="4337"/>
                  </a:lnTo>
                  <a:lnTo>
                    <a:pt x="28887" y="4637"/>
                  </a:lnTo>
                  <a:lnTo>
                    <a:pt x="28554" y="4337"/>
                  </a:lnTo>
                  <a:lnTo>
                    <a:pt x="28187" y="4371"/>
                  </a:lnTo>
                  <a:lnTo>
                    <a:pt x="27887" y="4737"/>
                  </a:lnTo>
                  <a:lnTo>
                    <a:pt x="27953" y="5038"/>
                  </a:lnTo>
                  <a:lnTo>
                    <a:pt x="27553" y="5071"/>
                  </a:lnTo>
                  <a:lnTo>
                    <a:pt x="27286" y="5438"/>
                  </a:lnTo>
                  <a:lnTo>
                    <a:pt x="27320" y="6105"/>
                  </a:lnTo>
                  <a:lnTo>
                    <a:pt x="27687" y="6439"/>
                  </a:lnTo>
                  <a:lnTo>
                    <a:pt x="27720" y="7139"/>
                  </a:lnTo>
                  <a:lnTo>
                    <a:pt x="27353" y="6839"/>
                  </a:lnTo>
                  <a:lnTo>
                    <a:pt x="26986" y="6505"/>
                  </a:lnTo>
                  <a:lnTo>
                    <a:pt x="26653" y="6505"/>
                  </a:lnTo>
                  <a:lnTo>
                    <a:pt x="26352" y="7239"/>
                  </a:lnTo>
                  <a:lnTo>
                    <a:pt x="25952" y="6572"/>
                  </a:lnTo>
                  <a:lnTo>
                    <a:pt x="25652" y="6939"/>
                  </a:lnTo>
                  <a:lnTo>
                    <a:pt x="25685" y="7606"/>
                  </a:lnTo>
                  <a:lnTo>
                    <a:pt x="26052" y="8273"/>
                  </a:lnTo>
                  <a:lnTo>
                    <a:pt x="26119" y="8607"/>
                  </a:lnTo>
                  <a:lnTo>
                    <a:pt x="25719" y="8340"/>
                  </a:lnTo>
                  <a:lnTo>
                    <a:pt x="25352" y="7673"/>
                  </a:lnTo>
                  <a:lnTo>
                    <a:pt x="25385" y="8340"/>
                  </a:lnTo>
                  <a:lnTo>
                    <a:pt x="25118" y="9041"/>
                  </a:lnTo>
                  <a:lnTo>
                    <a:pt x="24718" y="8707"/>
                  </a:lnTo>
                  <a:lnTo>
                    <a:pt x="24684" y="8073"/>
                  </a:lnTo>
                  <a:lnTo>
                    <a:pt x="24351" y="8407"/>
                  </a:lnTo>
                  <a:lnTo>
                    <a:pt x="24451" y="9408"/>
                  </a:lnTo>
                  <a:lnTo>
                    <a:pt x="24117" y="9441"/>
                  </a:lnTo>
                  <a:lnTo>
                    <a:pt x="23717" y="9508"/>
                  </a:lnTo>
                  <a:lnTo>
                    <a:pt x="23450" y="9841"/>
                  </a:lnTo>
                  <a:lnTo>
                    <a:pt x="23784" y="10175"/>
                  </a:lnTo>
                  <a:lnTo>
                    <a:pt x="23484" y="10542"/>
                  </a:lnTo>
                  <a:lnTo>
                    <a:pt x="23150" y="10909"/>
                  </a:lnTo>
                  <a:lnTo>
                    <a:pt x="23183" y="11242"/>
                  </a:lnTo>
                  <a:lnTo>
                    <a:pt x="23550" y="11542"/>
                  </a:lnTo>
                  <a:lnTo>
                    <a:pt x="23217" y="11943"/>
                  </a:lnTo>
                  <a:lnTo>
                    <a:pt x="22183" y="12009"/>
                  </a:lnTo>
                  <a:lnTo>
                    <a:pt x="22149" y="11676"/>
                  </a:lnTo>
                  <a:lnTo>
                    <a:pt x="21849" y="12043"/>
                  </a:lnTo>
                  <a:lnTo>
                    <a:pt x="21849" y="12376"/>
                  </a:lnTo>
                  <a:lnTo>
                    <a:pt x="21882" y="13043"/>
                  </a:lnTo>
                  <a:lnTo>
                    <a:pt x="21949" y="13377"/>
                  </a:lnTo>
                  <a:lnTo>
                    <a:pt x="21649" y="14078"/>
                  </a:lnTo>
                  <a:lnTo>
                    <a:pt x="21616" y="13410"/>
                  </a:lnTo>
                  <a:lnTo>
                    <a:pt x="21549" y="12743"/>
                  </a:lnTo>
                  <a:lnTo>
                    <a:pt x="21549" y="12376"/>
                  </a:lnTo>
                  <a:lnTo>
                    <a:pt x="21215" y="12777"/>
                  </a:lnTo>
                  <a:lnTo>
                    <a:pt x="20882" y="12777"/>
                  </a:lnTo>
                  <a:lnTo>
                    <a:pt x="20515" y="12843"/>
                  </a:lnTo>
                  <a:lnTo>
                    <a:pt x="20181" y="13177"/>
                  </a:lnTo>
                  <a:lnTo>
                    <a:pt x="20548" y="13177"/>
                  </a:lnTo>
                  <a:lnTo>
                    <a:pt x="20948" y="13444"/>
                  </a:lnTo>
                  <a:lnTo>
                    <a:pt x="20948" y="13844"/>
                  </a:lnTo>
                  <a:lnTo>
                    <a:pt x="20548" y="13444"/>
                  </a:lnTo>
                  <a:lnTo>
                    <a:pt x="20281" y="13877"/>
                  </a:lnTo>
                  <a:lnTo>
                    <a:pt x="19881" y="13544"/>
                  </a:lnTo>
                  <a:lnTo>
                    <a:pt x="19514" y="13544"/>
                  </a:lnTo>
                  <a:lnTo>
                    <a:pt x="19614" y="14244"/>
                  </a:lnTo>
                  <a:lnTo>
                    <a:pt x="19281" y="14611"/>
                  </a:lnTo>
                  <a:lnTo>
                    <a:pt x="20281" y="14211"/>
                  </a:lnTo>
                  <a:lnTo>
                    <a:pt x="20648" y="14545"/>
                  </a:lnTo>
                  <a:lnTo>
                    <a:pt x="20682" y="14878"/>
                  </a:lnTo>
                  <a:lnTo>
                    <a:pt x="19981" y="14911"/>
                  </a:lnTo>
                  <a:lnTo>
                    <a:pt x="19648" y="14911"/>
                  </a:lnTo>
                  <a:lnTo>
                    <a:pt x="19314" y="15278"/>
                  </a:lnTo>
                  <a:lnTo>
                    <a:pt x="19347" y="15679"/>
                  </a:lnTo>
                  <a:lnTo>
                    <a:pt x="20014" y="15579"/>
                  </a:lnTo>
                  <a:lnTo>
                    <a:pt x="20048" y="16279"/>
                  </a:lnTo>
                  <a:lnTo>
                    <a:pt x="19714" y="16279"/>
                  </a:lnTo>
                  <a:lnTo>
                    <a:pt x="19381" y="16346"/>
                  </a:lnTo>
                  <a:lnTo>
                    <a:pt x="19047" y="16713"/>
                  </a:lnTo>
                  <a:lnTo>
                    <a:pt x="18780" y="17080"/>
                  </a:lnTo>
                  <a:lnTo>
                    <a:pt x="18046" y="16746"/>
                  </a:lnTo>
                  <a:lnTo>
                    <a:pt x="17713" y="17113"/>
                  </a:lnTo>
                  <a:lnTo>
                    <a:pt x="17713" y="17513"/>
                  </a:lnTo>
                  <a:lnTo>
                    <a:pt x="17780" y="17780"/>
                  </a:lnTo>
                  <a:lnTo>
                    <a:pt x="17446" y="17847"/>
                  </a:lnTo>
                  <a:lnTo>
                    <a:pt x="17112" y="18180"/>
                  </a:lnTo>
                  <a:lnTo>
                    <a:pt x="17479" y="18547"/>
                  </a:lnTo>
                  <a:lnTo>
                    <a:pt x="17179" y="18914"/>
                  </a:lnTo>
                  <a:lnTo>
                    <a:pt x="16479" y="18948"/>
                  </a:lnTo>
                  <a:lnTo>
                    <a:pt x="16846" y="19248"/>
                  </a:lnTo>
                  <a:lnTo>
                    <a:pt x="17212" y="19581"/>
                  </a:lnTo>
                  <a:lnTo>
                    <a:pt x="17546" y="19215"/>
                  </a:lnTo>
                  <a:lnTo>
                    <a:pt x="17613" y="19882"/>
                  </a:lnTo>
                  <a:lnTo>
                    <a:pt x="16879" y="19915"/>
                  </a:lnTo>
                  <a:lnTo>
                    <a:pt x="16545" y="19948"/>
                  </a:lnTo>
                  <a:lnTo>
                    <a:pt x="16545" y="20282"/>
                  </a:lnTo>
                  <a:lnTo>
                    <a:pt x="16946" y="20616"/>
                  </a:lnTo>
                  <a:lnTo>
                    <a:pt x="16612" y="21016"/>
                  </a:lnTo>
                  <a:lnTo>
                    <a:pt x="16278" y="21016"/>
                  </a:lnTo>
                  <a:lnTo>
                    <a:pt x="15945" y="21416"/>
                  </a:lnTo>
                  <a:lnTo>
                    <a:pt x="15645" y="21750"/>
                  </a:lnTo>
                  <a:lnTo>
                    <a:pt x="16012" y="22083"/>
                  </a:lnTo>
                  <a:lnTo>
                    <a:pt x="16012" y="22383"/>
                  </a:lnTo>
                  <a:lnTo>
                    <a:pt x="15678" y="22750"/>
                  </a:lnTo>
                  <a:lnTo>
                    <a:pt x="15344" y="22417"/>
                  </a:lnTo>
                  <a:lnTo>
                    <a:pt x="15311" y="22117"/>
                  </a:lnTo>
                  <a:lnTo>
                    <a:pt x="15011" y="22784"/>
                  </a:lnTo>
                  <a:lnTo>
                    <a:pt x="15011" y="23184"/>
                  </a:lnTo>
                  <a:lnTo>
                    <a:pt x="15378" y="23117"/>
                  </a:lnTo>
                  <a:lnTo>
                    <a:pt x="15445" y="23851"/>
                  </a:lnTo>
                  <a:lnTo>
                    <a:pt x="15111" y="24218"/>
                  </a:lnTo>
                  <a:lnTo>
                    <a:pt x="14777" y="24218"/>
                  </a:lnTo>
                  <a:lnTo>
                    <a:pt x="14811" y="24885"/>
                  </a:lnTo>
                  <a:lnTo>
                    <a:pt x="14511" y="25252"/>
                  </a:lnTo>
                  <a:lnTo>
                    <a:pt x="14144" y="25286"/>
                  </a:lnTo>
                  <a:lnTo>
                    <a:pt x="14177" y="25619"/>
                  </a:lnTo>
                  <a:lnTo>
                    <a:pt x="14511" y="25586"/>
                  </a:lnTo>
                  <a:lnTo>
                    <a:pt x="14544" y="25953"/>
                  </a:lnTo>
                  <a:lnTo>
                    <a:pt x="14544" y="26286"/>
                  </a:lnTo>
                  <a:lnTo>
                    <a:pt x="14277" y="26687"/>
                  </a:lnTo>
                  <a:lnTo>
                    <a:pt x="13543" y="26386"/>
                  </a:lnTo>
                  <a:lnTo>
                    <a:pt x="13510" y="26053"/>
                  </a:lnTo>
                  <a:lnTo>
                    <a:pt x="13143" y="25686"/>
                  </a:lnTo>
                  <a:lnTo>
                    <a:pt x="12843" y="26086"/>
                  </a:lnTo>
                  <a:lnTo>
                    <a:pt x="12509" y="26453"/>
                  </a:lnTo>
                  <a:lnTo>
                    <a:pt x="12142" y="26453"/>
                  </a:lnTo>
                  <a:lnTo>
                    <a:pt x="11809" y="26520"/>
                  </a:lnTo>
                  <a:lnTo>
                    <a:pt x="11875" y="27187"/>
                  </a:lnTo>
                  <a:lnTo>
                    <a:pt x="11508" y="27520"/>
                  </a:lnTo>
                  <a:lnTo>
                    <a:pt x="11275" y="28254"/>
                  </a:lnTo>
                  <a:lnTo>
                    <a:pt x="10941" y="28254"/>
                  </a:lnTo>
                  <a:lnTo>
                    <a:pt x="10608" y="28288"/>
                  </a:lnTo>
                  <a:lnTo>
                    <a:pt x="10608" y="28688"/>
                  </a:lnTo>
                  <a:lnTo>
                    <a:pt x="10641" y="29288"/>
                  </a:lnTo>
                  <a:lnTo>
                    <a:pt x="10274" y="29022"/>
                  </a:lnTo>
                  <a:lnTo>
                    <a:pt x="9974" y="29355"/>
                  </a:lnTo>
                  <a:lnTo>
                    <a:pt x="9640" y="29755"/>
                  </a:lnTo>
                  <a:lnTo>
                    <a:pt x="9273" y="29422"/>
                  </a:lnTo>
                  <a:lnTo>
                    <a:pt x="8973" y="29789"/>
                  </a:lnTo>
                  <a:lnTo>
                    <a:pt x="8640" y="30122"/>
                  </a:lnTo>
                  <a:lnTo>
                    <a:pt x="8306" y="30189"/>
                  </a:lnTo>
                  <a:lnTo>
                    <a:pt x="8339" y="30890"/>
                  </a:lnTo>
                  <a:lnTo>
                    <a:pt x="7973" y="30556"/>
                  </a:lnTo>
                  <a:lnTo>
                    <a:pt x="7639" y="30556"/>
                  </a:lnTo>
                  <a:lnTo>
                    <a:pt x="8006" y="30890"/>
                  </a:lnTo>
                  <a:lnTo>
                    <a:pt x="8006" y="31223"/>
                  </a:lnTo>
                  <a:lnTo>
                    <a:pt x="7672" y="31256"/>
                  </a:lnTo>
                  <a:lnTo>
                    <a:pt x="7305" y="30923"/>
                  </a:lnTo>
                  <a:lnTo>
                    <a:pt x="7005" y="31290"/>
                  </a:lnTo>
                  <a:lnTo>
                    <a:pt x="6638" y="31357"/>
                  </a:lnTo>
                  <a:lnTo>
                    <a:pt x="6305" y="31357"/>
                  </a:lnTo>
                  <a:lnTo>
                    <a:pt x="5971" y="31390"/>
                  </a:lnTo>
                  <a:lnTo>
                    <a:pt x="5971" y="31723"/>
                  </a:lnTo>
                  <a:lnTo>
                    <a:pt x="6338" y="32391"/>
                  </a:lnTo>
                  <a:lnTo>
                    <a:pt x="6038" y="32391"/>
                  </a:lnTo>
                  <a:lnTo>
                    <a:pt x="5671" y="32424"/>
                  </a:lnTo>
                  <a:lnTo>
                    <a:pt x="4937" y="32124"/>
                  </a:lnTo>
                  <a:lnTo>
                    <a:pt x="4637" y="32124"/>
                  </a:lnTo>
                  <a:lnTo>
                    <a:pt x="4303" y="32524"/>
                  </a:lnTo>
                  <a:lnTo>
                    <a:pt x="4670" y="32858"/>
                  </a:lnTo>
                  <a:lnTo>
                    <a:pt x="4704" y="33191"/>
                  </a:lnTo>
                  <a:lnTo>
                    <a:pt x="4370" y="33225"/>
                  </a:lnTo>
                  <a:lnTo>
                    <a:pt x="3669" y="33258"/>
                  </a:lnTo>
                  <a:lnTo>
                    <a:pt x="3336" y="33958"/>
                  </a:lnTo>
                  <a:lnTo>
                    <a:pt x="3303" y="33291"/>
                  </a:lnTo>
                  <a:lnTo>
                    <a:pt x="2969" y="33291"/>
                  </a:lnTo>
                  <a:lnTo>
                    <a:pt x="2669" y="33692"/>
                  </a:lnTo>
                  <a:lnTo>
                    <a:pt x="2302" y="33358"/>
                  </a:lnTo>
                  <a:lnTo>
                    <a:pt x="1935" y="33391"/>
                  </a:lnTo>
                  <a:lnTo>
                    <a:pt x="1635" y="33425"/>
                  </a:lnTo>
                  <a:lnTo>
                    <a:pt x="1635" y="33758"/>
                  </a:lnTo>
                  <a:lnTo>
                    <a:pt x="1668" y="34092"/>
                  </a:lnTo>
                  <a:lnTo>
                    <a:pt x="2002" y="34392"/>
                  </a:lnTo>
                  <a:lnTo>
                    <a:pt x="2369" y="34392"/>
                  </a:lnTo>
                  <a:lnTo>
                    <a:pt x="2435" y="34726"/>
                  </a:lnTo>
                  <a:lnTo>
                    <a:pt x="2035" y="34759"/>
                  </a:lnTo>
                  <a:lnTo>
                    <a:pt x="1768" y="35126"/>
                  </a:lnTo>
                  <a:lnTo>
                    <a:pt x="1001" y="35193"/>
                  </a:lnTo>
                  <a:lnTo>
                    <a:pt x="1034" y="35526"/>
                  </a:lnTo>
                  <a:lnTo>
                    <a:pt x="1435" y="35860"/>
                  </a:lnTo>
                  <a:lnTo>
                    <a:pt x="1468" y="36193"/>
                  </a:lnTo>
                  <a:lnTo>
                    <a:pt x="767" y="35893"/>
                  </a:lnTo>
                  <a:lnTo>
                    <a:pt x="767" y="36227"/>
                  </a:lnTo>
                  <a:lnTo>
                    <a:pt x="801" y="36560"/>
                  </a:lnTo>
                  <a:lnTo>
                    <a:pt x="1168" y="37227"/>
                  </a:lnTo>
                  <a:lnTo>
                    <a:pt x="1868" y="37127"/>
                  </a:lnTo>
                  <a:lnTo>
                    <a:pt x="1935" y="37528"/>
                  </a:lnTo>
                  <a:lnTo>
                    <a:pt x="1535" y="37561"/>
                  </a:lnTo>
                  <a:lnTo>
                    <a:pt x="834" y="37227"/>
                  </a:lnTo>
                  <a:lnTo>
                    <a:pt x="867" y="37594"/>
                  </a:lnTo>
                  <a:lnTo>
                    <a:pt x="867" y="37928"/>
                  </a:lnTo>
                  <a:lnTo>
                    <a:pt x="1268" y="38562"/>
                  </a:lnTo>
                  <a:lnTo>
                    <a:pt x="1668" y="38895"/>
                  </a:lnTo>
                  <a:lnTo>
                    <a:pt x="1301" y="39262"/>
                  </a:lnTo>
                  <a:lnTo>
                    <a:pt x="968" y="38929"/>
                  </a:lnTo>
                  <a:lnTo>
                    <a:pt x="634" y="39296"/>
                  </a:lnTo>
                  <a:lnTo>
                    <a:pt x="667" y="39629"/>
                  </a:lnTo>
                  <a:lnTo>
                    <a:pt x="1334" y="39963"/>
                  </a:lnTo>
                  <a:lnTo>
                    <a:pt x="1034" y="39963"/>
                  </a:lnTo>
                  <a:lnTo>
                    <a:pt x="667" y="40029"/>
                  </a:lnTo>
                  <a:lnTo>
                    <a:pt x="701" y="40363"/>
                  </a:lnTo>
                  <a:lnTo>
                    <a:pt x="1101" y="40697"/>
                  </a:lnTo>
                  <a:lnTo>
                    <a:pt x="1435" y="40963"/>
                  </a:lnTo>
                  <a:lnTo>
                    <a:pt x="2135" y="40930"/>
                  </a:lnTo>
                  <a:lnTo>
                    <a:pt x="2836" y="40563"/>
                  </a:lnTo>
                  <a:lnTo>
                    <a:pt x="2168" y="41264"/>
                  </a:lnTo>
                  <a:lnTo>
                    <a:pt x="1835" y="41631"/>
                  </a:lnTo>
                  <a:lnTo>
                    <a:pt x="1501" y="42031"/>
                  </a:lnTo>
                  <a:lnTo>
                    <a:pt x="2268" y="42631"/>
                  </a:lnTo>
                  <a:lnTo>
                    <a:pt x="1935" y="42698"/>
                  </a:lnTo>
                  <a:lnTo>
                    <a:pt x="1535" y="42731"/>
                  </a:lnTo>
                  <a:lnTo>
                    <a:pt x="1268" y="43065"/>
                  </a:lnTo>
                  <a:lnTo>
                    <a:pt x="867" y="42765"/>
                  </a:lnTo>
                  <a:lnTo>
                    <a:pt x="534" y="42765"/>
                  </a:lnTo>
                  <a:lnTo>
                    <a:pt x="267" y="43465"/>
                  </a:lnTo>
                  <a:lnTo>
                    <a:pt x="267" y="43799"/>
                  </a:lnTo>
                  <a:lnTo>
                    <a:pt x="0" y="44533"/>
                  </a:lnTo>
                  <a:lnTo>
                    <a:pt x="334" y="44866"/>
                  </a:lnTo>
                  <a:lnTo>
                    <a:pt x="968" y="43765"/>
                  </a:lnTo>
                  <a:lnTo>
                    <a:pt x="1635" y="43732"/>
                  </a:lnTo>
                  <a:lnTo>
                    <a:pt x="1635" y="44066"/>
                  </a:lnTo>
                  <a:lnTo>
                    <a:pt x="1701" y="44766"/>
                  </a:lnTo>
                  <a:lnTo>
                    <a:pt x="1368" y="44800"/>
                  </a:lnTo>
                  <a:lnTo>
                    <a:pt x="1435" y="45467"/>
                  </a:lnTo>
                  <a:lnTo>
                    <a:pt x="1101" y="45800"/>
                  </a:lnTo>
                  <a:lnTo>
                    <a:pt x="1101" y="45467"/>
                  </a:lnTo>
                  <a:lnTo>
                    <a:pt x="767" y="45867"/>
                  </a:lnTo>
                  <a:lnTo>
                    <a:pt x="801" y="46201"/>
                  </a:lnTo>
                  <a:lnTo>
                    <a:pt x="834" y="46868"/>
                  </a:lnTo>
                  <a:lnTo>
                    <a:pt x="867" y="47235"/>
                  </a:lnTo>
                  <a:lnTo>
                    <a:pt x="1601" y="47868"/>
                  </a:lnTo>
                  <a:lnTo>
                    <a:pt x="2669" y="48102"/>
                  </a:lnTo>
                  <a:lnTo>
                    <a:pt x="2002" y="48869"/>
                  </a:lnTo>
                  <a:lnTo>
                    <a:pt x="2702" y="49136"/>
                  </a:lnTo>
                  <a:lnTo>
                    <a:pt x="3036" y="48769"/>
                  </a:lnTo>
                  <a:lnTo>
                    <a:pt x="3102" y="49470"/>
                  </a:lnTo>
                  <a:lnTo>
                    <a:pt x="4136" y="49403"/>
                  </a:lnTo>
                  <a:lnTo>
                    <a:pt x="4804" y="49336"/>
                  </a:lnTo>
                  <a:lnTo>
                    <a:pt x="5471" y="48969"/>
                  </a:lnTo>
                  <a:lnTo>
                    <a:pt x="5504" y="49269"/>
                  </a:lnTo>
                  <a:lnTo>
                    <a:pt x="6138" y="48936"/>
                  </a:lnTo>
                  <a:lnTo>
                    <a:pt x="6471" y="48502"/>
                  </a:lnTo>
                  <a:lnTo>
                    <a:pt x="6772" y="47802"/>
                  </a:lnTo>
                  <a:lnTo>
                    <a:pt x="7105" y="47435"/>
                  </a:lnTo>
                  <a:lnTo>
                    <a:pt x="8106" y="47034"/>
                  </a:lnTo>
                  <a:lnTo>
                    <a:pt x="8106" y="46734"/>
                  </a:lnTo>
                  <a:lnTo>
                    <a:pt x="8373" y="46367"/>
                  </a:lnTo>
                  <a:lnTo>
                    <a:pt x="9107" y="46301"/>
                  </a:lnTo>
                  <a:lnTo>
                    <a:pt x="9107" y="46634"/>
                  </a:lnTo>
                  <a:lnTo>
                    <a:pt x="9474" y="46934"/>
                  </a:lnTo>
                  <a:lnTo>
                    <a:pt x="10141" y="46567"/>
                  </a:lnTo>
                  <a:lnTo>
                    <a:pt x="10107" y="45867"/>
                  </a:lnTo>
                  <a:lnTo>
                    <a:pt x="10708" y="45133"/>
                  </a:lnTo>
                  <a:lnTo>
                    <a:pt x="10674" y="44433"/>
                  </a:lnTo>
                  <a:lnTo>
                    <a:pt x="10308" y="44132"/>
                  </a:lnTo>
                  <a:lnTo>
                    <a:pt x="10941" y="43398"/>
                  </a:lnTo>
                  <a:lnTo>
                    <a:pt x="11275" y="43065"/>
                  </a:lnTo>
                  <a:lnTo>
                    <a:pt x="11608" y="42631"/>
                  </a:lnTo>
                  <a:lnTo>
                    <a:pt x="11942" y="42631"/>
                  </a:lnTo>
                  <a:lnTo>
                    <a:pt x="11975" y="43298"/>
                  </a:lnTo>
                  <a:lnTo>
                    <a:pt x="11675" y="43699"/>
                  </a:lnTo>
                  <a:lnTo>
                    <a:pt x="11308" y="43732"/>
                  </a:lnTo>
                  <a:lnTo>
                    <a:pt x="11342" y="44399"/>
                  </a:lnTo>
                  <a:lnTo>
                    <a:pt x="11709" y="44366"/>
                  </a:lnTo>
                  <a:lnTo>
                    <a:pt x="12776" y="44966"/>
                  </a:lnTo>
                  <a:lnTo>
                    <a:pt x="13376" y="44232"/>
                  </a:lnTo>
                  <a:lnTo>
                    <a:pt x="13376" y="43932"/>
                  </a:lnTo>
                  <a:lnTo>
                    <a:pt x="13710" y="43565"/>
                  </a:lnTo>
                  <a:lnTo>
                    <a:pt x="13677" y="43198"/>
                  </a:lnTo>
                  <a:lnTo>
                    <a:pt x="14010" y="42865"/>
                  </a:lnTo>
                  <a:lnTo>
                    <a:pt x="14344" y="42798"/>
                  </a:lnTo>
                  <a:lnTo>
                    <a:pt x="14677" y="42798"/>
                  </a:lnTo>
                  <a:lnTo>
                    <a:pt x="14944" y="41764"/>
                  </a:lnTo>
                  <a:lnTo>
                    <a:pt x="14877" y="40697"/>
                  </a:lnTo>
                  <a:lnTo>
                    <a:pt x="14844" y="40396"/>
                  </a:lnTo>
                  <a:lnTo>
                    <a:pt x="14811" y="40029"/>
                  </a:lnTo>
                  <a:lnTo>
                    <a:pt x="14477" y="39396"/>
                  </a:lnTo>
                  <a:lnTo>
                    <a:pt x="14444" y="39029"/>
                  </a:lnTo>
                  <a:lnTo>
                    <a:pt x="15378" y="38261"/>
                  </a:lnTo>
                  <a:lnTo>
                    <a:pt x="15378" y="37928"/>
                  </a:lnTo>
                  <a:lnTo>
                    <a:pt x="15311" y="37261"/>
                  </a:lnTo>
                  <a:lnTo>
                    <a:pt x="15311" y="36894"/>
                  </a:lnTo>
                  <a:lnTo>
                    <a:pt x="14944" y="36594"/>
                  </a:lnTo>
                  <a:lnTo>
                    <a:pt x="14544" y="36260"/>
                  </a:lnTo>
                  <a:lnTo>
                    <a:pt x="14511" y="35926"/>
                  </a:lnTo>
                  <a:lnTo>
                    <a:pt x="14511" y="35593"/>
                  </a:lnTo>
                  <a:lnTo>
                    <a:pt x="14811" y="34892"/>
                  </a:lnTo>
                  <a:lnTo>
                    <a:pt x="14777" y="34525"/>
                  </a:lnTo>
                  <a:lnTo>
                    <a:pt x="14711" y="33858"/>
                  </a:lnTo>
                  <a:lnTo>
                    <a:pt x="14344" y="33525"/>
                  </a:lnTo>
                  <a:lnTo>
                    <a:pt x="14344" y="33225"/>
                  </a:lnTo>
                  <a:lnTo>
                    <a:pt x="14310" y="32524"/>
                  </a:lnTo>
                  <a:lnTo>
                    <a:pt x="14611" y="32124"/>
                  </a:lnTo>
                  <a:lnTo>
                    <a:pt x="14544" y="31423"/>
                  </a:lnTo>
                  <a:lnTo>
                    <a:pt x="14511" y="30756"/>
                  </a:lnTo>
                  <a:lnTo>
                    <a:pt x="14477" y="30089"/>
                  </a:lnTo>
                  <a:lnTo>
                    <a:pt x="14777" y="29388"/>
                  </a:lnTo>
                  <a:lnTo>
                    <a:pt x="15111" y="29022"/>
                  </a:lnTo>
                  <a:lnTo>
                    <a:pt x="15778" y="28621"/>
                  </a:lnTo>
                  <a:lnTo>
                    <a:pt x="15811" y="28621"/>
                  </a:lnTo>
                  <a:lnTo>
                    <a:pt x="15845" y="28921"/>
                  </a:lnTo>
                  <a:lnTo>
                    <a:pt x="16112" y="28921"/>
                  </a:lnTo>
                  <a:lnTo>
                    <a:pt x="16445" y="28588"/>
                  </a:lnTo>
                  <a:lnTo>
                    <a:pt x="16779" y="28221"/>
                  </a:lnTo>
                  <a:lnTo>
                    <a:pt x="17112" y="28221"/>
                  </a:lnTo>
                  <a:lnTo>
                    <a:pt x="17813" y="28121"/>
                  </a:lnTo>
                  <a:lnTo>
                    <a:pt x="18113" y="27754"/>
                  </a:lnTo>
                  <a:lnTo>
                    <a:pt x="17713" y="27087"/>
                  </a:lnTo>
                  <a:lnTo>
                    <a:pt x="17679" y="26753"/>
                  </a:lnTo>
                  <a:lnTo>
                    <a:pt x="17679" y="26420"/>
                  </a:lnTo>
                  <a:lnTo>
                    <a:pt x="17279" y="25753"/>
                  </a:lnTo>
                  <a:lnTo>
                    <a:pt x="17613" y="25386"/>
                  </a:lnTo>
                  <a:lnTo>
                    <a:pt x="18213" y="25019"/>
                  </a:lnTo>
                  <a:lnTo>
                    <a:pt x="18213" y="24685"/>
                  </a:lnTo>
                  <a:lnTo>
                    <a:pt x="18513" y="23618"/>
                  </a:lnTo>
                  <a:lnTo>
                    <a:pt x="18480" y="23251"/>
                  </a:lnTo>
                  <a:lnTo>
                    <a:pt x="18447" y="22917"/>
                  </a:lnTo>
                  <a:lnTo>
                    <a:pt x="18380" y="22217"/>
                  </a:lnTo>
                  <a:lnTo>
                    <a:pt x="18714" y="21916"/>
                  </a:lnTo>
                  <a:lnTo>
                    <a:pt x="19014" y="21183"/>
                  </a:lnTo>
                  <a:lnTo>
                    <a:pt x="18980" y="20449"/>
                  </a:lnTo>
                  <a:lnTo>
                    <a:pt x="19648" y="20082"/>
                  </a:lnTo>
                  <a:lnTo>
                    <a:pt x="20315" y="19715"/>
                  </a:lnTo>
                  <a:lnTo>
                    <a:pt x="20615" y="19348"/>
                  </a:lnTo>
                  <a:lnTo>
                    <a:pt x="20615" y="19014"/>
                  </a:lnTo>
                  <a:lnTo>
                    <a:pt x="20548" y="18281"/>
                  </a:lnTo>
                  <a:lnTo>
                    <a:pt x="21215" y="17880"/>
                  </a:lnTo>
                  <a:lnTo>
                    <a:pt x="21849" y="17213"/>
                  </a:lnTo>
                  <a:lnTo>
                    <a:pt x="21816" y="16846"/>
                  </a:lnTo>
                  <a:lnTo>
                    <a:pt x="22149" y="16446"/>
                  </a:lnTo>
                  <a:lnTo>
                    <a:pt x="21782" y="15779"/>
                  </a:lnTo>
                  <a:lnTo>
                    <a:pt x="21382" y="15512"/>
                  </a:lnTo>
                  <a:lnTo>
                    <a:pt x="21716" y="15112"/>
                  </a:lnTo>
                  <a:lnTo>
                    <a:pt x="22016" y="14745"/>
                  </a:lnTo>
                  <a:lnTo>
                    <a:pt x="23017" y="14011"/>
                  </a:lnTo>
                  <a:lnTo>
                    <a:pt x="22983" y="13677"/>
                  </a:lnTo>
                  <a:lnTo>
                    <a:pt x="23283" y="12943"/>
                  </a:lnTo>
                  <a:lnTo>
                    <a:pt x="23317" y="12943"/>
                  </a:lnTo>
                  <a:lnTo>
                    <a:pt x="23684" y="12910"/>
                  </a:lnTo>
                  <a:lnTo>
                    <a:pt x="24351" y="13210"/>
                  </a:lnTo>
                  <a:lnTo>
                    <a:pt x="24684" y="13177"/>
                  </a:lnTo>
                  <a:lnTo>
                    <a:pt x="24651" y="12877"/>
                  </a:lnTo>
                  <a:lnTo>
                    <a:pt x="24618" y="12176"/>
                  </a:lnTo>
                  <a:lnTo>
                    <a:pt x="25285" y="11776"/>
                  </a:lnTo>
                  <a:lnTo>
                    <a:pt x="25318" y="11776"/>
                  </a:lnTo>
                  <a:lnTo>
                    <a:pt x="25685" y="12076"/>
                  </a:lnTo>
                  <a:lnTo>
                    <a:pt x="25985" y="12076"/>
                  </a:lnTo>
                  <a:lnTo>
                    <a:pt x="25985" y="11743"/>
                  </a:lnTo>
                  <a:lnTo>
                    <a:pt x="26186" y="10675"/>
                  </a:lnTo>
                  <a:lnTo>
                    <a:pt x="26219" y="10708"/>
                  </a:lnTo>
                  <a:lnTo>
                    <a:pt x="26286" y="10675"/>
                  </a:lnTo>
                  <a:lnTo>
                    <a:pt x="26953" y="10942"/>
                  </a:lnTo>
                  <a:lnTo>
                    <a:pt x="26886" y="10608"/>
                  </a:lnTo>
                  <a:lnTo>
                    <a:pt x="26853" y="9941"/>
                  </a:lnTo>
                  <a:lnTo>
                    <a:pt x="26819" y="9574"/>
                  </a:lnTo>
                  <a:lnTo>
                    <a:pt x="26853" y="9574"/>
                  </a:lnTo>
                  <a:lnTo>
                    <a:pt x="27553" y="9541"/>
                  </a:lnTo>
                  <a:lnTo>
                    <a:pt x="27486" y="8874"/>
                  </a:lnTo>
                  <a:lnTo>
                    <a:pt x="27820" y="8173"/>
                  </a:lnTo>
                  <a:lnTo>
                    <a:pt x="28154" y="8173"/>
                  </a:lnTo>
                  <a:lnTo>
                    <a:pt x="28521" y="8440"/>
                  </a:lnTo>
                  <a:lnTo>
                    <a:pt x="29221" y="8740"/>
                  </a:lnTo>
                  <a:lnTo>
                    <a:pt x="29288" y="9074"/>
                  </a:lnTo>
                  <a:lnTo>
                    <a:pt x="29655" y="9741"/>
                  </a:lnTo>
                  <a:lnTo>
                    <a:pt x="30188" y="9741"/>
                  </a:lnTo>
                  <a:lnTo>
                    <a:pt x="30355" y="9708"/>
                  </a:lnTo>
                  <a:lnTo>
                    <a:pt x="30689" y="10041"/>
                  </a:lnTo>
                  <a:lnTo>
                    <a:pt x="31689" y="9941"/>
                  </a:lnTo>
                  <a:lnTo>
                    <a:pt x="32023" y="9574"/>
                  </a:lnTo>
                  <a:lnTo>
                    <a:pt x="32390" y="9574"/>
                  </a:lnTo>
                  <a:lnTo>
                    <a:pt x="32790" y="10208"/>
                  </a:lnTo>
                  <a:lnTo>
                    <a:pt x="33457" y="9841"/>
                  </a:lnTo>
                  <a:lnTo>
                    <a:pt x="33791" y="9841"/>
                  </a:lnTo>
                  <a:lnTo>
                    <a:pt x="33724" y="9508"/>
                  </a:lnTo>
                  <a:lnTo>
                    <a:pt x="34024" y="8740"/>
                  </a:lnTo>
                  <a:lnTo>
                    <a:pt x="34358" y="8373"/>
                  </a:lnTo>
                  <a:lnTo>
                    <a:pt x="34358" y="8040"/>
                  </a:lnTo>
                  <a:lnTo>
                    <a:pt x="34325" y="7706"/>
                  </a:lnTo>
                  <a:lnTo>
                    <a:pt x="34291" y="7373"/>
                  </a:lnTo>
                  <a:lnTo>
                    <a:pt x="34625" y="6672"/>
                  </a:lnTo>
                  <a:lnTo>
                    <a:pt x="34491" y="5271"/>
                  </a:lnTo>
                  <a:lnTo>
                    <a:pt x="34792" y="4938"/>
                  </a:lnTo>
                  <a:lnTo>
                    <a:pt x="34825" y="4938"/>
                  </a:lnTo>
                  <a:lnTo>
                    <a:pt x="35159" y="4904"/>
                  </a:lnTo>
                  <a:lnTo>
                    <a:pt x="35492" y="4871"/>
                  </a:lnTo>
                  <a:lnTo>
                    <a:pt x="36159" y="4437"/>
                  </a:lnTo>
                  <a:lnTo>
                    <a:pt x="36493" y="4104"/>
                  </a:lnTo>
                  <a:lnTo>
                    <a:pt x="36693" y="4104"/>
                  </a:lnTo>
                  <a:lnTo>
                    <a:pt x="36860" y="4070"/>
                  </a:lnTo>
                  <a:lnTo>
                    <a:pt x="36560" y="4838"/>
                  </a:lnTo>
                  <a:lnTo>
                    <a:pt x="37627" y="5071"/>
                  </a:lnTo>
                  <a:lnTo>
                    <a:pt x="37861" y="5038"/>
                  </a:lnTo>
                  <a:lnTo>
                    <a:pt x="37961" y="5038"/>
                  </a:lnTo>
                  <a:lnTo>
                    <a:pt x="38328" y="5371"/>
                  </a:lnTo>
                  <a:lnTo>
                    <a:pt x="38694" y="5671"/>
                  </a:lnTo>
                  <a:lnTo>
                    <a:pt x="38694" y="6005"/>
                  </a:lnTo>
                  <a:lnTo>
                    <a:pt x="38394" y="6405"/>
                  </a:lnTo>
                  <a:lnTo>
                    <a:pt x="38461" y="7072"/>
                  </a:lnTo>
                  <a:lnTo>
                    <a:pt x="38461" y="7406"/>
                  </a:lnTo>
                  <a:lnTo>
                    <a:pt x="38494" y="7740"/>
                  </a:lnTo>
                  <a:lnTo>
                    <a:pt x="38528" y="8073"/>
                  </a:lnTo>
                  <a:lnTo>
                    <a:pt x="38861" y="8073"/>
                  </a:lnTo>
                  <a:lnTo>
                    <a:pt x="38928" y="6839"/>
                  </a:lnTo>
                  <a:lnTo>
                    <a:pt x="39328" y="6038"/>
                  </a:lnTo>
                  <a:lnTo>
                    <a:pt x="40029" y="5538"/>
                  </a:lnTo>
                  <a:lnTo>
                    <a:pt x="40829" y="5338"/>
                  </a:lnTo>
                  <a:lnTo>
                    <a:pt x="40863" y="5104"/>
                  </a:lnTo>
                  <a:lnTo>
                    <a:pt x="41029" y="4070"/>
                  </a:lnTo>
                  <a:lnTo>
                    <a:pt x="40996" y="4104"/>
                  </a:lnTo>
                  <a:lnTo>
                    <a:pt x="40296" y="4170"/>
                  </a:lnTo>
                  <a:lnTo>
                    <a:pt x="39962" y="4204"/>
                  </a:lnTo>
                  <a:lnTo>
                    <a:pt x="40229" y="3870"/>
                  </a:lnTo>
                  <a:lnTo>
                    <a:pt x="40196" y="3170"/>
                  </a:lnTo>
                  <a:lnTo>
                    <a:pt x="39829" y="2869"/>
                  </a:lnTo>
                  <a:lnTo>
                    <a:pt x="40196" y="2836"/>
                  </a:lnTo>
                  <a:lnTo>
                    <a:pt x="40496" y="2436"/>
                  </a:lnTo>
                  <a:lnTo>
                    <a:pt x="40496" y="2102"/>
                  </a:lnTo>
                  <a:lnTo>
                    <a:pt x="40462" y="1769"/>
                  </a:lnTo>
                  <a:lnTo>
                    <a:pt x="40129" y="1769"/>
                  </a:lnTo>
                  <a:lnTo>
                    <a:pt x="40062" y="1435"/>
                  </a:lnTo>
                  <a:lnTo>
                    <a:pt x="39395" y="1502"/>
                  </a:lnTo>
                  <a:lnTo>
                    <a:pt x="38728" y="1902"/>
                  </a:lnTo>
                  <a:lnTo>
                    <a:pt x="38694" y="1202"/>
                  </a:lnTo>
                  <a:lnTo>
                    <a:pt x="37994" y="1235"/>
                  </a:lnTo>
                  <a:lnTo>
                    <a:pt x="37627" y="901"/>
                  </a:lnTo>
                  <a:lnTo>
                    <a:pt x="36993" y="1669"/>
                  </a:lnTo>
                  <a:lnTo>
                    <a:pt x="37027" y="2036"/>
                  </a:lnTo>
                  <a:lnTo>
                    <a:pt x="36693" y="2369"/>
                  </a:lnTo>
                  <a:lnTo>
                    <a:pt x="36326" y="1702"/>
                  </a:lnTo>
                  <a:lnTo>
                    <a:pt x="36293" y="1368"/>
                  </a:lnTo>
                  <a:lnTo>
                    <a:pt x="36626" y="1001"/>
                  </a:lnTo>
                  <a:lnTo>
                    <a:pt x="36626" y="668"/>
                  </a:lnTo>
                  <a:lnTo>
                    <a:pt x="36526"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8"/>
            <p:cNvSpPr/>
            <p:nvPr/>
          </p:nvSpPr>
          <p:spPr>
            <a:xfrm>
              <a:off x="6000100" y="2777285"/>
              <a:ext cx="20979" cy="29354"/>
            </a:xfrm>
            <a:custGeom>
              <a:avLst/>
              <a:gdLst/>
              <a:ahLst/>
              <a:cxnLst/>
              <a:rect l="l" t="t" r="r" b="b"/>
              <a:pathLst>
                <a:path w="1002" h="1402" extrusionOk="0">
                  <a:moveTo>
                    <a:pt x="601" y="0"/>
                  </a:moveTo>
                  <a:lnTo>
                    <a:pt x="1" y="768"/>
                  </a:lnTo>
                  <a:lnTo>
                    <a:pt x="134" y="768"/>
                  </a:lnTo>
                  <a:lnTo>
                    <a:pt x="301" y="734"/>
                  </a:lnTo>
                  <a:lnTo>
                    <a:pt x="334" y="734"/>
                  </a:lnTo>
                  <a:lnTo>
                    <a:pt x="367" y="1101"/>
                  </a:lnTo>
                  <a:lnTo>
                    <a:pt x="668" y="1401"/>
                  </a:lnTo>
                  <a:lnTo>
                    <a:pt x="1001" y="1068"/>
                  </a:lnTo>
                  <a:lnTo>
                    <a:pt x="968" y="667"/>
                  </a:lnTo>
                  <a:lnTo>
                    <a:pt x="968" y="334"/>
                  </a:lnTo>
                  <a:lnTo>
                    <a:pt x="6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8"/>
            <p:cNvSpPr/>
            <p:nvPr/>
          </p:nvSpPr>
          <p:spPr>
            <a:xfrm>
              <a:off x="5999409" y="2793344"/>
              <a:ext cx="21" cy="21"/>
            </a:xfrm>
            <a:custGeom>
              <a:avLst/>
              <a:gdLst/>
              <a:ahLst/>
              <a:cxnLst/>
              <a:rect l="l" t="t" r="r" b="b"/>
              <a:pathLst>
                <a:path w="1" h="1"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8"/>
            <p:cNvSpPr/>
            <p:nvPr/>
          </p:nvSpPr>
          <p:spPr>
            <a:xfrm>
              <a:off x="5999409" y="2035554"/>
              <a:ext cx="460269" cy="1055334"/>
            </a:xfrm>
            <a:custGeom>
              <a:avLst/>
              <a:gdLst/>
              <a:ahLst/>
              <a:cxnLst/>
              <a:rect l="l" t="t" r="r" b="b"/>
              <a:pathLst>
                <a:path w="21983" h="50404" extrusionOk="0">
                  <a:moveTo>
                    <a:pt x="15378" y="1"/>
                  </a:moveTo>
                  <a:lnTo>
                    <a:pt x="14711" y="34"/>
                  </a:lnTo>
                  <a:lnTo>
                    <a:pt x="14677" y="34"/>
                  </a:lnTo>
                  <a:lnTo>
                    <a:pt x="14711" y="401"/>
                  </a:lnTo>
                  <a:lnTo>
                    <a:pt x="14744" y="1068"/>
                  </a:lnTo>
                  <a:lnTo>
                    <a:pt x="14811" y="1402"/>
                  </a:lnTo>
                  <a:lnTo>
                    <a:pt x="14811" y="1469"/>
                  </a:lnTo>
                  <a:lnTo>
                    <a:pt x="14077" y="1168"/>
                  </a:lnTo>
                  <a:lnTo>
                    <a:pt x="14044" y="1135"/>
                  </a:lnTo>
                  <a:lnTo>
                    <a:pt x="13843" y="2203"/>
                  </a:lnTo>
                  <a:lnTo>
                    <a:pt x="13843" y="2536"/>
                  </a:lnTo>
                  <a:lnTo>
                    <a:pt x="13510" y="2536"/>
                  </a:lnTo>
                  <a:lnTo>
                    <a:pt x="13143" y="2236"/>
                  </a:lnTo>
                  <a:lnTo>
                    <a:pt x="12476" y="2636"/>
                  </a:lnTo>
                  <a:lnTo>
                    <a:pt x="12509" y="3337"/>
                  </a:lnTo>
                  <a:lnTo>
                    <a:pt x="12542" y="3637"/>
                  </a:lnTo>
                  <a:lnTo>
                    <a:pt x="12209" y="3670"/>
                  </a:lnTo>
                  <a:lnTo>
                    <a:pt x="11508" y="3370"/>
                  </a:lnTo>
                  <a:lnTo>
                    <a:pt x="11175" y="3403"/>
                  </a:lnTo>
                  <a:lnTo>
                    <a:pt x="11141" y="3403"/>
                  </a:lnTo>
                  <a:lnTo>
                    <a:pt x="10841" y="4137"/>
                  </a:lnTo>
                  <a:lnTo>
                    <a:pt x="10875" y="4471"/>
                  </a:lnTo>
                  <a:lnTo>
                    <a:pt x="9874" y="5205"/>
                  </a:lnTo>
                  <a:lnTo>
                    <a:pt x="9574" y="5572"/>
                  </a:lnTo>
                  <a:lnTo>
                    <a:pt x="9240" y="5972"/>
                  </a:lnTo>
                  <a:lnTo>
                    <a:pt x="9640" y="6239"/>
                  </a:lnTo>
                  <a:lnTo>
                    <a:pt x="10007" y="6906"/>
                  </a:lnTo>
                  <a:lnTo>
                    <a:pt x="9674" y="7306"/>
                  </a:lnTo>
                  <a:lnTo>
                    <a:pt x="9707" y="7673"/>
                  </a:lnTo>
                  <a:lnTo>
                    <a:pt x="9073" y="8340"/>
                  </a:lnTo>
                  <a:lnTo>
                    <a:pt x="8406" y="8741"/>
                  </a:lnTo>
                  <a:lnTo>
                    <a:pt x="8473" y="9474"/>
                  </a:lnTo>
                  <a:lnTo>
                    <a:pt x="8473" y="9808"/>
                  </a:lnTo>
                  <a:lnTo>
                    <a:pt x="8173" y="10175"/>
                  </a:lnTo>
                  <a:lnTo>
                    <a:pt x="7506" y="10542"/>
                  </a:lnTo>
                  <a:lnTo>
                    <a:pt x="6838" y="10909"/>
                  </a:lnTo>
                  <a:lnTo>
                    <a:pt x="6872" y="11643"/>
                  </a:lnTo>
                  <a:lnTo>
                    <a:pt x="6572" y="12376"/>
                  </a:lnTo>
                  <a:lnTo>
                    <a:pt x="6238" y="12677"/>
                  </a:lnTo>
                  <a:lnTo>
                    <a:pt x="6305" y="13377"/>
                  </a:lnTo>
                  <a:lnTo>
                    <a:pt x="6338" y="13711"/>
                  </a:lnTo>
                  <a:lnTo>
                    <a:pt x="6371" y="14078"/>
                  </a:lnTo>
                  <a:lnTo>
                    <a:pt x="6071" y="15145"/>
                  </a:lnTo>
                  <a:lnTo>
                    <a:pt x="6071" y="15479"/>
                  </a:lnTo>
                  <a:lnTo>
                    <a:pt x="5471" y="15846"/>
                  </a:lnTo>
                  <a:lnTo>
                    <a:pt x="5137" y="16213"/>
                  </a:lnTo>
                  <a:lnTo>
                    <a:pt x="5537" y="16880"/>
                  </a:lnTo>
                  <a:lnTo>
                    <a:pt x="5537" y="17213"/>
                  </a:lnTo>
                  <a:lnTo>
                    <a:pt x="5571" y="17547"/>
                  </a:lnTo>
                  <a:lnTo>
                    <a:pt x="5971" y="18214"/>
                  </a:lnTo>
                  <a:lnTo>
                    <a:pt x="5671" y="18581"/>
                  </a:lnTo>
                  <a:lnTo>
                    <a:pt x="4970" y="18681"/>
                  </a:lnTo>
                  <a:lnTo>
                    <a:pt x="4637" y="18681"/>
                  </a:lnTo>
                  <a:lnTo>
                    <a:pt x="4303" y="19048"/>
                  </a:lnTo>
                  <a:lnTo>
                    <a:pt x="3970" y="19381"/>
                  </a:lnTo>
                  <a:lnTo>
                    <a:pt x="3636" y="19381"/>
                  </a:lnTo>
                  <a:lnTo>
                    <a:pt x="3636" y="19081"/>
                  </a:lnTo>
                  <a:lnTo>
                    <a:pt x="2969" y="19482"/>
                  </a:lnTo>
                  <a:lnTo>
                    <a:pt x="2635" y="19848"/>
                  </a:lnTo>
                  <a:lnTo>
                    <a:pt x="2335" y="20549"/>
                  </a:lnTo>
                  <a:lnTo>
                    <a:pt x="2369" y="21216"/>
                  </a:lnTo>
                  <a:lnTo>
                    <a:pt x="2402" y="21883"/>
                  </a:lnTo>
                  <a:lnTo>
                    <a:pt x="2469" y="22584"/>
                  </a:lnTo>
                  <a:lnTo>
                    <a:pt x="2168" y="22984"/>
                  </a:lnTo>
                  <a:lnTo>
                    <a:pt x="2202" y="23685"/>
                  </a:lnTo>
                  <a:lnTo>
                    <a:pt x="2202" y="23985"/>
                  </a:lnTo>
                  <a:lnTo>
                    <a:pt x="2569" y="24318"/>
                  </a:lnTo>
                  <a:lnTo>
                    <a:pt x="2635" y="24985"/>
                  </a:lnTo>
                  <a:lnTo>
                    <a:pt x="2669" y="25352"/>
                  </a:lnTo>
                  <a:lnTo>
                    <a:pt x="2369" y="26053"/>
                  </a:lnTo>
                  <a:lnTo>
                    <a:pt x="2369" y="26386"/>
                  </a:lnTo>
                  <a:lnTo>
                    <a:pt x="2402" y="26720"/>
                  </a:lnTo>
                  <a:lnTo>
                    <a:pt x="2802" y="27054"/>
                  </a:lnTo>
                  <a:lnTo>
                    <a:pt x="3169" y="27354"/>
                  </a:lnTo>
                  <a:lnTo>
                    <a:pt x="3169" y="27721"/>
                  </a:lnTo>
                  <a:lnTo>
                    <a:pt x="3236" y="28388"/>
                  </a:lnTo>
                  <a:lnTo>
                    <a:pt x="3236" y="28721"/>
                  </a:lnTo>
                  <a:lnTo>
                    <a:pt x="2302" y="29489"/>
                  </a:lnTo>
                  <a:lnTo>
                    <a:pt x="2335" y="29856"/>
                  </a:lnTo>
                  <a:lnTo>
                    <a:pt x="2669" y="30489"/>
                  </a:lnTo>
                  <a:lnTo>
                    <a:pt x="2702" y="30856"/>
                  </a:lnTo>
                  <a:lnTo>
                    <a:pt x="2735" y="31157"/>
                  </a:lnTo>
                  <a:lnTo>
                    <a:pt x="2802" y="32224"/>
                  </a:lnTo>
                  <a:lnTo>
                    <a:pt x="2535" y="33258"/>
                  </a:lnTo>
                  <a:lnTo>
                    <a:pt x="2202" y="33258"/>
                  </a:lnTo>
                  <a:lnTo>
                    <a:pt x="1868" y="33325"/>
                  </a:lnTo>
                  <a:lnTo>
                    <a:pt x="1535" y="33658"/>
                  </a:lnTo>
                  <a:lnTo>
                    <a:pt x="1568" y="34025"/>
                  </a:lnTo>
                  <a:lnTo>
                    <a:pt x="1234" y="34392"/>
                  </a:lnTo>
                  <a:lnTo>
                    <a:pt x="1234" y="34692"/>
                  </a:lnTo>
                  <a:lnTo>
                    <a:pt x="634" y="35426"/>
                  </a:lnTo>
                  <a:lnTo>
                    <a:pt x="1001" y="35760"/>
                  </a:lnTo>
                  <a:lnTo>
                    <a:pt x="1001" y="36093"/>
                  </a:lnTo>
                  <a:lnTo>
                    <a:pt x="1034" y="36494"/>
                  </a:lnTo>
                  <a:lnTo>
                    <a:pt x="701" y="36827"/>
                  </a:lnTo>
                  <a:lnTo>
                    <a:pt x="701" y="36861"/>
                  </a:lnTo>
                  <a:lnTo>
                    <a:pt x="367" y="36527"/>
                  </a:lnTo>
                  <a:lnTo>
                    <a:pt x="334" y="36160"/>
                  </a:lnTo>
                  <a:lnTo>
                    <a:pt x="167" y="36194"/>
                  </a:lnTo>
                  <a:lnTo>
                    <a:pt x="0" y="36194"/>
                  </a:lnTo>
                  <a:lnTo>
                    <a:pt x="67" y="36894"/>
                  </a:lnTo>
                  <a:lnTo>
                    <a:pt x="67" y="37194"/>
                  </a:lnTo>
                  <a:lnTo>
                    <a:pt x="134" y="37895"/>
                  </a:lnTo>
                  <a:lnTo>
                    <a:pt x="167" y="38228"/>
                  </a:lnTo>
                  <a:lnTo>
                    <a:pt x="167" y="38562"/>
                  </a:lnTo>
                  <a:lnTo>
                    <a:pt x="200" y="38929"/>
                  </a:lnTo>
                  <a:lnTo>
                    <a:pt x="234" y="39262"/>
                  </a:lnTo>
                  <a:lnTo>
                    <a:pt x="567" y="39229"/>
                  </a:lnTo>
                  <a:lnTo>
                    <a:pt x="634" y="39930"/>
                  </a:lnTo>
                  <a:lnTo>
                    <a:pt x="901" y="39563"/>
                  </a:lnTo>
                  <a:lnTo>
                    <a:pt x="1301" y="39896"/>
                  </a:lnTo>
                  <a:lnTo>
                    <a:pt x="1001" y="40597"/>
                  </a:lnTo>
                  <a:lnTo>
                    <a:pt x="1001" y="40930"/>
                  </a:lnTo>
                  <a:lnTo>
                    <a:pt x="1034" y="41264"/>
                  </a:lnTo>
                  <a:lnTo>
                    <a:pt x="1034" y="41597"/>
                  </a:lnTo>
                  <a:lnTo>
                    <a:pt x="1068" y="42298"/>
                  </a:lnTo>
                  <a:lnTo>
                    <a:pt x="1134" y="42665"/>
                  </a:lnTo>
                  <a:lnTo>
                    <a:pt x="1535" y="42932"/>
                  </a:lnTo>
                  <a:lnTo>
                    <a:pt x="1168" y="43332"/>
                  </a:lnTo>
                  <a:lnTo>
                    <a:pt x="1201" y="44032"/>
                  </a:lnTo>
                  <a:lnTo>
                    <a:pt x="1635" y="44333"/>
                  </a:lnTo>
                  <a:lnTo>
                    <a:pt x="1968" y="44333"/>
                  </a:lnTo>
                  <a:lnTo>
                    <a:pt x="2002" y="45367"/>
                  </a:lnTo>
                  <a:lnTo>
                    <a:pt x="2735" y="45600"/>
                  </a:lnTo>
                  <a:lnTo>
                    <a:pt x="2802" y="45934"/>
                  </a:lnTo>
                  <a:lnTo>
                    <a:pt x="2802" y="46334"/>
                  </a:lnTo>
                  <a:lnTo>
                    <a:pt x="2469" y="46334"/>
                  </a:lnTo>
                  <a:lnTo>
                    <a:pt x="2502" y="46701"/>
                  </a:lnTo>
                  <a:lnTo>
                    <a:pt x="2135" y="47035"/>
                  </a:lnTo>
                  <a:lnTo>
                    <a:pt x="2168" y="47368"/>
                  </a:lnTo>
                  <a:lnTo>
                    <a:pt x="2168" y="47735"/>
                  </a:lnTo>
                  <a:lnTo>
                    <a:pt x="2569" y="48035"/>
                  </a:lnTo>
                  <a:lnTo>
                    <a:pt x="2569" y="48402"/>
                  </a:lnTo>
                  <a:lnTo>
                    <a:pt x="2969" y="48702"/>
                  </a:lnTo>
                  <a:lnTo>
                    <a:pt x="3002" y="49036"/>
                  </a:lnTo>
                  <a:lnTo>
                    <a:pt x="3036" y="49737"/>
                  </a:lnTo>
                  <a:lnTo>
                    <a:pt x="2702" y="50103"/>
                  </a:lnTo>
                  <a:lnTo>
                    <a:pt x="3069" y="50404"/>
                  </a:lnTo>
                  <a:lnTo>
                    <a:pt x="3403" y="50070"/>
                  </a:lnTo>
                  <a:lnTo>
                    <a:pt x="3803" y="50370"/>
                  </a:lnTo>
                  <a:lnTo>
                    <a:pt x="4804" y="49937"/>
                  </a:lnTo>
                  <a:lnTo>
                    <a:pt x="5171" y="50270"/>
                  </a:lnTo>
                  <a:lnTo>
                    <a:pt x="5471" y="50237"/>
                  </a:lnTo>
                  <a:lnTo>
                    <a:pt x="5838" y="50204"/>
                  </a:lnTo>
                  <a:lnTo>
                    <a:pt x="5838" y="49903"/>
                  </a:lnTo>
                  <a:lnTo>
                    <a:pt x="5804" y="49203"/>
                  </a:lnTo>
                  <a:lnTo>
                    <a:pt x="5704" y="48502"/>
                  </a:lnTo>
                  <a:lnTo>
                    <a:pt x="6038" y="48135"/>
                  </a:lnTo>
                  <a:lnTo>
                    <a:pt x="6371" y="48102"/>
                  </a:lnTo>
                  <a:lnTo>
                    <a:pt x="6705" y="48102"/>
                  </a:lnTo>
                  <a:lnTo>
                    <a:pt x="7039" y="47702"/>
                  </a:lnTo>
                  <a:lnTo>
                    <a:pt x="6705" y="47735"/>
                  </a:lnTo>
                  <a:lnTo>
                    <a:pt x="7005" y="47402"/>
                  </a:lnTo>
                  <a:lnTo>
                    <a:pt x="7672" y="47001"/>
                  </a:lnTo>
                  <a:lnTo>
                    <a:pt x="8373" y="47268"/>
                  </a:lnTo>
                  <a:lnTo>
                    <a:pt x="8406" y="47602"/>
                  </a:lnTo>
                  <a:lnTo>
                    <a:pt x="8740" y="47568"/>
                  </a:lnTo>
                  <a:lnTo>
                    <a:pt x="9474" y="47535"/>
                  </a:lnTo>
                  <a:lnTo>
                    <a:pt x="9807" y="47535"/>
                  </a:lnTo>
                  <a:lnTo>
                    <a:pt x="9740" y="46868"/>
                  </a:lnTo>
                  <a:lnTo>
                    <a:pt x="9707" y="46468"/>
                  </a:lnTo>
                  <a:lnTo>
                    <a:pt x="10341" y="45433"/>
                  </a:lnTo>
                  <a:lnTo>
                    <a:pt x="10241" y="44766"/>
                  </a:lnTo>
                  <a:lnTo>
                    <a:pt x="10574" y="44399"/>
                  </a:lnTo>
                  <a:lnTo>
                    <a:pt x="10908" y="43966"/>
                  </a:lnTo>
                  <a:lnTo>
                    <a:pt x="10875" y="43699"/>
                  </a:lnTo>
                  <a:lnTo>
                    <a:pt x="10541" y="43699"/>
                  </a:lnTo>
                  <a:lnTo>
                    <a:pt x="10841" y="42998"/>
                  </a:lnTo>
                  <a:lnTo>
                    <a:pt x="11175" y="42598"/>
                  </a:lnTo>
                  <a:lnTo>
                    <a:pt x="10808" y="42298"/>
                  </a:lnTo>
                  <a:lnTo>
                    <a:pt x="10741" y="41931"/>
                  </a:lnTo>
                  <a:lnTo>
                    <a:pt x="10741" y="41664"/>
                  </a:lnTo>
                  <a:lnTo>
                    <a:pt x="11075" y="41230"/>
                  </a:lnTo>
                  <a:lnTo>
                    <a:pt x="11041" y="40897"/>
                  </a:lnTo>
                  <a:lnTo>
                    <a:pt x="11342" y="40196"/>
                  </a:lnTo>
                  <a:lnTo>
                    <a:pt x="11342" y="39863"/>
                  </a:lnTo>
                  <a:lnTo>
                    <a:pt x="11308" y="39529"/>
                  </a:lnTo>
                  <a:lnTo>
                    <a:pt x="10908" y="38862"/>
                  </a:lnTo>
                  <a:lnTo>
                    <a:pt x="11575" y="38495"/>
                  </a:lnTo>
                  <a:lnTo>
                    <a:pt x="10508" y="38228"/>
                  </a:lnTo>
                  <a:lnTo>
                    <a:pt x="10841" y="37828"/>
                  </a:lnTo>
                  <a:lnTo>
                    <a:pt x="11542" y="38162"/>
                  </a:lnTo>
                  <a:lnTo>
                    <a:pt x="11875" y="38095"/>
                  </a:lnTo>
                  <a:lnTo>
                    <a:pt x="12509" y="37361"/>
                  </a:lnTo>
                  <a:lnTo>
                    <a:pt x="12509" y="37027"/>
                  </a:lnTo>
                  <a:lnTo>
                    <a:pt x="12476" y="36694"/>
                  </a:lnTo>
                  <a:lnTo>
                    <a:pt x="12809" y="36661"/>
                  </a:lnTo>
                  <a:lnTo>
                    <a:pt x="13176" y="36661"/>
                  </a:lnTo>
                  <a:lnTo>
                    <a:pt x="13543" y="36927"/>
                  </a:lnTo>
                  <a:lnTo>
                    <a:pt x="13843" y="36227"/>
                  </a:lnTo>
                  <a:lnTo>
                    <a:pt x="14144" y="35893"/>
                  </a:lnTo>
                  <a:lnTo>
                    <a:pt x="14811" y="35493"/>
                  </a:lnTo>
                  <a:lnTo>
                    <a:pt x="14077" y="35193"/>
                  </a:lnTo>
                  <a:lnTo>
                    <a:pt x="14044" y="34859"/>
                  </a:lnTo>
                  <a:lnTo>
                    <a:pt x="14410" y="34492"/>
                  </a:lnTo>
                  <a:lnTo>
                    <a:pt x="14711" y="34426"/>
                  </a:lnTo>
                  <a:lnTo>
                    <a:pt x="15344" y="33391"/>
                  </a:lnTo>
                  <a:lnTo>
                    <a:pt x="14978" y="33058"/>
                  </a:lnTo>
                  <a:lnTo>
                    <a:pt x="14911" y="32391"/>
                  </a:lnTo>
                  <a:lnTo>
                    <a:pt x="14310" y="32758"/>
                  </a:lnTo>
                  <a:lnTo>
                    <a:pt x="14244" y="32424"/>
                  </a:lnTo>
                  <a:lnTo>
                    <a:pt x="14210" y="32057"/>
                  </a:lnTo>
                  <a:lnTo>
                    <a:pt x="13843" y="31757"/>
                  </a:lnTo>
                  <a:lnTo>
                    <a:pt x="13510" y="31490"/>
                  </a:lnTo>
                  <a:lnTo>
                    <a:pt x="13476" y="31157"/>
                  </a:lnTo>
                  <a:lnTo>
                    <a:pt x="13476" y="30756"/>
                  </a:lnTo>
                  <a:lnTo>
                    <a:pt x="12743" y="31190"/>
                  </a:lnTo>
                  <a:lnTo>
                    <a:pt x="12376" y="30856"/>
                  </a:lnTo>
                  <a:lnTo>
                    <a:pt x="12042" y="30523"/>
                  </a:lnTo>
                  <a:lnTo>
                    <a:pt x="11975" y="29856"/>
                  </a:lnTo>
                  <a:lnTo>
                    <a:pt x="11642" y="29522"/>
                  </a:lnTo>
                  <a:lnTo>
                    <a:pt x="11575" y="29188"/>
                  </a:lnTo>
                  <a:lnTo>
                    <a:pt x="11242" y="28855"/>
                  </a:lnTo>
                  <a:lnTo>
                    <a:pt x="11542" y="28855"/>
                  </a:lnTo>
                  <a:lnTo>
                    <a:pt x="11875" y="28488"/>
                  </a:lnTo>
                  <a:lnTo>
                    <a:pt x="11842" y="27754"/>
                  </a:lnTo>
                  <a:lnTo>
                    <a:pt x="11809" y="27421"/>
                  </a:lnTo>
                  <a:lnTo>
                    <a:pt x="11742" y="26753"/>
                  </a:lnTo>
                  <a:lnTo>
                    <a:pt x="12075" y="26720"/>
                  </a:lnTo>
                  <a:lnTo>
                    <a:pt x="11742" y="26420"/>
                  </a:lnTo>
                  <a:lnTo>
                    <a:pt x="12042" y="26053"/>
                  </a:lnTo>
                  <a:lnTo>
                    <a:pt x="12009" y="25386"/>
                  </a:lnTo>
                  <a:lnTo>
                    <a:pt x="12342" y="25019"/>
                  </a:lnTo>
                  <a:lnTo>
                    <a:pt x="12309" y="24318"/>
                  </a:lnTo>
                  <a:lnTo>
                    <a:pt x="11242" y="24385"/>
                  </a:lnTo>
                  <a:lnTo>
                    <a:pt x="11208" y="23718"/>
                  </a:lnTo>
                  <a:lnTo>
                    <a:pt x="11508" y="23351"/>
                  </a:lnTo>
                  <a:lnTo>
                    <a:pt x="12242" y="23651"/>
                  </a:lnTo>
                  <a:lnTo>
                    <a:pt x="12542" y="23251"/>
                  </a:lnTo>
                  <a:lnTo>
                    <a:pt x="12909" y="23218"/>
                  </a:lnTo>
                  <a:lnTo>
                    <a:pt x="13210" y="22884"/>
                  </a:lnTo>
                  <a:lnTo>
                    <a:pt x="13577" y="22851"/>
                  </a:lnTo>
                  <a:lnTo>
                    <a:pt x="14210" y="22484"/>
                  </a:lnTo>
                  <a:lnTo>
                    <a:pt x="13843" y="22150"/>
                  </a:lnTo>
                  <a:lnTo>
                    <a:pt x="14511" y="21383"/>
                  </a:lnTo>
                  <a:lnTo>
                    <a:pt x="14144" y="21083"/>
                  </a:lnTo>
                  <a:lnTo>
                    <a:pt x="14844" y="21016"/>
                  </a:lnTo>
                  <a:lnTo>
                    <a:pt x="15144" y="20349"/>
                  </a:lnTo>
                  <a:lnTo>
                    <a:pt x="15478" y="20682"/>
                  </a:lnTo>
                  <a:lnTo>
                    <a:pt x="16145" y="20249"/>
                  </a:lnTo>
                  <a:lnTo>
                    <a:pt x="15811" y="19915"/>
                  </a:lnTo>
                  <a:lnTo>
                    <a:pt x="16078" y="19548"/>
                  </a:lnTo>
                  <a:lnTo>
                    <a:pt x="16412" y="19548"/>
                  </a:lnTo>
                  <a:lnTo>
                    <a:pt x="17079" y="19148"/>
                  </a:lnTo>
                  <a:lnTo>
                    <a:pt x="17046" y="18481"/>
                  </a:lnTo>
                  <a:lnTo>
                    <a:pt x="17046" y="18147"/>
                  </a:lnTo>
                  <a:lnTo>
                    <a:pt x="17012" y="17814"/>
                  </a:lnTo>
                  <a:lnTo>
                    <a:pt x="17313" y="17080"/>
                  </a:lnTo>
                  <a:lnTo>
                    <a:pt x="17646" y="17046"/>
                  </a:lnTo>
                  <a:lnTo>
                    <a:pt x="17913" y="16346"/>
                  </a:lnTo>
                  <a:lnTo>
                    <a:pt x="18247" y="15979"/>
                  </a:lnTo>
                  <a:lnTo>
                    <a:pt x="17880" y="15679"/>
                  </a:lnTo>
                  <a:lnTo>
                    <a:pt x="17846" y="15345"/>
                  </a:lnTo>
                  <a:lnTo>
                    <a:pt x="17813" y="14645"/>
                  </a:lnTo>
                  <a:lnTo>
                    <a:pt x="17746" y="13911"/>
                  </a:lnTo>
                  <a:lnTo>
                    <a:pt x="18080" y="13577"/>
                  </a:lnTo>
                  <a:lnTo>
                    <a:pt x="18046" y="13244"/>
                  </a:lnTo>
                  <a:lnTo>
                    <a:pt x="18046" y="12877"/>
                  </a:lnTo>
                  <a:lnTo>
                    <a:pt x="18347" y="12543"/>
                  </a:lnTo>
                  <a:lnTo>
                    <a:pt x="19047" y="12477"/>
                  </a:lnTo>
                  <a:lnTo>
                    <a:pt x="19014" y="11809"/>
                  </a:lnTo>
                  <a:lnTo>
                    <a:pt x="18980" y="11142"/>
                  </a:lnTo>
                  <a:lnTo>
                    <a:pt x="18914" y="10809"/>
                  </a:lnTo>
                  <a:lnTo>
                    <a:pt x="19247" y="10742"/>
                  </a:lnTo>
                  <a:lnTo>
                    <a:pt x="19648" y="11076"/>
                  </a:lnTo>
                  <a:lnTo>
                    <a:pt x="20248" y="10342"/>
                  </a:lnTo>
                  <a:lnTo>
                    <a:pt x="20648" y="10675"/>
                  </a:lnTo>
                  <a:lnTo>
                    <a:pt x="21015" y="10642"/>
                  </a:lnTo>
                  <a:lnTo>
                    <a:pt x="21349" y="10642"/>
                  </a:lnTo>
                  <a:lnTo>
                    <a:pt x="21682" y="10909"/>
                  </a:lnTo>
                  <a:lnTo>
                    <a:pt x="21983" y="10575"/>
                  </a:lnTo>
                  <a:lnTo>
                    <a:pt x="21916" y="9875"/>
                  </a:lnTo>
                  <a:lnTo>
                    <a:pt x="21549" y="9541"/>
                  </a:lnTo>
                  <a:lnTo>
                    <a:pt x="21182" y="8907"/>
                  </a:lnTo>
                  <a:lnTo>
                    <a:pt x="21182" y="8574"/>
                  </a:lnTo>
                  <a:lnTo>
                    <a:pt x="21149" y="7873"/>
                  </a:lnTo>
                  <a:lnTo>
                    <a:pt x="21082" y="7173"/>
                  </a:lnTo>
                  <a:lnTo>
                    <a:pt x="21382" y="6839"/>
                  </a:lnTo>
                  <a:lnTo>
                    <a:pt x="21015" y="6506"/>
                  </a:lnTo>
                  <a:lnTo>
                    <a:pt x="21015" y="6172"/>
                  </a:lnTo>
                  <a:lnTo>
                    <a:pt x="20648" y="5838"/>
                  </a:lnTo>
                  <a:lnTo>
                    <a:pt x="20582" y="5505"/>
                  </a:lnTo>
                  <a:lnTo>
                    <a:pt x="20582" y="5171"/>
                  </a:lnTo>
                  <a:lnTo>
                    <a:pt x="20548" y="4838"/>
                  </a:lnTo>
                  <a:lnTo>
                    <a:pt x="19881" y="4871"/>
                  </a:lnTo>
                  <a:lnTo>
                    <a:pt x="20181" y="4504"/>
                  </a:lnTo>
                  <a:lnTo>
                    <a:pt x="20181" y="4171"/>
                  </a:lnTo>
                  <a:lnTo>
                    <a:pt x="20148" y="3804"/>
                  </a:lnTo>
                  <a:lnTo>
                    <a:pt x="20148" y="3503"/>
                  </a:lnTo>
                  <a:lnTo>
                    <a:pt x="20081" y="3137"/>
                  </a:lnTo>
                  <a:lnTo>
                    <a:pt x="19714" y="2803"/>
                  </a:lnTo>
                  <a:lnTo>
                    <a:pt x="19681" y="2136"/>
                  </a:lnTo>
                  <a:lnTo>
                    <a:pt x="19347" y="2136"/>
                  </a:lnTo>
                  <a:lnTo>
                    <a:pt x="18580" y="1869"/>
                  </a:lnTo>
                  <a:lnTo>
                    <a:pt x="17913" y="1535"/>
                  </a:lnTo>
                  <a:lnTo>
                    <a:pt x="17579" y="1569"/>
                  </a:lnTo>
                  <a:lnTo>
                    <a:pt x="17179" y="1235"/>
                  </a:lnTo>
                  <a:lnTo>
                    <a:pt x="16879" y="1302"/>
                  </a:lnTo>
                  <a:lnTo>
                    <a:pt x="16846" y="1302"/>
                  </a:lnTo>
                  <a:lnTo>
                    <a:pt x="16812" y="635"/>
                  </a:lnTo>
                  <a:lnTo>
                    <a:pt x="16078" y="335"/>
                  </a:lnTo>
                  <a:lnTo>
                    <a:pt x="1537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8"/>
            <p:cNvSpPr/>
            <p:nvPr/>
          </p:nvSpPr>
          <p:spPr>
            <a:xfrm>
              <a:off x="6320674" y="1921716"/>
              <a:ext cx="455391" cy="787145"/>
            </a:xfrm>
            <a:custGeom>
              <a:avLst/>
              <a:gdLst/>
              <a:ahLst/>
              <a:cxnLst/>
              <a:rect l="l" t="t" r="r" b="b"/>
              <a:pathLst>
                <a:path w="21750" h="37595" extrusionOk="0">
                  <a:moveTo>
                    <a:pt x="9007" y="1"/>
                  </a:moveTo>
                  <a:lnTo>
                    <a:pt x="8673" y="334"/>
                  </a:lnTo>
                  <a:lnTo>
                    <a:pt x="8006" y="768"/>
                  </a:lnTo>
                  <a:lnTo>
                    <a:pt x="7673" y="801"/>
                  </a:lnTo>
                  <a:lnTo>
                    <a:pt x="7339" y="835"/>
                  </a:lnTo>
                  <a:lnTo>
                    <a:pt x="7306" y="835"/>
                  </a:lnTo>
                  <a:lnTo>
                    <a:pt x="7005" y="1168"/>
                  </a:lnTo>
                  <a:lnTo>
                    <a:pt x="7139" y="2569"/>
                  </a:lnTo>
                  <a:lnTo>
                    <a:pt x="6805" y="3270"/>
                  </a:lnTo>
                  <a:lnTo>
                    <a:pt x="6839" y="3603"/>
                  </a:lnTo>
                  <a:lnTo>
                    <a:pt x="6872" y="3937"/>
                  </a:lnTo>
                  <a:lnTo>
                    <a:pt x="6872" y="4270"/>
                  </a:lnTo>
                  <a:lnTo>
                    <a:pt x="6538" y="4637"/>
                  </a:lnTo>
                  <a:lnTo>
                    <a:pt x="6238" y="5405"/>
                  </a:lnTo>
                  <a:lnTo>
                    <a:pt x="6305" y="5738"/>
                  </a:lnTo>
                  <a:lnTo>
                    <a:pt x="5971" y="5738"/>
                  </a:lnTo>
                  <a:lnTo>
                    <a:pt x="5304" y="6105"/>
                  </a:lnTo>
                  <a:lnTo>
                    <a:pt x="4904" y="5471"/>
                  </a:lnTo>
                  <a:lnTo>
                    <a:pt x="4537" y="5471"/>
                  </a:lnTo>
                  <a:lnTo>
                    <a:pt x="4203" y="5838"/>
                  </a:lnTo>
                  <a:lnTo>
                    <a:pt x="3203" y="5938"/>
                  </a:lnTo>
                  <a:lnTo>
                    <a:pt x="2836" y="5605"/>
                  </a:lnTo>
                  <a:lnTo>
                    <a:pt x="2702" y="5638"/>
                  </a:lnTo>
                  <a:lnTo>
                    <a:pt x="2335" y="5638"/>
                  </a:lnTo>
                  <a:lnTo>
                    <a:pt x="2169" y="5671"/>
                  </a:lnTo>
                  <a:lnTo>
                    <a:pt x="1735" y="4971"/>
                  </a:lnTo>
                  <a:lnTo>
                    <a:pt x="1702" y="4637"/>
                  </a:lnTo>
                  <a:lnTo>
                    <a:pt x="1001" y="4337"/>
                  </a:lnTo>
                  <a:lnTo>
                    <a:pt x="668" y="4070"/>
                  </a:lnTo>
                  <a:lnTo>
                    <a:pt x="334" y="4070"/>
                  </a:lnTo>
                  <a:lnTo>
                    <a:pt x="0" y="4771"/>
                  </a:lnTo>
                  <a:lnTo>
                    <a:pt x="67" y="5438"/>
                  </a:lnTo>
                  <a:lnTo>
                    <a:pt x="801" y="5772"/>
                  </a:lnTo>
                  <a:lnTo>
                    <a:pt x="1468" y="6072"/>
                  </a:lnTo>
                  <a:lnTo>
                    <a:pt x="1535" y="6739"/>
                  </a:lnTo>
                  <a:lnTo>
                    <a:pt x="1835" y="6672"/>
                  </a:lnTo>
                  <a:lnTo>
                    <a:pt x="1868" y="6672"/>
                  </a:lnTo>
                  <a:lnTo>
                    <a:pt x="2235" y="7006"/>
                  </a:lnTo>
                  <a:lnTo>
                    <a:pt x="2569" y="6972"/>
                  </a:lnTo>
                  <a:lnTo>
                    <a:pt x="3303" y="7306"/>
                  </a:lnTo>
                  <a:lnTo>
                    <a:pt x="4003" y="7573"/>
                  </a:lnTo>
                  <a:lnTo>
                    <a:pt x="4337" y="7573"/>
                  </a:lnTo>
                  <a:lnTo>
                    <a:pt x="4404" y="8240"/>
                  </a:lnTo>
                  <a:lnTo>
                    <a:pt x="4737" y="8574"/>
                  </a:lnTo>
                  <a:lnTo>
                    <a:pt x="4804" y="8907"/>
                  </a:lnTo>
                  <a:lnTo>
                    <a:pt x="4837" y="9241"/>
                  </a:lnTo>
                  <a:lnTo>
                    <a:pt x="4837" y="9608"/>
                  </a:lnTo>
                  <a:lnTo>
                    <a:pt x="4871" y="9941"/>
                  </a:lnTo>
                  <a:lnTo>
                    <a:pt x="4537" y="10308"/>
                  </a:lnTo>
                  <a:lnTo>
                    <a:pt x="5204" y="10275"/>
                  </a:lnTo>
                  <a:lnTo>
                    <a:pt x="5238" y="10275"/>
                  </a:lnTo>
                  <a:lnTo>
                    <a:pt x="5238" y="10608"/>
                  </a:lnTo>
                  <a:lnTo>
                    <a:pt x="5304" y="10942"/>
                  </a:lnTo>
                  <a:lnTo>
                    <a:pt x="5304" y="11275"/>
                  </a:lnTo>
                  <a:lnTo>
                    <a:pt x="5671" y="11609"/>
                  </a:lnTo>
                  <a:lnTo>
                    <a:pt x="5705" y="11943"/>
                  </a:lnTo>
                  <a:lnTo>
                    <a:pt x="6038" y="12276"/>
                  </a:lnTo>
                  <a:lnTo>
                    <a:pt x="5738" y="12610"/>
                  </a:lnTo>
                  <a:lnTo>
                    <a:pt x="5805" y="13310"/>
                  </a:lnTo>
                  <a:lnTo>
                    <a:pt x="5838" y="13977"/>
                  </a:lnTo>
                  <a:lnTo>
                    <a:pt x="5871" y="14344"/>
                  </a:lnTo>
                  <a:lnTo>
                    <a:pt x="6238" y="14978"/>
                  </a:lnTo>
                  <a:lnTo>
                    <a:pt x="6639" y="15312"/>
                  </a:lnTo>
                  <a:lnTo>
                    <a:pt x="6672" y="16012"/>
                  </a:lnTo>
                  <a:lnTo>
                    <a:pt x="7005" y="15979"/>
                  </a:lnTo>
                  <a:lnTo>
                    <a:pt x="7372" y="16279"/>
                  </a:lnTo>
                  <a:lnTo>
                    <a:pt x="8073" y="16246"/>
                  </a:lnTo>
                  <a:lnTo>
                    <a:pt x="8073" y="16613"/>
                  </a:lnTo>
                  <a:lnTo>
                    <a:pt x="8473" y="16913"/>
                  </a:lnTo>
                  <a:lnTo>
                    <a:pt x="8473" y="17246"/>
                  </a:lnTo>
                  <a:lnTo>
                    <a:pt x="8507" y="17580"/>
                  </a:lnTo>
                  <a:lnTo>
                    <a:pt x="8540" y="18280"/>
                  </a:lnTo>
                  <a:lnTo>
                    <a:pt x="8573" y="18614"/>
                  </a:lnTo>
                  <a:lnTo>
                    <a:pt x="8907" y="18914"/>
                  </a:lnTo>
                  <a:lnTo>
                    <a:pt x="8974" y="19281"/>
                  </a:lnTo>
                  <a:lnTo>
                    <a:pt x="8640" y="19281"/>
                  </a:lnTo>
                  <a:lnTo>
                    <a:pt x="8306" y="19315"/>
                  </a:lnTo>
                  <a:lnTo>
                    <a:pt x="7973" y="19315"/>
                  </a:lnTo>
                  <a:lnTo>
                    <a:pt x="7973" y="19681"/>
                  </a:lnTo>
                  <a:lnTo>
                    <a:pt x="7339" y="20782"/>
                  </a:lnTo>
                  <a:lnTo>
                    <a:pt x="7372" y="21116"/>
                  </a:lnTo>
                  <a:lnTo>
                    <a:pt x="7072" y="21783"/>
                  </a:lnTo>
                  <a:lnTo>
                    <a:pt x="6739" y="22183"/>
                  </a:lnTo>
                  <a:lnTo>
                    <a:pt x="6138" y="22950"/>
                  </a:lnTo>
                  <a:lnTo>
                    <a:pt x="6172" y="23251"/>
                  </a:lnTo>
                  <a:lnTo>
                    <a:pt x="6172" y="23584"/>
                  </a:lnTo>
                  <a:lnTo>
                    <a:pt x="5504" y="23985"/>
                  </a:lnTo>
                  <a:lnTo>
                    <a:pt x="5171" y="24351"/>
                  </a:lnTo>
                  <a:lnTo>
                    <a:pt x="4871" y="24685"/>
                  </a:lnTo>
                  <a:lnTo>
                    <a:pt x="4871" y="25085"/>
                  </a:lnTo>
                  <a:lnTo>
                    <a:pt x="4971" y="25752"/>
                  </a:lnTo>
                  <a:lnTo>
                    <a:pt x="4304" y="26119"/>
                  </a:lnTo>
                  <a:lnTo>
                    <a:pt x="3903" y="25819"/>
                  </a:lnTo>
                  <a:lnTo>
                    <a:pt x="3570" y="25853"/>
                  </a:lnTo>
                  <a:lnTo>
                    <a:pt x="3636" y="26520"/>
                  </a:lnTo>
                  <a:lnTo>
                    <a:pt x="2969" y="27287"/>
                  </a:lnTo>
                  <a:lnTo>
                    <a:pt x="3036" y="27954"/>
                  </a:lnTo>
                  <a:lnTo>
                    <a:pt x="3036" y="28288"/>
                  </a:lnTo>
                  <a:lnTo>
                    <a:pt x="3403" y="28621"/>
                  </a:lnTo>
                  <a:lnTo>
                    <a:pt x="3470" y="29288"/>
                  </a:lnTo>
                  <a:lnTo>
                    <a:pt x="3136" y="29655"/>
                  </a:lnTo>
                  <a:lnTo>
                    <a:pt x="3169" y="29989"/>
                  </a:lnTo>
                  <a:lnTo>
                    <a:pt x="3870" y="30289"/>
                  </a:lnTo>
                  <a:lnTo>
                    <a:pt x="3903" y="30623"/>
                  </a:lnTo>
                  <a:lnTo>
                    <a:pt x="3970" y="31323"/>
                  </a:lnTo>
                  <a:lnTo>
                    <a:pt x="4037" y="32324"/>
                  </a:lnTo>
                  <a:lnTo>
                    <a:pt x="4070" y="33024"/>
                  </a:lnTo>
                  <a:lnTo>
                    <a:pt x="3403" y="33425"/>
                  </a:lnTo>
                  <a:lnTo>
                    <a:pt x="3470" y="34125"/>
                  </a:lnTo>
                  <a:lnTo>
                    <a:pt x="3503" y="34459"/>
                  </a:lnTo>
                  <a:lnTo>
                    <a:pt x="4237" y="35426"/>
                  </a:lnTo>
                  <a:lnTo>
                    <a:pt x="5238" y="35326"/>
                  </a:lnTo>
                  <a:lnTo>
                    <a:pt x="5638" y="35660"/>
                  </a:lnTo>
                  <a:lnTo>
                    <a:pt x="6338" y="35626"/>
                  </a:lnTo>
                  <a:lnTo>
                    <a:pt x="6672" y="35626"/>
                  </a:lnTo>
                  <a:lnTo>
                    <a:pt x="7072" y="36293"/>
                  </a:lnTo>
                  <a:lnTo>
                    <a:pt x="7139" y="36927"/>
                  </a:lnTo>
                  <a:lnTo>
                    <a:pt x="7506" y="37261"/>
                  </a:lnTo>
                  <a:lnTo>
                    <a:pt x="7839" y="37594"/>
                  </a:lnTo>
                  <a:lnTo>
                    <a:pt x="8873" y="37494"/>
                  </a:lnTo>
                  <a:lnTo>
                    <a:pt x="9207" y="37461"/>
                  </a:lnTo>
                  <a:lnTo>
                    <a:pt x="9541" y="36760"/>
                  </a:lnTo>
                  <a:lnTo>
                    <a:pt x="9841" y="36427"/>
                  </a:lnTo>
                  <a:lnTo>
                    <a:pt x="10208" y="37094"/>
                  </a:lnTo>
                  <a:lnTo>
                    <a:pt x="10541" y="36660"/>
                  </a:lnTo>
                  <a:lnTo>
                    <a:pt x="10875" y="36327"/>
                  </a:lnTo>
                  <a:lnTo>
                    <a:pt x="11542" y="35960"/>
                  </a:lnTo>
                  <a:lnTo>
                    <a:pt x="12543" y="35526"/>
                  </a:lnTo>
                  <a:lnTo>
                    <a:pt x="12876" y="35526"/>
                  </a:lnTo>
                  <a:lnTo>
                    <a:pt x="13210" y="35493"/>
                  </a:lnTo>
                  <a:lnTo>
                    <a:pt x="13210" y="35159"/>
                  </a:lnTo>
                  <a:lnTo>
                    <a:pt x="13177" y="34792"/>
                  </a:lnTo>
                  <a:lnTo>
                    <a:pt x="13510" y="34425"/>
                  </a:lnTo>
                  <a:lnTo>
                    <a:pt x="13877" y="35092"/>
                  </a:lnTo>
                  <a:lnTo>
                    <a:pt x="14211" y="34692"/>
                  </a:lnTo>
                  <a:lnTo>
                    <a:pt x="14878" y="34325"/>
                  </a:lnTo>
                  <a:lnTo>
                    <a:pt x="15178" y="33625"/>
                  </a:lnTo>
                  <a:lnTo>
                    <a:pt x="15545" y="33958"/>
                  </a:lnTo>
                  <a:lnTo>
                    <a:pt x="16245" y="33858"/>
                  </a:lnTo>
                  <a:lnTo>
                    <a:pt x="16546" y="33858"/>
                  </a:lnTo>
                  <a:lnTo>
                    <a:pt x="16879" y="33491"/>
                  </a:lnTo>
                  <a:lnTo>
                    <a:pt x="17213" y="32691"/>
                  </a:lnTo>
                  <a:lnTo>
                    <a:pt x="17480" y="32090"/>
                  </a:lnTo>
                  <a:lnTo>
                    <a:pt x="17813" y="31690"/>
                  </a:lnTo>
                  <a:lnTo>
                    <a:pt x="18080" y="31023"/>
                  </a:lnTo>
                  <a:lnTo>
                    <a:pt x="18414" y="30623"/>
                  </a:lnTo>
                  <a:lnTo>
                    <a:pt x="18714" y="30289"/>
                  </a:lnTo>
                  <a:lnTo>
                    <a:pt x="19047" y="29522"/>
                  </a:lnTo>
                  <a:lnTo>
                    <a:pt x="19214" y="28855"/>
                  </a:lnTo>
                  <a:lnTo>
                    <a:pt x="19314" y="28521"/>
                  </a:lnTo>
                  <a:lnTo>
                    <a:pt x="19314" y="28788"/>
                  </a:lnTo>
                  <a:lnTo>
                    <a:pt x="19314" y="28855"/>
                  </a:lnTo>
                  <a:lnTo>
                    <a:pt x="19681" y="28821"/>
                  </a:lnTo>
                  <a:lnTo>
                    <a:pt x="19981" y="28488"/>
                  </a:lnTo>
                  <a:lnTo>
                    <a:pt x="19581" y="28154"/>
                  </a:lnTo>
                  <a:lnTo>
                    <a:pt x="19915" y="27787"/>
                  </a:lnTo>
                  <a:lnTo>
                    <a:pt x="19881" y="27087"/>
                  </a:lnTo>
                  <a:lnTo>
                    <a:pt x="20215" y="26753"/>
                  </a:lnTo>
                  <a:lnTo>
                    <a:pt x="20548" y="26353"/>
                  </a:lnTo>
                  <a:lnTo>
                    <a:pt x="20515" y="26019"/>
                  </a:lnTo>
                  <a:lnTo>
                    <a:pt x="20815" y="25319"/>
                  </a:lnTo>
                  <a:lnTo>
                    <a:pt x="21449" y="24919"/>
                  </a:lnTo>
                  <a:lnTo>
                    <a:pt x="21749" y="24251"/>
                  </a:lnTo>
                  <a:lnTo>
                    <a:pt x="21349" y="23584"/>
                  </a:lnTo>
                  <a:lnTo>
                    <a:pt x="21015" y="23251"/>
                  </a:lnTo>
                  <a:lnTo>
                    <a:pt x="19915" y="22984"/>
                  </a:lnTo>
                  <a:lnTo>
                    <a:pt x="18881" y="22684"/>
                  </a:lnTo>
                  <a:lnTo>
                    <a:pt x="18547" y="22350"/>
                  </a:lnTo>
                  <a:lnTo>
                    <a:pt x="18113" y="22083"/>
                  </a:lnTo>
                  <a:lnTo>
                    <a:pt x="17813" y="22117"/>
                  </a:lnTo>
                  <a:lnTo>
                    <a:pt x="17413" y="21449"/>
                  </a:lnTo>
                  <a:lnTo>
                    <a:pt x="17746" y="21416"/>
                  </a:lnTo>
                  <a:lnTo>
                    <a:pt x="18080" y="21416"/>
                  </a:lnTo>
                  <a:lnTo>
                    <a:pt x="18414" y="20982"/>
                  </a:lnTo>
                  <a:lnTo>
                    <a:pt x="18414" y="20649"/>
                  </a:lnTo>
                  <a:lnTo>
                    <a:pt x="18380" y="20315"/>
                  </a:lnTo>
                  <a:lnTo>
                    <a:pt x="18013" y="20015"/>
                  </a:lnTo>
                  <a:lnTo>
                    <a:pt x="17980" y="19681"/>
                  </a:lnTo>
                  <a:lnTo>
                    <a:pt x="17279" y="19748"/>
                  </a:lnTo>
                  <a:lnTo>
                    <a:pt x="17246" y="19348"/>
                  </a:lnTo>
                  <a:lnTo>
                    <a:pt x="17246" y="19014"/>
                  </a:lnTo>
                  <a:lnTo>
                    <a:pt x="16712" y="18814"/>
                  </a:lnTo>
                  <a:lnTo>
                    <a:pt x="16679" y="18781"/>
                  </a:lnTo>
                  <a:lnTo>
                    <a:pt x="16512" y="18747"/>
                  </a:lnTo>
                  <a:lnTo>
                    <a:pt x="17213" y="18314"/>
                  </a:lnTo>
                  <a:lnTo>
                    <a:pt x="16846" y="18014"/>
                  </a:lnTo>
                  <a:lnTo>
                    <a:pt x="16812" y="17680"/>
                  </a:lnTo>
                  <a:lnTo>
                    <a:pt x="16446" y="18080"/>
                  </a:lnTo>
                  <a:lnTo>
                    <a:pt x="16079" y="17747"/>
                  </a:lnTo>
                  <a:lnTo>
                    <a:pt x="16079" y="17413"/>
                  </a:lnTo>
                  <a:lnTo>
                    <a:pt x="16045" y="17013"/>
                  </a:lnTo>
                  <a:lnTo>
                    <a:pt x="16045" y="16679"/>
                  </a:lnTo>
                  <a:lnTo>
                    <a:pt x="15745" y="16446"/>
                  </a:lnTo>
                  <a:lnTo>
                    <a:pt x="15678" y="16346"/>
                  </a:lnTo>
                  <a:lnTo>
                    <a:pt x="15612" y="16079"/>
                  </a:lnTo>
                  <a:lnTo>
                    <a:pt x="15678" y="16012"/>
                  </a:lnTo>
                  <a:lnTo>
                    <a:pt x="15979" y="15679"/>
                  </a:lnTo>
                  <a:lnTo>
                    <a:pt x="15545" y="15011"/>
                  </a:lnTo>
                  <a:lnTo>
                    <a:pt x="15878" y="14645"/>
                  </a:lnTo>
                  <a:lnTo>
                    <a:pt x="15878" y="14478"/>
                  </a:lnTo>
                  <a:lnTo>
                    <a:pt x="15878" y="14311"/>
                  </a:lnTo>
                  <a:lnTo>
                    <a:pt x="15845" y="13977"/>
                  </a:lnTo>
                  <a:lnTo>
                    <a:pt x="15478" y="13310"/>
                  </a:lnTo>
                  <a:lnTo>
                    <a:pt x="15045" y="12643"/>
                  </a:lnTo>
                  <a:lnTo>
                    <a:pt x="14711" y="12310"/>
                  </a:lnTo>
                  <a:lnTo>
                    <a:pt x="14010" y="12009"/>
                  </a:lnTo>
                  <a:lnTo>
                    <a:pt x="13944" y="11676"/>
                  </a:lnTo>
                  <a:lnTo>
                    <a:pt x="13577" y="11409"/>
                  </a:lnTo>
                  <a:lnTo>
                    <a:pt x="13210" y="10742"/>
                  </a:lnTo>
                  <a:lnTo>
                    <a:pt x="13110" y="10075"/>
                  </a:lnTo>
                  <a:lnTo>
                    <a:pt x="13110" y="9674"/>
                  </a:lnTo>
                  <a:lnTo>
                    <a:pt x="13076" y="9007"/>
                  </a:lnTo>
                  <a:lnTo>
                    <a:pt x="13377" y="8640"/>
                  </a:lnTo>
                  <a:lnTo>
                    <a:pt x="13377" y="8307"/>
                  </a:lnTo>
                  <a:lnTo>
                    <a:pt x="13343" y="7606"/>
                  </a:lnTo>
                  <a:lnTo>
                    <a:pt x="12576" y="6972"/>
                  </a:lnTo>
                  <a:lnTo>
                    <a:pt x="11976" y="6739"/>
                  </a:lnTo>
                  <a:lnTo>
                    <a:pt x="11876" y="6672"/>
                  </a:lnTo>
                  <a:lnTo>
                    <a:pt x="11876" y="6639"/>
                  </a:lnTo>
                  <a:lnTo>
                    <a:pt x="11876" y="6305"/>
                  </a:lnTo>
                  <a:lnTo>
                    <a:pt x="11509" y="6005"/>
                  </a:lnTo>
                  <a:lnTo>
                    <a:pt x="11142" y="5671"/>
                  </a:lnTo>
                  <a:lnTo>
                    <a:pt x="10741" y="5405"/>
                  </a:lnTo>
                  <a:lnTo>
                    <a:pt x="10708" y="5071"/>
                  </a:lnTo>
                  <a:lnTo>
                    <a:pt x="11042" y="4637"/>
                  </a:lnTo>
                  <a:lnTo>
                    <a:pt x="11008" y="4337"/>
                  </a:lnTo>
                  <a:lnTo>
                    <a:pt x="11342" y="3970"/>
                  </a:lnTo>
                  <a:lnTo>
                    <a:pt x="11008" y="3970"/>
                  </a:lnTo>
                  <a:lnTo>
                    <a:pt x="10975" y="3637"/>
                  </a:lnTo>
                  <a:lnTo>
                    <a:pt x="10975" y="3303"/>
                  </a:lnTo>
                  <a:lnTo>
                    <a:pt x="10908" y="2969"/>
                  </a:lnTo>
                  <a:lnTo>
                    <a:pt x="10875" y="2302"/>
                  </a:lnTo>
                  <a:lnTo>
                    <a:pt x="11208" y="1902"/>
                  </a:lnTo>
                  <a:lnTo>
                    <a:pt x="11175" y="1568"/>
                  </a:lnTo>
                  <a:lnTo>
                    <a:pt x="10808" y="1268"/>
                  </a:lnTo>
                  <a:lnTo>
                    <a:pt x="10408" y="935"/>
                  </a:lnTo>
                  <a:lnTo>
                    <a:pt x="10375" y="935"/>
                  </a:lnTo>
                  <a:lnTo>
                    <a:pt x="10141" y="968"/>
                  </a:lnTo>
                  <a:lnTo>
                    <a:pt x="10074" y="968"/>
                  </a:lnTo>
                  <a:lnTo>
                    <a:pt x="9040" y="735"/>
                  </a:lnTo>
                  <a:lnTo>
                    <a:pt x="934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8"/>
            <p:cNvSpPr/>
            <p:nvPr/>
          </p:nvSpPr>
          <p:spPr>
            <a:xfrm>
              <a:off x="6574897" y="3889150"/>
              <a:ext cx="369484" cy="243084"/>
            </a:xfrm>
            <a:custGeom>
              <a:avLst/>
              <a:gdLst/>
              <a:ahLst/>
              <a:cxnLst/>
              <a:rect l="l" t="t" r="r" b="b"/>
              <a:pathLst>
                <a:path w="17647" h="11610" extrusionOk="0">
                  <a:moveTo>
                    <a:pt x="12443" y="1"/>
                  </a:moveTo>
                  <a:lnTo>
                    <a:pt x="11175" y="435"/>
                  </a:lnTo>
                  <a:lnTo>
                    <a:pt x="10842" y="601"/>
                  </a:lnTo>
                  <a:lnTo>
                    <a:pt x="10375" y="1502"/>
                  </a:lnTo>
                  <a:lnTo>
                    <a:pt x="9574" y="2269"/>
                  </a:lnTo>
                  <a:lnTo>
                    <a:pt x="8840" y="2603"/>
                  </a:lnTo>
                  <a:lnTo>
                    <a:pt x="8607" y="3003"/>
                  </a:lnTo>
                  <a:lnTo>
                    <a:pt x="7873" y="3170"/>
                  </a:lnTo>
                  <a:lnTo>
                    <a:pt x="7239" y="2836"/>
                  </a:lnTo>
                  <a:lnTo>
                    <a:pt x="6872" y="2870"/>
                  </a:lnTo>
                  <a:lnTo>
                    <a:pt x="6172" y="2903"/>
                  </a:lnTo>
                  <a:lnTo>
                    <a:pt x="5771" y="2936"/>
                  </a:lnTo>
                  <a:lnTo>
                    <a:pt x="5137" y="3003"/>
                  </a:lnTo>
                  <a:lnTo>
                    <a:pt x="4437" y="3036"/>
                  </a:lnTo>
                  <a:lnTo>
                    <a:pt x="3903" y="2836"/>
                  </a:lnTo>
                  <a:lnTo>
                    <a:pt x="3403" y="2870"/>
                  </a:lnTo>
                  <a:lnTo>
                    <a:pt x="2702" y="2903"/>
                  </a:lnTo>
                  <a:lnTo>
                    <a:pt x="2069" y="2936"/>
                  </a:lnTo>
                  <a:lnTo>
                    <a:pt x="1668" y="2736"/>
                  </a:lnTo>
                  <a:lnTo>
                    <a:pt x="1568" y="2436"/>
                  </a:lnTo>
                  <a:lnTo>
                    <a:pt x="1502" y="2369"/>
                  </a:lnTo>
                  <a:lnTo>
                    <a:pt x="1502" y="2169"/>
                  </a:lnTo>
                  <a:lnTo>
                    <a:pt x="1368" y="1769"/>
                  </a:lnTo>
                  <a:lnTo>
                    <a:pt x="1235" y="1669"/>
                  </a:lnTo>
                  <a:lnTo>
                    <a:pt x="1235" y="1535"/>
                  </a:lnTo>
                  <a:lnTo>
                    <a:pt x="1168" y="1435"/>
                  </a:lnTo>
                  <a:lnTo>
                    <a:pt x="668" y="2036"/>
                  </a:lnTo>
                  <a:lnTo>
                    <a:pt x="334" y="2403"/>
                  </a:lnTo>
                  <a:lnTo>
                    <a:pt x="201" y="2403"/>
                  </a:lnTo>
                  <a:lnTo>
                    <a:pt x="134" y="2503"/>
                  </a:lnTo>
                  <a:lnTo>
                    <a:pt x="0" y="2503"/>
                  </a:lnTo>
                  <a:lnTo>
                    <a:pt x="367" y="3103"/>
                  </a:lnTo>
                  <a:lnTo>
                    <a:pt x="401" y="3770"/>
                  </a:lnTo>
                  <a:lnTo>
                    <a:pt x="768" y="4104"/>
                  </a:lnTo>
                  <a:lnTo>
                    <a:pt x="834" y="4437"/>
                  </a:lnTo>
                  <a:lnTo>
                    <a:pt x="1201" y="4404"/>
                  </a:lnTo>
                  <a:lnTo>
                    <a:pt x="1535" y="4404"/>
                  </a:lnTo>
                  <a:lnTo>
                    <a:pt x="1868" y="4738"/>
                  </a:lnTo>
                  <a:lnTo>
                    <a:pt x="1568" y="5071"/>
                  </a:lnTo>
                  <a:lnTo>
                    <a:pt x="1568" y="5405"/>
                  </a:lnTo>
                  <a:lnTo>
                    <a:pt x="901" y="5838"/>
                  </a:lnTo>
                  <a:lnTo>
                    <a:pt x="934" y="6172"/>
                  </a:lnTo>
                  <a:lnTo>
                    <a:pt x="968" y="6839"/>
                  </a:lnTo>
                  <a:lnTo>
                    <a:pt x="768" y="6873"/>
                  </a:lnTo>
                  <a:lnTo>
                    <a:pt x="768" y="6906"/>
                  </a:lnTo>
                  <a:lnTo>
                    <a:pt x="668" y="6906"/>
                  </a:lnTo>
                  <a:lnTo>
                    <a:pt x="701" y="7540"/>
                  </a:lnTo>
                  <a:lnTo>
                    <a:pt x="701" y="7873"/>
                  </a:lnTo>
                  <a:lnTo>
                    <a:pt x="734" y="9007"/>
                  </a:lnTo>
                  <a:lnTo>
                    <a:pt x="2936" y="10508"/>
                  </a:lnTo>
                  <a:lnTo>
                    <a:pt x="3003" y="10842"/>
                  </a:lnTo>
                  <a:lnTo>
                    <a:pt x="2636" y="11209"/>
                  </a:lnTo>
                  <a:lnTo>
                    <a:pt x="3269" y="11442"/>
                  </a:lnTo>
                  <a:lnTo>
                    <a:pt x="3370" y="11442"/>
                  </a:lnTo>
                  <a:lnTo>
                    <a:pt x="4037" y="11409"/>
                  </a:lnTo>
                  <a:lnTo>
                    <a:pt x="4737" y="11376"/>
                  </a:lnTo>
                  <a:lnTo>
                    <a:pt x="5404" y="11342"/>
                  </a:lnTo>
                  <a:lnTo>
                    <a:pt x="5771" y="11609"/>
                  </a:lnTo>
                  <a:lnTo>
                    <a:pt x="6238" y="11242"/>
                  </a:lnTo>
                  <a:lnTo>
                    <a:pt x="6071" y="10875"/>
                  </a:lnTo>
                  <a:lnTo>
                    <a:pt x="6338" y="10709"/>
                  </a:lnTo>
                  <a:lnTo>
                    <a:pt x="7039" y="10408"/>
                  </a:lnTo>
                  <a:lnTo>
                    <a:pt x="7339" y="10575"/>
                  </a:lnTo>
                  <a:lnTo>
                    <a:pt x="7506" y="10542"/>
                  </a:lnTo>
                  <a:lnTo>
                    <a:pt x="7639" y="10375"/>
                  </a:lnTo>
                  <a:lnTo>
                    <a:pt x="7773" y="10375"/>
                  </a:lnTo>
                  <a:lnTo>
                    <a:pt x="8106" y="10775"/>
                  </a:lnTo>
                  <a:lnTo>
                    <a:pt x="8473" y="10742"/>
                  </a:lnTo>
                  <a:lnTo>
                    <a:pt x="8473" y="11076"/>
                  </a:lnTo>
                  <a:lnTo>
                    <a:pt x="8707" y="11009"/>
                  </a:lnTo>
                  <a:lnTo>
                    <a:pt x="9040" y="10775"/>
                  </a:lnTo>
                  <a:lnTo>
                    <a:pt x="9207" y="10709"/>
                  </a:lnTo>
                  <a:lnTo>
                    <a:pt x="9507" y="10675"/>
                  </a:lnTo>
                  <a:lnTo>
                    <a:pt x="9841" y="10675"/>
                  </a:lnTo>
                  <a:lnTo>
                    <a:pt x="10441" y="10609"/>
                  </a:lnTo>
                  <a:lnTo>
                    <a:pt x="10708" y="10342"/>
                  </a:lnTo>
                  <a:lnTo>
                    <a:pt x="10775" y="10342"/>
                  </a:lnTo>
                  <a:lnTo>
                    <a:pt x="10875" y="10242"/>
                  </a:lnTo>
                  <a:lnTo>
                    <a:pt x="11542" y="10175"/>
                  </a:lnTo>
                  <a:lnTo>
                    <a:pt x="12176" y="10108"/>
                  </a:lnTo>
                  <a:lnTo>
                    <a:pt x="12209" y="10075"/>
                  </a:lnTo>
                  <a:lnTo>
                    <a:pt x="12209" y="9775"/>
                  </a:lnTo>
                  <a:lnTo>
                    <a:pt x="11909" y="9441"/>
                  </a:lnTo>
                  <a:lnTo>
                    <a:pt x="11876" y="9107"/>
                  </a:lnTo>
                  <a:lnTo>
                    <a:pt x="12509" y="8841"/>
                  </a:lnTo>
                  <a:lnTo>
                    <a:pt x="12643" y="8874"/>
                  </a:lnTo>
                  <a:lnTo>
                    <a:pt x="12643" y="8841"/>
                  </a:lnTo>
                  <a:lnTo>
                    <a:pt x="12776" y="8774"/>
                  </a:lnTo>
                  <a:lnTo>
                    <a:pt x="12776" y="8741"/>
                  </a:lnTo>
                  <a:lnTo>
                    <a:pt x="13110" y="8407"/>
                  </a:lnTo>
                  <a:lnTo>
                    <a:pt x="13076" y="8073"/>
                  </a:lnTo>
                  <a:lnTo>
                    <a:pt x="13410" y="8040"/>
                  </a:lnTo>
                  <a:lnTo>
                    <a:pt x="13677" y="8040"/>
                  </a:lnTo>
                  <a:lnTo>
                    <a:pt x="13944" y="7673"/>
                  </a:lnTo>
                  <a:lnTo>
                    <a:pt x="14044" y="7673"/>
                  </a:lnTo>
                  <a:lnTo>
                    <a:pt x="14077" y="7606"/>
                  </a:lnTo>
                  <a:lnTo>
                    <a:pt x="14411" y="7606"/>
                  </a:lnTo>
                  <a:lnTo>
                    <a:pt x="14778" y="7573"/>
                  </a:lnTo>
                  <a:lnTo>
                    <a:pt x="15111" y="7540"/>
                  </a:lnTo>
                  <a:lnTo>
                    <a:pt x="15145" y="7907"/>
                  </a:lnTo>
                  <a:lnTo>
                    <a:pt x="15512" y="7907"/>
                  </a:lnTo>
                  <a:lnTo>
                    <a:pt x="16179" y="7873"/>
                  </a:lnTo>
                  <a:lnTo>
                    <a:pt x="17079" y="7773"/>
                  </a:lnTo>
                  <a:lnTo>
                    <a:pt x="17079" y="7440"/>
                  </a:lnTo>
                  <a:lnTo>
                    <a:pt x="17013" y="6772"/>
                  </a:lnTo>
                  <a:lnTo>
                    <a:pt x="16679" y="6772"/>
                  </a:lnTo>
                  <a:lnTo>
                    <a:pt x="16279" y="6506"/>
                  </a:lnTo>
                  <a:lnTo>
                    <a:pt x="16279" y="6172"/>
                  </a:lnTo>
                  <a:lnTo>
                    <a:pt x="15578" y="6205"/>
                  </a:lnTo>
                  <a:lnTo>
                    <a:pt x="15278" y="6572"/>
                  </a:lnTo>
                  <a:lnTo>
                    <a:pt x="15245" y="5872"/>
                  </a:lnTo>
                  <a:lnTo>
                    <a:pt x="15211" y="5538"/>
                  </a:lnTo>
                  <a:lnTo>
                    <a:pt x="15512" y="5171"/>
                  </a:lnTo>
                  <a:lnTo>
                    <a:pt x="15878" y="5171"/>
                  </a:lnTo>
                  <a:lnTo>
                    <a:pt x="15845" y="4771"/>
                  </a:lnTo>
                  <a:lnTo>
                    <a:pt x="16179" y="4437"/>
                  </a:lnTo>
                  <a:lnTo>
                    <a:pt x="15778" y="4104"/>
                  </a:lnTo>
                  <a:lnTo>
                    <a:pt x="15745" y="3437"/>
                  </a:lnTo>
                  <a:lnTo>
                    <a:pt x="16079" y="3403"/>
                  </a:lnTo>
                  <a:lnTo>
                    <a:pt x="16045" y="2736"/>
                  </a:lnTo>
                  <a:lnTo>
                    <a:pt x="15979" y="2069"/>
                  </a:lnTo>
                  <a:lnTo>
                    <a:pt x="16679" y="2002"/>
                  </a:lnTo>
                  <a:lnTo>
                    <a:pt x="17380" y="1936"/>
                  </a:lnTo>
                  <a:lnTo>
                    <a:pt x="17646" y="1569"/>
                  </a:lnTo>
                  <a:lnTo>
                    <a:pt x="17380" y="1002"/>
                  </a:lnTo>
                  <a:lnTo>
                    <a:pt x="15979" y="368"/>
                  </a:lnTo>
                  <a:lnTo>
                    <a:pt x="15612" y="368"/>
                  </a:lnTo>
                  <a:lnTo>
                    <a:pt x="15278" y="335"/>
                  </a:lnTo>
                  <a:lnTo>
                    <a:pt x="15011" y="335"/>
                  </a:lnTo>
                  <a:lnTo>
                    <a:pt x="14244" y="501"/>
                  </a:lnTo>
                  <a:lnTo>
                    <a:pt x="13877" y="268"/>
                  </a:lnTo>
                  <a:lnTo>
                    <a:pt x="13243" y="335"/>
                  </a:lnTo>
                  <a:lnTo>
                    <a:pt x="12876" y="368"/>
                  </a:lnTo>
                  <a:lnTo>
                    <a:pt x="12443"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8"/>
            <p:cNvSpPr/>
            <p:nvPr/>
          </p:nvSpPr>
          <p:spPr>
            <a:xfrm>
              <a:off x="6643342" y="4128717"/>
              <a:ext cx="2115" cy="21"/>
            </a:xfrm>
            <a:custGeom>
              <a:avLst/>
              <a:gdLst/>
              <a:ahLst/>
              <a:cxnLst/>
              <a:rect l="l" t="t" r="r" b="b"/>
              <a:pathLst>
                <a:path w="101" h="1" extrusionOk="0">
                  <a:moveTo>
                    <a:pt x="101" y="0"/>
                  </a:moveTo>
                  <a:lnTo>
                    <a:pt x="0"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8"/>
            <p:cNvSpPr/>
            <p:nvPr/>
          </p:nvSpPr>
          <p:spPr>
            <a:xfrm>
              <a:off x="6463845" y="3565101"/>
              <a:ext cx="518245" cy="390422"/>
            </a:xfrm>
            <a:custGeom>
              <a:avLst/>
              <a:gdLst/>
              <a:ahLst/>
              <a:cxnLst/>
              <a:rect l="l" t="t" r="r" b="b"/>
              <a:pathLst>
                <a:path w="24752" h="18647" extrusionOk="0">
                  <a:moveTo>
                    <a:pt x="13977" y="0"/>
                  </a:moveTo>
                  <a:lnTo>
                    <a:pt x="13010" y="401"/>
                  </a:lnTo>
                  <a:lnTo>
                    <a:pt x="12910" y="801"/>
                  </a:lnTo>
                  <a:lnTo>
                    <a:pt x="12810" y="1034"/>
                  </a:lnTo>
                  <a:lnTo>
                    <a:pt x="12176" y="1134"/>
                  </a:lnTo>
                  <a:lnTo>
                    <a:pt x="11576" y="1168"/>
                  </a:lnTo>
                  <a:lnTo>
                    <a:pt x="11342" y="1168"/>
                  </a:lnTo>
                  <a:lnTo>
                    <a:pt x="10642" y="1835"/>
                  </a:lnTo>
                  <a:lnTo>
                    <a:pt x="10308" y="2068"/>
                  </a:lnTo>
                  <a:lnTo>
                    <a:pt x="9307" y="1701"/>
                  </a:lnTo>
                  <a:lnTo>
                    <a:pt x="8874" y="1701"/>
                  </a:lnTo>
                  <a:lnTo>
                    <a:pt x="8307" y="1868"/>
                  </a:lnTo>
                  <a:lnTo>
                    <a:pt x="7940" y="2369"/>
                  </a:lnTo>
                  <a:lnTo>
                    <a:pt x="7373" y="2302"/>
                  </a:lnTo>
                  <a:lnTo>
                    <a:pt x="6972" y="2068"/>
                  </a:lnTo>
                  <a:lnTo>
                    <a:pt x="6472" y="1868"/>
                  </a:lnTo>
                  <a:lnTo>
                    <a:pt x="5805" y="1802"/>
                  </a:lnTo>
                  <a:lnTo>
                    <a:pt x="4837" y="1868"/>
                  </a:lnTo>
                  <a:lnTo>
                    <a:pt x="4337" y="2002"/>
                  </a:lnTo>
                  <a:lnTo>
                    <a:pt x="4204" y="2035"/>
                  </a:lnTo>
                  <a:lnTo>
                    <a:pt x="4871" y="2836"/>
                  </a:lnTo>
                  <a:lnTo>
                    <a:pt x="4871" y="3169"/>
                  </a:lnTo>
                  <a:lnTo>
                    <a:pt x="4571" y="3536"/>
                  </a:lnTo>
                  <a:lnTo>
                    <a:pt x="4204" y="3903"/>
                  </a:lnTo>
                  <a:lnTo>
                    <a:pt x="3970" y="4303"/>
                  </a:lnTo>
                  <a:lnTo>
                    <a:pt x="3570" y="4303"/>
                  </a:lnTo>
                  <a:lnTo>
                    <a:pt x="3303" y="4670"/>
                  </a:lnTo>
                  <a:lnTo>
                    <a:pt x="2903" y="5037"/>
                  </a:lnTo>
                  <a:lnTo>
                    <a:pt x="2969" y="5704"/>
                  </a:lnTo>
                  <a:lnTo>
                    <a:pt x="2669" y="6071"/>
                  </a:lnTo>
                  <a:lnTo>
                    <a:pt x="2736" y="7072"/>
                  </a:lnTo>
                  <a:lnTo>
                    <a:pt x="2402" y="7472"/>
                  </a:lnTo>
                  <a:lnTo>
                    <a:pt x="2136" y="7873"/>
                  </a:lnTo>
                  <a:lnTo>
                    <a:pt x="1802" y="7873"/>
                  </a:lnTo>
                  <a:lnTo>
                    <a:pt x="1802" y="8206"/>
                  </a:lnTo>
                  <a:lnTo>
                    <a:pt x="1502" y="8573"/>
                  </a:lnTo>
                  <a:lnTo>
                    <a:pt x="1168" y="8907"/>
                  </a:lnTo>
                  <a:lnTo>
                    <a:pt x="835" y="9307"/>
                  </a:lnTo>
                  <a:lnTo>
                    <a:pt x="501" y="9674"/>
                  </a:lnTo>
                  <a:lnTo>
                    <a:pt x="201" y="10374"/>
                  </a:lnTo>
                  <a:lnTo>
                    <a:pt x="234" y="10374"/>
                  </a:lnTo>
                  <a:lnTo>
                    <a:pt x="1" y="11041"/>
                  </a:lnTo>
                  <a:lnTo>
                    <a:pt x="301" y="11041"/>
                  </a:lnTo>
                  <a:lnTo>
                    <a:pt x="668" y="11008"/>
                  </a:lnTo>
                  <a:lnTo>
                    <a:pt x="668" y="11375"/>
                  </a:lnTo>
                  <a:lnTo>
                    <a:pt x="735" y="12042"/>
                  </a:lnTo>
                  <a:lnTo>
                    <a:pt x="735" y="12409"/>
                  </a:lnTo>
                  <a:lnTo>
                    <a:pt x="1135" y="12709"/>
                  </a:lnTo>
                  <a:lnTo>
                    <a:pt x="1168" y="13376"/>
                  </a:lnTo>
                  <a:lnTo>
                    <a:pt x="1468" y="13376"/>
                  </a:lnTo>
                  <a:lnTo>
                    <a:pt x="1802" y="13343"/>
                  </a:lnTo>
                  <a:lnTo>
                    <a:pt x="1869" y="13343"/>
                  </a:lnTo>
                  <a:lnTo>
                    <a:pt x="2236" y="13677"/>
                  </a:lnTo>
                  <a:lnTo>
                    <a:pt x="2569" y="14010"/>
                  </a:lnTo>
                  <a:lnTo>
                    <a:pt x="2636" y="14344"/>
                  </a:lnTo>
                  <a:lnTo>
                    <a:pt x="2336" y="14677"/>
                  </a:lnTo>
                  <a:lnTo>
                    <a:pt x="2369" y="15044"/>
                  </a:lnTo>
                  <a:lnTo>
                    <a:pt x="2369" y="15345"/>
                  </a:lnTo>
                  <a:lnTo>
                    <a:pt x="2669" y="15345"/>
                  </a:lnTo>
                  <a:lnTo>
                    <a:pt x="3203" y="15311"/>
                  </a:lnTo>
                  <a:lnTo>
                    <a:pt x="3403" y="15311"/>
                  </a:lnTo>
                  <a:lnTo>
                    <a:pt x="3703" y="15244"/>
                  </a:lnTo>
                  <a:lnTo>
                    <a:pt x="4070" y="15578"/>
                  </a:lnTo>
                  <a:lnTo>
                    <a:pt x="4737" y="15878"/>
                  </a:lnTo>
                  <a:lnTo>
                    <a:pt x="5038" y="15545"/>
                  </a:lnTo>
                  <a:lnTo>
                    <a:pt x="5705" y="15144"/>
                  </a:lnTo>
                  <a:lnTo>
                    <a:pt x="5805" y="15144"/>
                  </a:lnTo>
                  <a:lnTo>
                    <a:pt x="6172" y="15478"/>
                  </a:lnTo>
                  <a:lnTo>
                    <a:pt x="5838" y="15812"/>
                  </a:lnTo>
                  <a:lnTo>
                    <a:pt x="5838" y="16178"/>
                  </a:lnTo>
                  <a:lnTo>
                    <a:pt x="6205" y="16145"/>
                  </a:lnTo>
                  <a:lnTo>
                    <a:pt x="6572" y="16812"/>
                  </a:lnTo>
                  <a:lnTo>
                    <a:pt x="6472" y="16912"/>
                  </a:lnTo>
                  <a:lnTo>
                    <a:pt x="6539" y="17012"/>
                  </a:lnTo>
                  <a:lnTo>
                    <a:pt x="6539" y="17146"/>
                  </a:lnTo>
                  <a:lnTo>
                    <a:pt x="6672" y="17246"/>
                  </a:lnTo>
                  <a:lnTo>
                    <a:pt x="6806" y="17646"/>
                  </a:lnTo>
                  <a:lnTo>
                    <a:pt x="6839" y="17713"/>
                  </a:lnTo>
                  <a:lnTo>
                    <a:pt x="6872" y="17913"/>
                  </a:lnTo>
                  <a:lnTo>
                    <a:pt x="6972" y="18213"/>
                  </a:lnTo>
                  <a:lnTo>
                    <a:pt x="7373" y="18413"/>
                  </a:lnTo>
                  <a:lnTo>
                    <a:pt x="8006" y="18380"/>
                  </a:lnTo>
                  <a:lnTo>
                    <a:pt x="8707" y="18347"/>
                  </a:lnTo>
                  <a:lnTo>
                    <a:pt x="9207" y="18313"/>
                  </a:lnTo>
                  <a:lnTo>
                    <a:pt x="9741" y="18513"/>
                  </a:lnTo>
                  <a:lnTo>
                    <a:pt x="10441" y="18480"/>
                  </a:lnTo>
                  <a:lnTo>
                    <a:pt x="11075" y="18413"/>
                  </a:lnTo>
                  <a:lnTo>
                    <a:pt x="11476" y="18380"/>
                  </a:lnTo>
                  <a:lnTo>
                    <a:pt x="12176" y="18347"/>
                  </a:lnTo>
                  <a:lnTo>
                    <a:pt x="12543" y="18313"/>
                  </a:lnTo>
                  <a:lnTo>
                    <a:pt x="13177" y="18647"/>
                  </a:lnTo>
                  <a:lnTo>
                    <a:pt x="13911" y="18480"/>
                  </a:lnTo>
                  <a:lnTo>
                    <a:pt x="14144" y="18080"/>
                  </a:lnTo>
                  <a:lnTo>
                    <a:pt x="14878" y="17746"/>
                  </a:lnTo>
                  <a:lnTo>
                    <a:pt x="15679" y="16979"/>
                  </a:lnTo>
                  <a:lnTo>
                    <a:pt x="16146" y="16078"/>
                  </a:lnTo>
                  <a:lnTo>
                    <a:pt x="16479" y="15912"/>
                  </a:lnTo>
                  <a:lnTo>
                    <a:pt x="17747" y="15478"/>
                  </a:lnTo>
                  <a:lnTo>
                    <a:pt x="18180" y="15845"/>
                  </a:lnTo>
                  <a:lnTo>
                    <a:pt x="18547" y="15812"/>
                  </a:lnTo>
                  <a:lnTo>
                    <a:pt x="19181" y="15745"/>
                  </a:lnTo>
                  <a:lnTo>
                    <a:pt x="19548" y="15978"/>
                  </a:lnTo>
                  <a:lnTo>
                    <a:pt x="20315" y="15812"/>
                  </a:lnTo>
                  <a:lnTo>
                    <a:pt x="20582" y="15812"/>
                  </a:lnTo>
                  <a:lnTo>
                    <a:pt x="20916" y="15845"/>
                  </a:lnTo>
                  <a:lnTo>
                    <a:pt x="21283" y="15845"/>
                  </a:lnTo>
                  <a:lnTo>
                    <a:pt x="22684" y="16479"/>
                  </a:lnTo>
                  <a:lnTo>
                    <a:pt x="22717" y="16345"/>
                  </a:lnTo>
                  <a:lnTo>
                    <a:pt x="22684" y="16012"/>
                  </a:lnTo>
                  <a:lnTo>
                    <a:pt x="22950" y="15345"/>
                  </a:lnTo>
                  <a:lnTo>
                    <a:pt x="22650" y="14978"/>
                  </a:lnTo>
                  <a:lnTo>
                    <a:pt x="22583" y="14310"/>
                  </a:lnTo>
                  <a:lnTo>
                    <a:pt x="22550" y="13910"/>
                  </a:lnTo>
                  <a:lnTo>
                    <a:pt x="22850" y="13577"/>
                  </a:lnTo>
                  <a:lnTo>
                    <a:pt x="23184" y="13210"/>
                  </a:lnTo>
                  <a:lnTo>
                    <a:pt x="22817" y="13243"/>
                  </a:lnTo>
                  <a:lnTo>
                    <a:pt x="22517" y="13243"/>
                  </a:lnTo>
                  <a:lnTo>
                    <a:pt x="22483" y="12909"/>
                  </a:lnTo>
                  <a:lnTo>
                    <a:pt x="22750" y="12209"/>
                  </a:lnTo>
                  <a:lnTo>
                    <a:pt x="22717" y="11875"/>
                  </a:lnTo>
                  <a:lnTo>
                    <a:pt x="23050" y="11508"/>
                  </a:lnTo>
                  <a:lnTo>
                    <a:pt x="23417" y="11842"/>
                  </a:lnTo>
                  <a:lnTo>
                    <a:pt x="23517" y="12509"/>
                  </a:lnTo>
                  <a:lnTo>
                    <a:pt x="23784" y="12509"/>
                  </a:lnTo>
                  <a:lnTo>
                    <a:pt x="24151" y="12142"/>
                  </a:lnTo>
                  <a:lnTo>
                    <a:pt x="24085" y="11742"/>
                  </a:lnTo>
                  <a:lnTo>
                    <a:pt x="24485" y="11742"/>
                  </a:lnTo>
                  <a:lnTo>
                    <a:pt x="24752" y="11041"/>
                  </a:lnTo>
                  <a:lnTo>
                    <a:pt x="24685" y="9674"/>
                  </a:lnTo>
                  <a:lnTo>
                    <a:pt x="24418" y="10208"/>
                  </a:lnTo>
                  <a:lnTo>
                    <a:pt x="23918" y="9640"/>
                  </a:lnTo>
                  <a:lnTo>
                    <a:pt x="23851" y="9574"/>
                  </a:lnTo>
                  <a:lnTo>
                    <a:pt x="23684" y="9540"/>
                  </a:lnTo>
                  <a:lnTo>
                    <a:pt x="23417" y="9407"/>
                  </a:lnTo>
                  <a:lnTo>
                    <a:pt x="22817" y="9340"/>
                  </a:lnTo>
                  <a:lnTo>
                    <a:pt x="22684" y="9340"/>
                  </a:lnTo>
                  <a:lnTo>
                    <a:pt x="22417" y="9707"/>
                  </a:lnTo>
                  <a:lnTo>
                    <a:pt x="22217" y="9874"/>
                  </a:lnTo>
                  <a:lnTo>
                    <a:pt x="21983" y="9741"/>
                  </a:lnTo>
                  <a:lnTo>
                    <a:pt x="21549" y="9540"/>
                  </a:lnTo>
                  <a:lnTo>
                    <a:pt x="20882" y="9807"/>
                  </a:lnTo>
                  <a:lnTo>
                    <a:pt x="20449" y="9240"/>
                  </a:lnTo>
                  <a:lnTo>
                    <a:pt x="20415" y="8573"/>
                  </a:lnTo>
                  <a:lnTo>
                    <a:pt x="20382" y="7906"/>
                  </a:lnTo>
                  <a:lnTo>
                    <a:pt x="20349" y="7539"/>
                  </a:lnTo>
                  <a:lnTo>
                    <a:pt x="19982" y="7239"/>
                  </a:lnTo>
                  <a:lnTo>
                    <a:pt x="19982" y="6872"/>
                  </a:lnTo>
                  <a:lnTo>
                    <a:pt x="19915" y="6572"/>
                  </a:lnTo>
                  <a:lnTo>
                    <a:pt x="20248" y="6538"/>
                  </a:lnTo>
                  <a:lnTo>
                    <a:pt x="20215" y="5871"/>
                  </a:lnTo>
                  <a:lnTo>
                    <a:pt x="20215" y="5504"/>
                  </a:lnTo>
                  <a:lnTo>
                    <a:pt x="19815" y="4837"/>
                  </a:lnTo>
                  <a:lnTo>
                    <a:pt x="19815" y="4503"/>
                  </a:lnTo>
                  <a:lnTo>
                    <a:pt x="19081" y="4203"/>
                  </a:lnTo>
                  <a:lnTo>
                    <a:pt x="18714" y="3903"/>
                  </a:lnTo>
                  <a:lnTo>
                    <a:pt x="18347" y="3569"/>
                  </a:lnTo>
                  <a:lnTo>
                    <a:pt x="18314" y="2869"/>
                  </a:lnTo>
                  <a:lnTo>
                    <a:pt x="17580" y="2635"/>
                  </a:lnTo>
                  <a:lnTo>
                    <a:pt x="16746" y="2502"/>
                  </a:lnTo>
                  <a:lnTo>
                    <a:pt x="16813" y="1301"/>
                  </a:lnTo>
                  <a:lnTo>
                    <a:pt x="15712" y="667"/>
                  </a:lnTo>
                  <a:lnTo>
                    <a:pt x="15345" y="367"/>
                  </a:lnTo>
                  <a:lnTo>
                    <a:pt x="15078" y="300"/>
                  </a:lnTo>
                  <a:lnTo>
                    <a:pt x="15045" y="300"/>
                  </a:lnTo>
                  <a:lnTo>
                    <a:pt x="14578" y="200"/>
                  </a:lnTo>
                  <a:lnTo>
                    <a:pt x="14411" y="134"/>
                  </a:lnTo>
                  <a:lnTo>
                    <a:pt x="14311" y="67"/>
                  </a:lnTo>
                  <a:lnTo>
                    <a:pt x="1397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8"/>
            <p:cNvSpPr/>
            <p:nvPr/>
          </p:nvSpPr>
          <p:spPr>
            <a:xfrm>
              <a:off x="6833999" y="4046998"/>
              <a:ext cx="170452" cy="146688"/>
            </a:xfrm>
            <a:custGeom>
              <a:avLst/>
              <a:gdLst/>
              <a:ahLst/>
              <a:cxnLst/>
              <a:rect l="l" t="t" r="r" b="b"/>
              <a:pathLst>
                <a:path w="8141" h="7006" extrusionOk="0">
                  <a:moveTo>
                    <a:pt x="2736" y="1"/>
                  </a:moveTo>
                  <a:lnTo>
                    <a:pt x="2403" y="34"/>
                  </a:lnTo>
                  <a:lnTo>
                    <a:pt x="2036" y="67"/>
                  </a:lnTo>
                  <a:lnTo>
                    <a:pt x="1702" y="67"/>
                  </a:lnTo>
                  <a:lnTo>
                    <a:pt x="1669" y="134"/>
                  </a:lnTo>
                  <a:lnTo>
                    <a:pt x="1369" y="501"/>
                  </a:lnTo>
                  <a:lnTo>
                    <a:pt x="1035" y="501"/>
                  </a:lnTo>
                  <a:lnTo>
                    <a:pt x="701" y="534"/>
                  </a:lnTo>
                  <a:lnTo>
                    <a:pt x="735" y="868"/>
                  </a:lnTo>
                  <a:lnTo>
                    <a:pt x="401" y="1202"/>
                  </a:lnTo>
                  <a:lnTo>
                    <a:pt x="401" y="1235"/>
                  </a:lnTo>
                  <a:lnTo>
                    <a:pt x="401" y="1402"/>
                  </a:lnTo>
                  <a:lnTo>
                    <a:pt x="635" y="1502"/>
                  </a:lnTo>
                  <a:lnTo>
                    <a:pt x="835" y="1835"/>
                  </a:lnTo>
                  <a:lnTo>
                    <a:pt x="1168" y="1802"/>
                  </a:lnTo>
                  <a:lnTo>
                    <a:pt x="1202" y="2169"/>
                  </a:lnTo>
                  <a:lnTo>
                    <a:pt x="1202" y="2502"/>
                  </a:lnTo>
                  <a:lnTo>
                    <a:pt x="1202" y="2536"/>
                  </a:lnTo>
                  <a:lnTo>
                    <a:pt x="902" y="2869"/>
                  </a:lnTo>
                  <a:lnTo>
                    <a:pt x="1102" y="3170"/>
                  </a:lnTo>
                  <a:lnTo>
                    <a:pt x="902" y="3236"/>
                  </a:lnTo>
                  <a:lnTo>
                    <a:pt x="835" y="3236"/>
                  </a:lnTo>
                  <a:lnTo>
                    <a:pt x="635" y="3336"/>
                  </a:lnTo>
                  <a:lnTo>
                    <a:pt x="802" y="3570"/>
                  </a:lnTo>
                  <a:lnTo>
                    <a:pt x="668" y="4237"/>
                  </a:lnTo>
                  <a:lnTo>
                    <a:pt x="635" y="4304"/>
                  </a:lnTo>
                  <a:lnTo>
                    <a:pt x="501" y="4471"/>
                  </a:lnTo>
                  <a:lnTo>
                    <a:pt x="335" y="4637"/>
                  </a:lnTo>
                  <a:lnTo>
                    <a:pt x="368" y="4971"/>
                  </a:lnTo>
                  <a:lnTo>
                    <a:pt x="34" y="5338"/>
                  </a:lnTo>
                  <a:lnTo>
                    <a:pt x="1" y="5371"/>
                  </a:lnTo>
                  <a:lnTo>
                    <a:pt x="368" y="5705"/>
                  </a:lnTo>
                  <a:lnTo>
                    <a:pt x="1068" y="5638"/>
                  </a:lnTo>
                  <a:lnTo>
                    <a:pt x="1402" y="5638"/>
                  </a:lnTo>
                  <a:lnTo>
                    <a:pt x="1702" y="5238"/>
                  </a:lnTo>
                  <a:lnTo>
                    <a:pt x="1736" y="5571"/>
                  </a:lnTo>
                  <a:lnTo>
                    <a:pt x="1802" y="5972"/>
                  </a:lnTo>
                  <a:lnTo>
                    <a:pt x="1469" y="5972"/>
                  </a:lnTo>
                  <a:lnTo>
                    <a:pt x="802" y="6706"/>
                  </a:lnTo>
                  <a:lnTo>
                    <a:pt x="1168" y="7006"/>
                  </a:lnTo>
                  <a:lnTo>
                    <a:pt x="1502" y="6672"/>
                  </a:lnTo>
                  <a:lnTo>
                    <a:pt x="2503" y="6205"/>
                  </a:lnTo>
                  <a:lnTo>
                    <a:pt x="2770" y="5872"/>
                  </a:lnTo>
                  <a:lnTo>
                    <a:pt x="3503" y="5471"/>
                  </a:lnTo>
                  <a:lnTo>
                    <a:pt x="3470" y="5138"/>
                  </a:lnTo>
                  <a:lnTo>
                    <a:pt x="3737" y="4804"/>
                  </a:lnTo>
                  <a:lnTo>
                    <a:pt x="4404" y="4370"/>
                  </a:lnTo>
                  <a:lnTo>
                    <a:pt x="4738" y="4004"/>
                  </a:lnTo>
                  <a:lnTo>
                    <a:pt x="5071" y="3637"/>
                  </a:lnTo>
                  <a:lnTo>
                    <a:pt x="5738" y="3236"/>
                  </a:lnTo>
                  <a:lnTo>
                    <a:pt x="6072" y="3236"/>
                  </a:lnTo>
                  <a:lnTo>
                    <a:pt x="6806" y="3203"/>
                  </a:lnTo>
                  <a:lnTo>
                    <a:pt x="7473" y="3170"/>
                  </a:lnTo>
                  <a:lnTo>
                    <a:pt x="7773" y="3136"/>
                  </a:lnTo>
                  <a:lnTo>
                    <a:pt x="8140" y="2736"/>
                  </a:lnTo>
                  <a:lnTo>
                    <a:pt x="8073" y="2035"/>
                  </a:lnTo>
                  <a:lnTo>
                    <a:pt x="7706" y="2069"/>
                  </a:lnTo>
                  <a:lnTo>
                    <a:pt x="7006" y="1802"/>
                  </a:lnTo>
                  <a:lnTo>
                    <a:pt x="6672" y="1802"/>
                  </a:lnTo>
                  <a:lnTo>
                    <a:pt x="5905" y="1168"/>
                  </a:lnTo>
                  <a:lnTo>
                    <a:pt x="5238" y="1202"/>
                  </a:lnTo>
                  <a:lnTo>
                    <a:pt x="5205" y="868"/>
                  </a:lnTo>
                  <a:lnTo>
                    <a:pt x="5205" y="534"/>
                  </a:lnTo>
                  <a:lnTo>
                    <a:pt x="4838" y="234"/>
                  </a:lnTo>
                  <a:lnTo>
                    <a:pt x="4704" y="234"/>
                  </a:lnTo>
                  <a:lnTo>
                    <a:pt x="3804" y="334"/>
                  </a:lnTo>
                  <a:lnTo>
                    <a:pt x="3137" y="368"/>
                  </a:lnTo>
                  <a:lnTo>
                    <a:pt x="2770" y="368"/>
                  </a:lnTo>
                  <a:lnTo>
                    <a:pt x="2736"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8"/>
            <p:cNvSpPr/>
            <p:nvPr/>
          </p:nvSpPr>
          <p:spPr>
            <a:xfrm>
              <a:off x="6643342" y="4128717"/>
              <a:ext cx="2115" cy="21"/>
            </a:xfrm>
            <a:custGeom>
              <a:avLst/>
              <a:gdLst/>
              <a:ahLst/>
              <a:cxnLst/>
              <a:rect l="l" t="t" r="r" b="b"/>
              <a:pathLst>
                <a:path w="101" h="1" fill="none" extrusionOk="0">
                  <a:moveTo>
                    <a:pt x="0" y="0"/>
                  </a:moveTo>
                  <a:lnTo>
                    <a:pt x="101"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8"/>
            <p:cNvSpPr/>
            <p:nvPr/>
          </p:nvSpPr>
          <p:spPr>
            <a:xfrm>
              <a:off x="6475026" y="4074238"/>
              <a:ext cx="384140" cy="436526"/>
            </a:xfrm>
            <a:custGeom>
              <a:avLst/>
              <a:gdLst/>
              <a:ahLst/>
              <a:cxnLst/>
              <a:rect l="l" t="t" r="r" b="b"/>
              <a:pathLst>
                <a:path w="18347" h="20849" extrusionOk="0">
                  <a:moveTo>
                    <a:pt x="17279" y="1"/>
                  </a:moveTo>
                  <a:lnTo>
                    <a:pt x="16646" y="267"/>
                  </a:lnTo>
                  <a:lnTo>
                    <a:pt x="16679" y="601"/>
                  </a:lnTo>
                  <a:lnTo>
                    <a:pt x="16979" y="935"/>
                  </a:lnTo>
                  <a:lnTo>
                    <a:pt x="16979" y="1235"/>
                  </a:lnTo>
                  <a:lnTo>
                    <a:pt x="17013" y="1268"/>
                  </a:lnTo>
                  <a:lnTo>
                    <a:pt x="16946" y="1268"/>
                  </a:lnTo>
                  <a:lnTo>
                    <a:pt x="16312" y="1335"/>
                  </a:lnTo>
                  <a:lnTo>
                    <a:pt x="15645" y="1402"/>
                  </a:lnTo>
                  <a:lnTo>
                    <a:pt x="15545" y="1502"/>
                  </a:lnTo>
                  <a:lnTo>
                    <a:pt x="15311" y="1735"/>
                  </a:lnTo>
                  <a:lnTo>
                    <a:pt x="15211" y="1769"/>
                  </a:lnTo>
                  <a:lnTo>
                    <a:pt x="14611" y="1835"/>
                  </a:lnTo>
                  <a:lnTo>
                    <a:pt x="14277" y="1835"/>
                  </a:lnTo>
                  <a:lnTo>
                    <a:pt x="13977" y="1869"/>
                  </a:lnTo>
                  <a:lnTo>
                    <a:pt x="13810" y="1935"/>
                  </a:lnTo>
                  <a:lnTo>
                    <a:pt x="13477" y="2169"/>
                  </a:lnTo>
                  <a:lnTo>
                    <a:pt x="13243" y="2236"/>
                  </a:lnTo>
                  <a:lnTo>
                    <a:pt x="13243" y="1902"/>
                  </a:lnTo>
                  <a:lnTo>
                    <a:pt x="12876" y="1935"/>
                  </a:lnTo>
                  <a:lnTo>
                    <a:pt x="12543" y="1535"/>
                  </a:lnTo>
                  <a:lnTo>
                    <a:pt x="12409" y="1535"/>
                  </a:lnTo>
                  <a:lnTo>
                    <a:pt x="12276" y="1702"/>
                  </a:lnTo>
                  <a:lnTo>
                    <a:pt x="12209" y="1769"/>
                  </a:lnTo>
                  <a:lnTo>
                    <a:pt x="12109" y="1735"/>
                  </a:lnTo>
                  <a:lnTo>
                    <a:pt x="11809" y="1568"/>
                  </a:lnTo>
                  <a:lnTo>
                    <a:pt x="11108" y="1869"/>
                  </a:lnTo>
                  <a:lnTo>
                    <a:pt x="10841" y="2035"/>
                  </a:lnTo>
                  <a:lnTo>
                    <a:pt x="11008" y="2402"/>
                  </a:lnTo>
                  <a:lnTo>
                    <a:pt x="10541" y="2769"/>
                  </a:lnTo>
                  <a:lnTo>
                    <a:pt x="10174" y="2502"/>
                  </a:lnTo>
                  <a:lnTo>
                    <a:pt x="9507" y="2536"/>
                  </a:lnTo>
                  <a:lnTo>
                    <a:pt x="8807" y="2569"/>
                  </a:lnTo>
                  <a:lnTo>
                    <a:pt x="8140" y="2602"/>
                  </a:lnTo>
                  <a:lnTo>
                    <a:pt x="8106" y="2602"/>
                  </a:lnTo>
                  <a:lnTo>
                    <a:pt x="8140" y="2669"/>
                  </a:lnTo>
                  <a:lnTo>
                    <a:pt x="7472" y="3069"/>
                  </a:lnTo>
                  <a:lnTo>
                    <a:pt x="7172" y="3370"/>
                  </a:lnTo>
                  <a:lnTo>
                    <a:pt x="6839" y="3770"/>
                  </a:lnTo>
                  <a:lnTo>
                    <a:pt x="6538" y="3770"/>
                  </a:lnTo>
                  <a:lnTo>
                    <a:pt x="6171" y="3837"/>
                  </a:lnTo>
                  <a:lnTo>
                    <a:pt x="6138" y="3770"/>
                  </a:lnTo>
                  <a:lnTo>
                    <a:pt x="5805" y="3503"/>
                  </a:lnTo>
                  <a:lnTo>
                    <a:pt x="5471" y="3870"/>
                  </a:lnTo>
                  <a:lnTo>
                    <a:pt x="5171" y="4204"/>
                  </a:lnTo>
                  <a:lnTo>
                    <a:pt x="4470" y="4270"/>
                  </a:lnTo>
                  <a:lnTo>
                    <a:pt x="3803" y="4704"/>
                  </a:lnTo>
                  <a:lnTo>
                    <a:pt x="3470" y="4704"/>
                  </a:lnTo>
                  <a:lnTo>
                    <a:pt x="2802" y="4737"/>
                  </a:lnTo>
                  <a:lnTo>
                    <a:pt x="2769" y="4704"/>
                  </a:lnTo>
                  <a:lnTo>
                    <a:pt x="2435" y="4437"/>
                  </a:lnTo>
                  <a:lnTo>
                    <a:pt x="2435" y="4771"/>
                  </a:lnTo>
                  <a:lnTo>
                    <a:pt x="2135" y="4837"/>
                  </a:lnTo>
                  <a:lnTo>
                    <a:pt x="1802" y="5104"/>
                  </a:lnTo>
                  <a:lnTo>
                    <a:pt x="2169" y="5438"/>
                  </a:lnTo>
                  <a:lnTo>
                    <a:pt x="2536" y="5738"/>
                  </a:lnTo>
                  <a:lnTo>
                    <a:pt x="2536" y="6105"/>
                  </a:lnTo>
                  <a:lnTo>
                    <a:pt x="2602" y="6439"/>
                  </a:lnTo>
                  <a:lnTo>
                    <a:pt x="2269" y="6839"/>
                  </a:lnTo>
                  <a:lnTo>
                    <a:pt x="1968" y="7539"/>
                  </a:lnTo>
                  <a:lnTo>
                    <a:pt x="1635" y="7873"/>
                  </a:lnTo>
                  <a:lnTo>
                    <a:pt x="1301" y="7873"/>
                  </a:lnTo>
                  <a:lnTo>
                    <a:pt x="1668" y="8240"/>
                  </a:lnTo>
                  <a:lnTo>
                    <a:pt x="1001" y="8607"/>
                  </a:lnTo>
                  <a:lnTo>
                    <a:pt x="968" y="8607"/>
                  </a:lnTo>
                  <a:lnTo>
                    <a:pt x="668" y="8674"/>
                  </a:lnTo>
                  <a:lnTo>
                    <a:pt x="334" y="9007"/>
                  </a:lnTo>
                  <a:lnTo>
                    <a:pt x="367" y="9374"/>
                  </a:lnTo>
                  <a:lnTo>
                    <a:pt x="367" y="9708"/>
                  </a:lnTo>
                  <a:lnTo>
                    <a:pt x="0" y="9708"/>
                  </a:lnTo>
                  <a:lnTo>
                    <a:pt x="367" y="10375"/>
                  </a:lnTo>
                  <a:lnTo>
                    <a:pt x="768" y="10708"/>
                  </a:lnTo>
                  <a:lnTo>
                    <a:pt x="1435" y="10675"/>
                  </a:lnTo>
                  <a:lnTo>
                    <a:pt x="1435" y="11009"/>
                  </a:lnTo>
                  <a:lnTo>
                    <a:pt x="1501" y="11676"/>
                  </a:lnTo>
                  <a:lnTo>
                    <a:pt x="1868" y="12009"/>
                  </a:lnTo>
                  <a:lnTo>
                    <a:pt x="2169" y="11609"/>
                  </a:lnTo>
                  <a:lnTo>
                    <a:pt x="2536" y="11609"/>
                  </a:lnTo>
                  <a:lnTo>
                    <a:pt x="2869" y="11576"/>
                  </a:lnTo>
                  <a:lnTo>
                    <a:pt x="3269" y="11576"/>
                  </a:lnTo>
                  <a:lnTo>
                    <a:pt x="3269" y="11909"/>
                  </a:lnTo>
                  <a:lnTo>
                    <a:pt x="3303" y="12243"/>
                  </a:lnTo>
                  <a:lnTo>
                    <a:pt x="2602" y="12276"/>
                  </a:lnTo>
                  <a:lnTo>
                    <a:pt x="2202" y="12276"/>
                  </a:lnTo>
                  <a:lnTo>
                    <a:pt x="1935" y="12676"/>
                  </a:lnTo>
                  <a:lnTo>
                    <a:pt x="2302" y="13010"/>
                  </a:lnTo>
                  <a:lnTo>
                    <a:pt x="2302" y="13344"/>
                  </a:lnTo>
                  <a:lnTo>
                    <a:pt x="2335" y="13710"/>
                  </a:lnTo>
                  <a:lnTo>
                    <a:pt x="2702" y="13677"/>
                  </a:lnTo>
                  <a:lnTo>
                    <a:pt x="3436" y="13944"/>
                  </a:lnTo>
                  <a:lnTo>
                    <a:pt x="3703" y="13577"/>
                  </a:lnTo>
                  <a:lnTo>
                    <a:pt x="4037" y="13577"/>
                  </a:lnTo>
                  <a:lnTo>
                    <a:pt x="4370" y="13544"/>
                  </a:lnTo>
                  <a:lnTo>
                    <a:pt x="4437" y="13877"/>
                  </a:lnTo>
                  <a:lnTo>
                    <a:pt x="5104" y="13510"/>
                  </a:lnTo>
                  <a:lnTo>
                    <a:pt x="5438" y="13444"/>
                  </a:lnTo>
                  <a:lnTo>
                    <a:pt x="5805" y="13444"/>
                  </a:lnTo>
                  <a:lnTo>
                    <a:pt x="6472" y="13410"/>
                  </a:lnTo>
                  <a:lnTo>
                    <a:pt x="6805" y="13710"/>
                  </a:lnTo>
                  <a:lnTo>
                    <a:pt x="7206" y="14011"/>
                  </a:lnTo>
                  <a:lnTo>
                    <a:pt x="7172" y="13677"/>
                  </a:lnTo>
                  <a:lnTo>
                    <a:pt x="7839" y="13610"/>
                  </a:lnTo>
                  <a:lnTo>
                    <a:pt x="8206" y="13911"/>
                  </a:lnTo>
                  <a:lnTo>
                    <a:pt x="8607" y="14278"/>
                  </a:lnTo>
                  <a:lnTo>
                    <a:pt x="9307" y="14544"/>
                  </a:lnTo>
                  <a:lnTo>
                    <a:pt x="9007" y="14945"/>
                  </a:lnTo>
                  <a:lnTo>
                    <a:pt x="8640" y="14945"/>
                  </a:lnTo>
                  <a:lnTo>
                    <a:pt x="8306" y="15345"/>
                  </a:lnTo>
                  <a:lnTo>
                    <a:pt x="7973" y="15011"/>
                  </a:lnTo>
                  <a:lnTo>
                    <a:pt x="7939" y="14678"/>
                  </a:lnTo>
                  <a:lnTo>
                    <a:pt x="7539" y="14344"/>
                  </a:lnTo>
                  <a:lnTo>
                    <a:pt x="6872" y="14711"/>
                  </a:lnTo>
                  <a:lnTo>
                    <a:pt x="6872" y="14411"/>
                  </a:lnTo>
                  <a:lnTo>
                    <a:pt x="6538" y="14411"/>
                  </a:lnTo>
                  <a:lnTo>
                    <a:pt x="6171" y="14444"/>
                  </a:lnTo>
                  <a:lnTo>
                    <a:pt x="5871" y="14444"/>
                  </a:lnTo>
                  <a:lnTo>
                    <a:pt x="5504" y="14511"/>
                  </a:lnTo>
                  <a:lnTo>
                    <a:pt x="5171" y="14845"/>
                  </a:lnTo>
                  <a:lnTo>
                    <a:pt x="4837" y="14878"/>
                  </a:lnTo>
                  <a:lnTo>
                    <a:pt x="4470" y="14878"/>
                  </a:lnTo>
                  <a:lnTo>
                    <a:pt x="4170" y="14911"/>
                  </a:lnTo>
                  <a:lnTo>
                    <a:pt x="3803" y="14945"/>
                  </a:lnTo>
                  <a:lnTo>
                    <a:pt x="3503" y="15345"/>
                  </a:lnTo>
                  <a:lnTo>
                    <a:pt x="3536" y="15679"/>
                  </a:lnTo>
                  <a:lnTo>
                    <a:pt x="3937" y="16346"/>
                  </a:lnTo>
                  <a:lnTo>
                    <a:pt x="4270" y="16279"/>
                  </a:lnTo>
                  <a:lnTo>
                    <a:pt x="4604" y="16579"/>
                  </a:lnTo>
                  <a:lnTo>
                    <a:pt x="4971" y="16946"/>
                  </a:lnTo>
                  <a:lnTo>
                    <a:pt x="5004" y="17280"/>
                  </a:lnTo>
                  <a:lnTo>
                    <a:pt x="5037" y="17947"/>
                  </a:lnTo>
                  <a:lnTo>
                    <a:pt x="4704" y="18347"/>
                  </a:lnTo>
                  <a:lnTo>
                    <a:pt x="5104" y="18614"/>
                  </a:lnTo>
                  <a:lnTo>
                    <a:pt x="5137" y="19014"/>
                  </a:lnTo>
                  <a:lnTo>
                    <a:pt x="5137" y="19348"/>
                  </a:lnTo>
                  <a:lnTo>
                    <a:pt x="5538" y="20015"/>
                  </a:lnTo>
                  <a:lnTo>
                    <a:pt x="5871" y="19948"/>
                  </a:lnTo>
                  <a:lnTo>
                    <a:pt x="6272" y="19948"/>
                  </a:lnTo>
                  <a:lnTo>
                    <a:pt x="6538" y="19581"/>
                  </a:lnTo>
                  <a:lnTo>
                    <a:pt x="6205" y="19248"/>
                  </a:lnTo>
                  <a:lnTo>
                    <a:pt x="6171" y="18914"/>
                  </a:lnTo>
                  <a:lnTo>
                    <a:pt x="6472" y="18547"/>
                  </a:lnTo>
                  <a:lnTo>
                    <a:pt x="6839" y="18881"/>
                  </a:lnTo>
                  <a:lnTo>
                    <a:pt x="6872" y="19214"/>
                  </a:lnTo>
                  <a:lnTo>
                    <a:pt x="6872" y="19548"/>
                  </a:lnTo>
                  <a:lnTo>
                    <a:pt x="6939" y="19915"/>
                  </a:lnTo>
                  <a:lnTo>
                    <a:pt x="7272" y="20215"/>
                  </a:lnTo>
                  <a:lnTo>
                    <a:pt x="7639" y="20182"/>
                  </a:lnTo>
                  <a:lnTo>
                    <a:pt x="8006" y="20849"/>
                  </a:lnTo>
                  <a:lnTo>
                    <a:pt x="8340" y="20849"/>
                  </a:lnTo>
                  <a:lnTo>
                    <a:pt x="8306" y="20115"/>
                  </a:lnTo>
                  <a:lnTo>
                    <a:pt x="8306" y="19781"/>
                  </a:lnTo>
                  <a:lnTo>
                    <a:pt x="8240" y="19448"/>
                  </a:lnTo>
                  <a:lnTo>
                    <a:pt x="8540" y="19081"/>
                  </a:lnTo>
                  <a:lnTo>
                    <a:pt x="8640" y="19781"/>
                  </a:lnTo>
                  <a:lnTo>
                    <a:pt x="8973" y="19748"/>
                  </a:lnTo>
                  <a:lnTo>
                    <a:pt x="9007" y="20415"/>
                  </a:lnTo>
                  <a:lnTo>
                    <a:pt x="9374" y="20415"/>
                  </a:lnTo>
                  <a:lnTo>
                    <a:pt x="10741" y="20282"/>
                  </a:lnTo>
                  <a:lnTo>
                    <a:pt x="10741" y="19948"/>
                  </a:lnTo>
                  <a:lnTo>
                    <a:pt x="10008" y="19681"/>
                  </a:lnTo>
                  <a:lnTo>
                    <a:pt x="10008" y="19348"/>
                  </a:lnTo>
                  <a:lnTo>
                    <a:pt x="9607" y="19014"/>
                  </a:lnTo>
                  <a:lnTo>
                    <a:pt x="9541" y="18347"/>
                  </a:lnTo>
                  <a:lnTo>
                    <a:pt x="9207" y="18347"/>
                  </a:lnTo>
                  <a:lnTo>
                    <a:pt x="8807" y="17713"/>
                  </a:lnTo>
                  <a:lnTo>
                    <a:pt x="8473" y="17380"/>
                  </a:lnTo>
                  <a:lnTo>
                    <a:pt x="8373" y="16713"/>
                  </a:lnTo>
                  <a:lnTo>
                    <a:pt x="8773" y="16679"/>
                  </a:lnTo>
                  <a:lnTo>
                    <a:pt x="9140" y="17013"/>
                  </a:lnTo>
                  <a:lnTo>
                    <a:pt x="9174" y="17346"/>
                  </a:lnTo>
                  <a:lnTo>
                    <a:pt x="9507" y="17680"/>
                  </a:lnTo>
                  <a:lnTo>
                    <a:pt x="9874" y="17613"/>
                  </a:lnTo>
                  <a:lnTo>
                    <a:pt x="10541" y="17246"/>
                  </a:lnTo>
                  <a:lnTo>
                    <a:pt x="11175" y="16846"/>
                  </a:lnTo>
                  <a:lnTo>
                    <a:pt x="11142" y="16112"/>
                  </a:lnTo>
                  <a:lnTo>
                    <a:pt x="10508" y="16546"/>
                  </a:lnTo>
                  <a:lnTo>
                    <a:pt x="10141" y="16579"/>
                  </a:lnTo>
                  <a:lnTo>
                    <a:pt x="9807" y="16246"/>
                  </a:lnTo>
                  <a:lnTo>
                    <a:pt x="9774" y="15912"/>
                  </a:lnTo>
                  <a:lnTo>
                    <a:pt x="10041" y="15545"/>
                  </a:lnTo>
                  <a:lnTo>
                    <a:pt x="10708" y="14845"/>
                  </a:lnTo>
                  <a:lnTo>
                    <a:pt x="11042" y="14778"/>
                  </a:lnTo>
                  <a:lnTo>
                    <a:pt x="11442" y="15445"/>
                  </a:lnTo>
                  <a:lnTo>
                    <a:pt x="12176" y="15745"/>
                  </a:lnTo>
                  <a:lnTo>
                    <a:pt x="12142" y="15412"/>
                  </a:lnTo>
                  <a:lnTo>
                    <a:pt x="12109" y="15045"/>
                  </a:lnTo>
                  <a:lnTo>
                    <a:pt x="12042" y="14378"/>
                  </a:lnTo>
                  <a:lnTo>
                    <a:pt x="12009" y="13677"/>
                  </a:lnTo>
                  <a:lnTo>
                    <a:pt x="11642" y="13710"/>
                  </a:lnTo>
                  <a:lnTo>
                    <a:pt x="10975" y="13410"/>
                  </a:lnTo>
                  <a:lnTo>
                    <a:pt x="10541" y="12743"/>
                  </a:lnTo>
                  <a:lnTo>
                    <a:pt x="10208" y="12776"/>
                  </a:lnTo>
                  <a:lnTo>
                    <a:pt x="9507" y="12510"/>
                  </a:lnTo>
                  <a:lnTo>
                    <a:pt x="8807" y="12209"/>
                  </a:lnTo>
                  <a:lnTo>
                    <a:pt x="8106" y="12243"/>
                  </a:lnTo>
                  <a:lnTo>
                    <a:pt x="7706" y="11909"/>
                  </a:lnTo>
                  <a:lnTo>
                    <a:pt x="8039" y="11576"/>
                  </a:lnTo>
                  <a:lnTo>
                    <a:pt x="8340" y="11209"/>
                  </a:lnTo>
                  <a:lnTo>
                    <a:pt x="8340" y="10875"/>
                  </a:lnTo>
                  <a:lnTo>
                    <a:pt x="7973" y="10875"/>
                  </a:lnTo>
                  <a:lnTo>
                    <a:pt x="7606" y="10208"/>
                  </a:lnTo>
                  <a:lnTo>
                    <a:pt x="7939" y="9841"/>
                  </a:lnTo>
                  <a:lnTo>
                    <a:pt x="8240" y="9841"/>
                  </a:lnTo>
                  <a:lnTo>
                    <a:pt x="8973" y="9741"/>
                  </a:lnTo>
                  <a:lnTo>
                    <a:pt x="9340" y="10075"/>
                  </a:lnTo>
                  <a:lnTo>
                    <a:pt x="9374" y="10408"/>
                  </a:lnTo>
                  <a:lnTo>
                    <a:pt x="9374" y="10775"/>
                  </a:lnTo>
                  <a:lnTo>
                    <a:pt x="9707" y="10742"/>
                  </a:lnTo>
                  <a:lnTo>
                    <a:pt x="10041" y="10041"/>
                  </a:lnTo>
                  <a:lnTo>
                    <a:pt x="9674" y="10075"/>
                  </a:lnTo>
                  <a:lnTo>
                    <a:pt x="8607" y="9107"/>
                  </a:lnTo>
                  <a:lnTo>
                    <a:pt x="8173" y="8440"/>
                  </a:lnTo>
                  <a:lnTo>
                    <a:pt x="7472" y="8173"/>
                  </a:lnTo>
                  <a:lnTo>
                    <a:pt x="7105" y="7873"/>
                  </a:lnTo>
                  <a:lnTo>
                    <a:pt x="7039" y="7172"/>
                  </a:lnTo>
                  <a:lnTo>
                    <a:pt x="7005" y="6839"/>
                  </a:lnTo>
                  <a:lnTo>
                    <a:pt x="7005" y="6505"/>
                  </a:lnTo>
                  <a:lnTo>
                    <a:pt x="6672" y="6172"/>
                  </a:lnTo>
                  <a:lnTo>
                    <a:pt x="6972" y="5771"/>
                  </a:lnTo>
                  <a:lnTo>
                    <a:pt x="7606" y="5405"/>
                  </a:lnTo>
                  <a:lnTo>
                    <a:pt x="7939" y="5371"/>
                  </a:lnTo>
                  <a:lnTo>
                    <a:pt x="8006" y="6072"/>
                  </a:lnTo>
                  <a:lnTo>
                    <a:pt x="8373" y="6372"/>
                  </a:lnTo>
                  <a:lnTo>
                    <a:pt x="8773" y="7039"/>
                  </a:lnTo>
                  <a:lnTo>
                    <a:pt x="9174" y="7706"/>
                  </a:lnTo>
                  <a:lnTo>
                    <a:pt x="9874" y="8006"/>
                  </a:lnTo>
                  <a:lnTo>
                    <a:pt x="10608" y="8273"/>
                  </a:lnTo>
                  <a:lnTo>
                    <a:pt x="10541" y="7940"/>
                  </a:lnTo>
                  <a:lnTo>
                    <a:pt x="9874" y="7673"/>
                  </a:lnTo>
                  <a:lnTo>
                    <a:pt x="9474" y="7273"/>
                  </a:lnTo>
                  <a:lnTo>
                    <a:pt x="9474" y="7006"/>
                  </a:lnTo>
                  <a:lnTo>
                    <a:pt x="9440" y="6605"/>
                  </a:lnTo>
                  <a:lnTo>
                    <a:pt x="9841" y="7006"/>
                  </a:lnTo>
                  <a:lnTo>
                    <a:pt x="10174" y="7239"/>
                  </a:lnTo>
                  <a:lnTo>
                    <a:pt x="10541" y="7606"/>
                  </a:lnTo>
                  <a:lnTo>
                    <a:pt x="11575" y="7873"/>
                  </a:lnTo>
                  <a:lnTo>
                    <a:pt x="11575" y="7539"/>
                  </a:lnTo>
                  <a:lnTo>
                    <a:pt x="11208" y="7573"/>
                  </a:lnTo>
                  <a:lnTo>
                    <a:pt x="10841" y="6906"/>
                  </a:lnTo>
                  <a:lnTo>
                    <a:pt x="10475" y="6572"/>
                  </a:lnTo>
                  <a:lnTo>
                    <a:pt x="10808" y="6539"/>
                  </a:lnTo>
                  <a:lnTo>
                    <a:pt x="11142" y="6539"/>
                  </a:lnTo>
                  <a:lnTo>
                    <a:pt x="11175" y="7206"/>
                  </a:lnTo>
                  <a:lnTo>
                    <a:pt x="11876" y="7106"/>
                  </a:lnTo>
                  <a:lnTo>
                    <a:pt x="12543" y="6772"/>
                  </a:lnTo>
                  <a:lnTo>
                    <a:pt x="12876" y="6405"/>
                  </a:lnTo>
                  <a:lnTo>
                    <a:pt x="12509" y="6405"/>
                  </a:lnTo>
                  <a:lnTo>
                    <a:pt x="11809" y="6172"/>
                  </a:lnTo>
                  <a:lnTo>
                    <a:pt x="11108" y="5838"/>
                  </a:lnTo>
                  <a:lnTo>
                    <a:pt x="10741" y="5538"/>
                  </a:lnTo>
                  <a:lnTo>
                    <a:pt x="10374" y="5204"/>
                  </a:lnTo>
                  <a:lnTo>
                    <a:pt x="10341" y="4871"/>
                  </a:lnTo>
                  <a:lnTo>
                    <a:pt x="10675" y="4837"/>
                  </a:lnTo>
                  <a:lnTo>
                    <a:pt x="11709" y="4737"/>
                  </a:lnTo>
                  <a:lnTo>
                    <a:pt x="12042" y="4737"/>
                  </a:lnTo>
                  <a:lnTo>
                    <a:pt x="12042" y="4404"/>
                  </a:lnTo>
                  <a:lnTo>
                    <a:pt x="12009" y="4070"/>
                  </a:lnTo>
                  <a:lnTo>
                    <a:pt x="12343" y="3703"/>
                  </a:lnTo>
                  <a:lnTo>
                    <a:pt x="12709" y="4037"/>
                  </a:lnTo>
                  <a:lnTo>
                    <a:pt x="13043" y="4337"/>
                  </a:lnTo>
                  <a:lnTo>
                    <a:pt x="13777" y="4270"/>
                  </a:lnTo>
                  <a:lnTo>
                    <a:pt x="14077" y="3903"/>
                  </a:lnTo>
                  <a:lnTo>
                    <a:pt x="13710" y="3570"/>
                  </a:lnTo>
                  <a:lnTo>
                    <a:pt x="14044" y="3570"/>
                  </a:lnTo>
                  <a:lnTo>
                    <a:pt x="14711" y="3536"/>
                  </a:lnTo>
                  <a:lnTo>
                    <a:pt x="15445" y="3837"/>
                  </a:lnTo>
                  <a:lnTo>
                    <a:pt x="16479" y="3737"/>
                  </a:lnTo>
                  <a:lnTo>
                    <a:pt x="16846" y="4070"/>
                  </a:lnTo>
                  <a:lnTo>
                    <a:pt x="17179" y="4037"/>
                  </a:lnTo>
                  <a:lnTo>
                    <a:pt x="17513" y="3670"/>
                  </a:lnTo>
                  <a:lnTo>
                    <a:pt x="17480" y="3336"/>
                  </a:lnTo>
                  <a:lnTo>
                    <a:pt x="17646" y="3170"/>
                  </a:lnTo>
                  <a:lnTo>
                    <a:pt x="17780" y="3003"/>
                  </a:lnTo>
                  <a:lnTo>
                    <a:pt x="17813" y="2936"/>
                  </a:lnTo>
                  <a:lnTo>
                    <a:pt x="17947" y="2269"/>
                  </a:lnTo>
                  <a:lnTo>
                    <a:pt x="17780" y="2035"/>
                  </a:lnTo>
                  <a:lnTo>
                    <a:pt x="17980" y="1935"/>
                  </a:lnTo>
                  <a:lnTo>
                    <a:pt x="18047" y="1935"/>
                  </a:lnTo>
                  <a:lnTo>
                    <a:pt x="18247" y="1869"/>
                  </a:lnTo>
                  <a:lnTo>
                    <a:pt x="18047" y="1568"/>
                  </a:lnTo>
                  <a:lnTo>
                    <a:pt x="18347" y="1235"/>
                  </a:lnTo>
                  <a:lnTo>
                    <a:pt x="18347" y="1201"/>
                  </a:lnTo>
                  <a:lnTo>
                    <a:pt x="18347" y="868"/>
                  </a:lnTo>
                  <a:lnTo>
                    <a:pt x="18313" y="501"/>
                  </a:lnTo>
                  <a:lnTo>
                    <a:pt x="17980" y="534"/>
                  </a:lnTo>
                  <a:lnTo>
                    <a:pt x="17780" y="201"/>
                  </a:lnTo>
                  <a:lnTo>
                    <a:pt x="17546" y="101"/>
                  </a:lnTo>
                  <a:lnTo>
                    <a:pt x="17413" y="34"/>
                  </a:lnTo>
                  <a:lnTo>
                    <a:pt x="1727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6426136" y="4063769"/>
              <a:ext cx="103389" cy="213730"/>
            </a:xfrm>
            <a:custGeom>
              <a:avLst/>
              <a:gdLst/>
              <a:ahLst/>
              <a:cxnLst/>
              <a:rect l="l" t="t" r="r" b="b"/>
              <a:pathLst>
                <a:path w="4938" h="10208" extrusionOk="0">
                  <a:moveTo>
                    <a:pt x="1301" y="0"/>
                  </a:moveTo>
                  <a:lnTo>
                    <a:pt x="634" y="401"/>
                  </a:lnTo>
                  <a:lnTo>
                    <a:pt x="301" y="434"/>
                  </a:lnTo>
                  <a:lnTo>
                    <a:pt x="0" y="767"/>
                  </a:lnTo>
                  <a:lnTo>
                    <a:pt x="0" y="1101"/>
                  </a:lnTo>
                  <a:lnTo>
                    <a:pt x="34" y="1435"/>
                  </a:lnTo>
                  <a:lnTo>
                    <a:pt x="34" y="1768"/>
                  </a:lnTo>
                  <a:lnTo>
                    <a:pt x="134" y="2435"/>
                  </a:lnTo>
                  <a:lnTo>
                    <a:pt x="501" y="2769"/>
                  </a:lnTo>
                  <a:lnTo>
                    <a:pt x="501" y="3102"/>
                  </a:lnTo>
                  <a:lnTo>
                    <a:pt x="534" y="3436"/>
                  </a:lnTo>
                  <a:lnTo>
                    <a:pt x="167" y="3503"/>
                  </a:lnTo>
                  <a:lnTo>
                    <a:pt x="201" y="3836"/>
                  </a:lnTo>
                  <a:lnTo>
                    <a:pt x="267" y="4203"/>
                  </a:lnTo>
                  <a:lnTo>
                    <a:pt x="267" y="4503"/>
                  </a:lnTo>
                  <a:lnTo>
                    <a:pt x="301" y="4870"/>
                  </a:lnTo>
                  <a:lnTo>
                    <a:pt x="301" y="5204"/>
                  </a:lnTo>
                  <a:lnTo>
                    <a:pt x="334" y="5905"/>
                  </a:lnTo>
                  <a:lnTo>
                    <a:pt x="34" y="6238"/>
                  </a:lnTo>
                  <a:lnTo>
                    <a:pt x="34" y="6572"/>
                  </a:lnTo>
                  <a:lnTo>
                    <a:pt x="100" y="6939"/>
                  </a:lnTo>
                  <a:lnTo>
                    <a:pt x="467" y="7239"/>
                  </a:lnTo>
                  <a:lnTo>
                    <a:pt x="134" y="7606"/>
                  </a:lnTo>
                  <a:lnTo>
                    <a:pt x="167" y="7939"/>
                  </a:lnTo>
                  <a:lnTo>
                    <a:pt x="501" y="7939"/>
                  </a:lnTo>
                  <a:lnTo>
                    <a:pt x="534" y="8273"/>
                  </a:lnTo>
                  <a:lnTo>
                    <a:pt x="167" y="8340"/>
                  </a:lnTo>
                  <a:lnTo>
                    <a:pt x="201" y="9007"/>
                  </a:lnTo>
                  <a:lnTo>
                    <a:pt x="934" y="8940"/>
                  </a:lnTo>
                  <a:lnTo>
                    <a:pt x="1268" y="9274"/>
                  </a:lnTo>
                  <a:lnTo>
                    <a:pt x="1968" y="9240"/>
                  </a:lnTo>
                  <a:lnTo>
                    <a:pt x="2002" y="9540"/>
                  </a:lnTo>
                  <a:lnTo>
                    <a:pt x="2369" y="10208"/>
                  </a:lnTo>
                  <a:lnTo>
                    <a:pt x="2702" y="10208"/>
                  </a:lnTo>
                  <a:lnTo>
                    <a:pt x="2702" y="9874"/>
                  </a:lnTo>
                  <a:lnTo>
                    <a:pt x="2669" y="9507"/>
                  </a:lnTo>
                  <a:lnTo>
                    <a:pt x="3003" y="9174"/>
                  </a:lnTo>
                  <a:lnTo>
                    <a:pt x="3303" y="9107"/>
                  </a:lnTo>
                  <a:lnTo>
                    <a:pt x="3336" y="9107"/>
                  </a:lnTo>
                  <a:lnTo>
                    <a:pt x="4003" y="8740"/>
                  </a:lnTo>
                  <a:lnTo>
                    <a:pt x="3636" y="8373"/>
                  </a:lnTo>
                  <a:lnTo>
                    <a:pt x="3970" y="8373"/>
                  </a:lnTo>
                  <a:lnTo>
                    <a:pt x="4303" y="8039"/>
                  </a:lnTo>
                  <a:lnTo>
                    <a:pt x="4604" y="7339"/>
                  </a:lnTo>
                  <a:lnTo>
                    <a:pt x="4937" y="6939"/>
                  </a:lnTo>
                  <a:lnTo>
                    <a:pt x="4871" y="6605"/>
                  </a:lnTo>
                  <a:lnTo>
                    <a:pt x="4871" y="6238"/>
                  </a:lnTo>
                  <a:lnTo>
                    <a:pt x="4504" y="5938"/>
                  </a:lnTo>
                  <a:lnTo>
                    <a:pt x="4137" y="5604"/>
                  </a:lnTo>
                  <a:lnTo>
                    <a:pt x="4103" y="5671"/>
                  </a:lnTo>
                  <a:lnTo>
                    <a:pt x="3770" y="5371"/>
                  </a:lnTo>
                  <a:lnTo>
                    <a:pt x="3670" y="4670"/>
                  </a:lnTo>
                  <a:lnTo>
                    <a:pt x="3336" y="4704"/>
                  </a:lnTo>
                  <a:lnTo>
                    <a:pt x="3303" y="4036"/>
                  </a:lnTo>
                  <a:lnTo>
                    <a:pt x="3269" y="3670"/>
                  </a:lnTo>
                  <a:lnTo>
                    <a:pt x="2936" y="3369"/>
                  </a:lnTo>
                  <a:lnTo>
                    <a:pt x="2869" y="2669"/>
                  </a:lnTo>
                  <a:lnTo>
                    <a:pt x="2836" y="2335"/>
                  </a:lnTo>
                  <a:lnTo>
                    <a:pt x="2869" y="2269"/>
                  </a:lnTo>
                  <a:lnTo>
                    <a:pt x="2869" y="2235"/>
                  </a:lnTo>
                  <a:lnTo>
                    <a:pt x="3136" y="1935"/>
                  </a:lnTo>
                  <a:lnTo>
                    <a:pt x="3136" y="1601"/>
                  </a:lnTo>
                  <a:lnTo>
                    <a:pt x="2769" y="934"/>
                  </a:lnTo>
                  <a:lnTo>
                    <a:pt x="2702" y="567"/>
                  </a:lnTo>
                  <a:lnTo>
                    <a:pt x="2035" y="667"/>
                  </a:lnTo>
                  <a:lnTo>
                    <a:pt x="1668" y="334"/>
                  </a:lnTo>
                  <a:lnTo>
                    <a:pt x="1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8"/>
            <p:cNvSpPr/>
            <p:nvPr/>
          </p:nvSpPr>
          <p:spPr>
            <a:xfrm>
              <a:off x="5351268" y="4016974"/>
              <a:ext cx="30066" cy="26549"/>
            </a:xfrm>
            <a:custGeom>
              <a:avLst/>
              <a:gdLst/>
              <a:ahLst/>
              <a:cxnLst/>
              <a:rect l="l" t="t" r="r" b="b"/>
              <a:pathLst>
                <a:path w="1436" h="1268" extrusionOk="0">
                  <a:moveTo>
                    <a:pt x="801" y="0"/>
                  </a:moveTo>
                  <a:lnTo>
                    <a:pt x="401" y="134"/>
                  </a:lnTo>
                  <a:lnTo>
                    <a:pt x="134" y="267"/>
                  </a:lnTo>
                  <a:lnTo>
                    <a:pt x="1" y="501"/>
                  </a:lnTo>
                  <a:lnTo>
                    <a:pt x="1" y="567"/>
                  </a:lnTo>
                  <a:lnTo>
                    <a:pt x="168" y="1101"/>
                  </a:lnTo>
                  <a:lnTo>
                    <a:pt x="601" y="1235"/>
                  </a:lnTo>
                  <a:lnTo>
                    <a:pt x="935" y="1268"/>
                  </a:lnTo>
                  <a:lnTo>
                    <a:pt x="1168" y="1268"/>
                  </a:lnTo>
                  <a:lnTo>
                    <a:pt x="1268" y="1134"/>
                  </a:lnTo>
                  <a:lnTo>
                    <a:pt x="1435" y="934"/>
                  </a:lnTo>
                  <a:lnTo>
                    <a:pt x="1435" y="434"/>
                  </a:lnTo>
                  <a:lnTo>
                    <a:pt x="10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8"/>
            <p:cNvSpPr/>
            <p:nvPr/>
          </p:nvSpPr>
          <p:spPr>
            <a:xfrm>
              <a:off x="5842964" y="3704084"/>
              <a:ext cx="20268" cy="25167"/>
            </a:xfrm>
            <a:custGeom>
              <a:avLst/>
              <a:gdLst/>
              <a:ahLst/>
              <a:cxnLst/>
              <a:rect l="l" t="t" r="r" b="b"/>
              <a:pathLst>
                <a:path w="968" h="1202" extrusionOk="0">
                  <a:moveTo>
                    <a:pt x="467" y="0"/>
                  </a:moveTo>
                  <a:lnTo>
                    <a:pt x="367" y="67"/>
                  </a:lnTo>
                  <a:lnTo>
                    <a:pt x="0" y="334"/>
                  </a:lnTo>
                  <a:lnTo>
                    <a:pt x="34" y="701"/>
                  </a:lnTo>
                  <a:lnTo>
                    <a:pt x="34" y="901"/>
                  </a:lnTo>
                  <a:lnTo>
                    <a:pt x="300" y="1201"/>
                  </a:lnTo>
                  <a:lnTo>
                    <a:pt x="534" y="1201"/>
                  </a:lnTo>
                  <a:lnTo>
                    <a:pt x="867" y="1068"/>
                  </a:lnTo>
                  <a:lnTo>
                    <a:pt x="968" y="868"/>
                  </a:lnTo>
                  <a:lnTo>
                    <a:pt x="934" y="334"/>
                  </a:lnTo>
                  <a:lnTo>
                    <a:pt x="467"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8"/>
            <p:cNvSpPr/>
            <p:nvPr/>
          </p:nvSpPr>
          <p:spPr>
            <a:xfrm>
              <a:off x="6711096" y="4523326"/>
              <a:ext cx="206046" cy="72653"/>
            </a:xfrm>
            <a:custGeom>
              <a:avLst/>
              <a:gdLst/>
              <a:ahLst/>
              <a:cxnLst/>
              <a:rect l="l" t="t" r="r" b="b"/>
              <a:pathLst>
                <a:path w="9841" h="3470" extrusionOk="0">
                  <a:moveTo>
                    <a:pt x="834" y="0"/>
                  </a:moveTo>
                  <a:lnTo>
                    <a:pt x="33" y="334"/>
                  </a:lnTo>
                  <a:lnTo>
                    <a:pt x="33" y="1134"/>
                  </a:lnTo>
                  <a:lnTo>
                    <a:pt x="0" y="2269"/>
                  </a:lnTo>
                  <a:lnTo>
                    <a:pt x="1535" y="2302"/>
                  </a:lnTo>
                  <a:lnTo>
                    <a:pt x="3403" y="1935"/>
                  </a:lnTo>
                  <a:lnTo>
                    <a:pt x="4904" y="2335"/>
                  </a:lnTo>
                  <a:lnTo>
                    <a:pt x="4904" y="3469"/>
                  </a:lnTo>
                  <a:lnTo>
                    <a:pt x="7539" y="2435"/>
                  </a:lnTo>
                  <a:lnTo>
                    <a:pt x="9840" y="2469"/>
                  </a:lnTo>
                  <a:lnTo>
                    <a:pt x="9840" y="1335"/>
                  </a:lnTo>
                  <a:lnTo>
                    <a:pt x="8706" y="1668"/>
                  </a:lnTo>
                  <a:lnTo>
                    <a:pt x="7939" y="934"/>
                  </a:lnTo>
                  <a:lnTo>
                    <a:pt x="7205" y="1268"/>
                  </a:lnTo>
                  <a:lnTo>
                    <a:pt x="5304" y="1235"/>
                  </a:lnTo>
                  <a:lnTo>
                    <a:pt x="5304" y="834"/>
                  </a:lnTo>
                  <a:lnTo>
                    <a:pt x="4570" y="834"/>
                  </a:lnTo>
                  <a:lnTo>
                    <a:pt x="3403" y="1168"/>
                  </a:lnTo>
                  <a:lnTo>
                    <a:pt x="2268" y="1168"/>
                  </a:lnTo>
                  <a:lnTo>
                    <a:pt x="2335" y="434"/>
                  </a:lnTo>
                  <a:lnTo>
                    <a:pt x="1935" y="401"/>
                  </a:lnTo>
                  <a:lnTo>
                    <a:pt x="1901" y="801"/>
                  </a:lnTo>
                  <a:lnTo>
                    <a:pt x="1134" y="768"/>
                  </a:lnTo>
                  <a:lnTo>
                    <a:pt x="8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8"/>
            <p:cNvSpPr/>
            <p:nvPr/>
          </p:nvSpPr>
          <p:spPr>
            <a:xfrm>
              <a:off x="6125809" y="4574309"/>
              <a:ext cx="23764" cy="15389"/>
            </a:xfrm>
            <a:custGeom>
              <a:avLst/>
              <a:gdLst/>
              <a:ahLst/>
              <a:cxnLst/>
              <a:rect l="l" t="t" r="r" b="b"/>
              <a:pathLst>
                <a:path w="1135" h="735" extrusionOk="0">
                  <a:moveTo>
                    <a:pt x="1" y="0"/>
                  </a:moveTo>
                  <a:lnTo>
                    <a:pt x="1" y="367"/>
                  </a:lnTo>
                  <a:lnTo>
                    <a:pt x="368" y="734"/>
                  </a:lnTo>
                  <a:lnTo>
                    <a:pt x="1135" y="734"/>
                  </a:lnTo>
                  <a:lnTo>
                    <a:pt x="1135" y="367"/>
                  </a:lnTo>
                  <a:lnTo>
                    <a:pt x="368"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8"/>
            <p:cNvSpPr/>
            <p:nvPr/>
          </p:nvSpPr>
          <p:spPr>
            <a:xfrm>
              <a:off x="6110441" y="4565934"/>
              <a:ext cx="7705" cy="7705"/>
            </a:xfrm>
            <a:custGeom>
              <a:avLst/>
              <a:gdLst/>
              <a:ahLst/>
              <a:cxnLst/>
              <a:rect l="l" t="t" r="r" b="b"/>
              <a:pathLst>
                <a:path w="368" h="368" extrusionOk="0">
                  <a:moveTo>
                    <a:pt x="1" y="0"/>
                  </a:moveTo>
                  <a:lnTo>
                    <a:pt x="1" y="367"/>
                  </a:lnTo>
                  <a:lnTo>
                    <a:pt x="368" y="367"/>
                  </a:lnTo>
                  <a:lnTo>
                    <a:pt x="368"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8"/>
            <p:cNvSpPr/>
            <p:nvPr/>
          </p:nvSpPr>
          <p:spPr>
            <a:xfrm>
              <a:off x="7249566" y="4475840"/>
              <a:ext cx="167647" cy="123636"/>
            </a:xfrm>
            <a:custGeom>
              <a:avLst/>
              <a:gdLst/>
              <a:ahLst/>
              <a:cxnLst/>
              <a:rect l="l" t="t" r="r" b="b"/>
              <a:pathLst>
                <a:path w="8007" h="5905" extrusionOk="0">
                  <a:moveTo>
                    <a:pt x="8006" y="0"/>
                  </a:moveTo>
                  <a:cubicBezTo>
                    <a:pt x="8006" y="0"/>
                    <a:pt x="6872" y="334"/>
                    <a:pt x="6071" y="1067"/>
                  </a:cubicBezTo>
                  <a:cubicBezTo>
                    <a:pt x="5338" y="1835"/>
                    <a:pt x="3403" y="2535"/>
                    <a:pt x="3403" y="2535"/>
                  </a:cubicBezTo>
                  <a:lnTo>
                    <a:pt x="1902" y="2502"/>
                  </a:lnTo>
                  <a:lnTo>
                    <a:pt x="1868" y="3603"/>
                  </a:lnTo>
                  <a:lnTo>
                    <a:pt x="1101" y="3603"/>
                  </a:lnTo>
                  <a:cubicBezTo>
                    <a:pt x="1101" y="3603"/>
                    <a:pt x="1502" y="3970"/>
                    <a:pt x="1101" y="4370"/>
                  </a:cubicBezTo>
                  <a:cubicBezTo>
                    <a:pt x="992" y="4479"/>
                    <a:pt x="851" y="4517"/>
                    <a:pt x="706" y="4517"/>
                  </a:cubicBezTo>
                  <a:cubicBezTo>
                    <a:pt x="363" y="4517"/>
                    <a:pt x="1" y="4303"/>
                    <a:pt x="0" y="4303"/>
                  </a:cubicBezTo>
                  <a:lnTo>
                    <a:pt x="0" y="4303"/>
                  </a:lnTo>
                  <a:cubicBezTo>
                    <a:pt x="359" y="5480"/>
                    <a:pt x="934" y="5767"/>
                    <a:pt x="1412" y="5767"/>
                  </a:cubicBezTo>
                  <a:cubicBezTo>
                    <a:pt x="1869" y="5767"/>
                    <a:pt x="2235" y="5504"/>
                    <a:pt x="2235" y="5504"/>
                  </a:cubicBezTo>
                  <a:lnTo>
                    <a:pt x="3370" y="5904"/>
                  </a:lnTo>
                  <a:lnTo>
                    <a:pt x="4904" y="4437"/>
                  </a:lnTo>
                  <a:lnTo>
                    <a:pt x="4904" y="3703"/>
                  </a:lnTo>
                  <a:lnTo>
                    <a:pt x="6772" y="3369"/>
                  </a:lnTo>
                  <a:cubicBezTo>
                    <a:pt x="6772" y="3369"/>
                    <a:pt x="6038" y="3369"/>
                    <a:pt x="5671" y="2569"/>
                  </a:cubicBezTo>
                  <a:cubicBezTo>
                    <a:pt x="5304" y="1768"/>
                    <a:pt x="6472" y="1067"/>
                    <a:pt x="6472" y="1067"/>
                  </a:cubicBezTo>
                  <a:lnTo>
                    <a:pt x="8006"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8"/>
            <p:cNvSpPr/>
            <p:nvPr/>
          </p:nvSpPr>
          <p:spPr>
            <a:xfrm>
              <a:off x="6083222" y="3752973"/>
              <a:ext cx="156466" cy="92900"/>
            </a:xfrm>
            <a:custGeom>
              <a:avLst/>
              <a:gdLst/>
              <a:ahLst/>
              <a:cxnLst/>
              <a:rect l="l" t="t" r="r" b="b"/>
              <a:pathLst>
                <a:path w="7473" h="4437" fill="none" extrusionOk="0">
                  <a:moveTo>
                    <a:pt x="0" y="4170"/>
                  </a:moveTo>
                  <a:lnTo>
                    <a:pt x="667" y="4037"/>
                  </a:lnTo>
                  <a:lnTo>
                    <a:pt x="1568" y="4103"/>
                  </a:lnTo>
                  <a:lnTo>
                    <a:pt x="1801" y="4170"/>
                  </a:lnTo>
                  <a:lnTo>
                    <a:pt x="2068" y="3203"/>
                  </a:lnTo>
                  <a:lnTo>
                    <a:pt x="2969" y="4437"/>
                  </a:lnTo>
                  <a:lnTo>
                    <a:pt x="3302" y="4003"/>
                  </a:lnTo>
                  <a:lnTo>
                    <a:pt x="3903" y="4437"/>
                  </a:lnTo>
                  <a:lnTo>
                    <a:pt x="4537" y="4170"/>
                  </a:lnTo>
                  <a:lnTo>
                    <a:pt x="4203" y="3870"/>
                  </a:lnTo>
                  <a:lnTo>
                    <a:pt x="4236" y="3369"/>
                  </a:lnTo>
                  <a:lnTo>
                    <a:pt x="5337" y="2736"/>
                  </a:lnTo>
                  <a:lnTo>
                    <a:pt x="5070" y="1935"/>
                  </a:lnTo>
                  <a:lnTo>
                    <a:pt x="5070" y="1535"/>
                  </a:lnTo>
                  <a:lnTo>
                    <a:pt x="6038" y="734"/>
                  </a:lnTo>
                  <a:lnTo>
                    <a:pt x="6838" y="734"/>
                  </a:lnTo>
                  <a:lnTo>
                    <a:pt x="6872" y="34"/>
                  </a:lnTo>
                  <a:lnTo>
                    <a:pt x="7472"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35" name="Google Shape;1335;p58"/>
          <p:cNvGraphicFramePr/>
          <p:nvPr/>
        </p:nvGraphicFramePr>
        <p:xfrm>
          <a:off x="1347950" y="1700125"/>
          <a:ext cx="2847900" cy="2529660"/>
        </p:xfrm>
        <a:graphic>
          <a:graphicData uri="http://schemas.openxmlformats.org/drawingml/2006/table">
            <a:tbl>
              <a:tblPr>
                <a:noFill/>
                <a:tableStyleId>{7EC6F207-B7E3-45E1-960B-AF141197CFD6}</a:tableStyleId>
              </a:tblPr>
              <a:tblGrid>
                <a:gridCol w="1423950">
                  <a:extLst>
                    <a:ext uri="{9D8B030D-6E8A-4147-A177-3AD203B41FA5}">
                      <a16:colId xmlns:a16="http://schemas.microsoft.com/office/drawing/2014/main" val="20000"/>
                    </a:ext>
                  </a:extLst>
                </a:gridCol>
                <a:gridCol w="1423950">
                  <a:extLst>
                    <a:ext uri="{9D8B030D-6E8A-4147-A177-3AD203B41FA5}">
                      <a16:colId xmlns:a16="http://schemas.microsoft.com/office/drawing/2014/main" val="20001"/>
                    </a:ext>
                  </a:extLst>
                </a:gridCol>
              </a:tblGrid>
              <a:tr h="548600">
                <a:tc gridSpan="2">
                  <a:txBody>
                    <a:bodyPr/>
                    <a:lstStyle/>
                    <a:p>
                      <a:pPr marL="0" lvl="0" indent="0" algn="l" rtl="0">
                        <a:spcBef>
                          <a:spcPts val="0"/>
                        </a:spcBef>
                        <a:spcAft>
                          <a:spcPts val="0"/>
                        </a:spcAft>
                        <a:buNone/>
                      </a:pPr>
                      <a:r>
                        <a:rPr lang="en" sz="2400" b="1">
                          <a:solidFill>
                            <a:schemeClr val="dk1"/>
                          </a:solidFill>
                          <a:latin typeface="Anybody"/>
                          <a:ea typeface="Anybody"/>
                          <a:cs typeface="Anybody"/>
                          <a:sym typeface="Anybody"/>
                        </a:rPr>
                        <a:t>Countries</a:t>
                      </a:r>
                      <a:endParaRPr sz="2400" b="1">
                        <a:solidFill>
                          <a:schemeClr val="dk1"/>
                        </a:solidFill>
                        <a:latin typeface="Anybody"/>
                        <a:ea typeface="Anybody"/>
                        <a:cs typeface="Anybody"/>
                        <a:sym typeface="Anybod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dk1"/>
                          </a:solidFill>
                          <a:latin typeface="Lato"/>
                          <a:ea typeface="Lato"/>
                          <a:cs typeface="Lato"/>
                          <a:sym typeface="Lato"/>
                        </a:rPr>
                        <a:t>Germany</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Lato"/>
                          <a:ea typeface="Lato"/>
                          <a:cs typeface="Lato"/>
                          <a:sym typeface="Lato"/>
                        </a:rPr>
                        <a:t>Luxembourg</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a:solidFill>
                            <a:schemeClr val="dk1"/>
                          </a:solidFill>
                          <a:latin typeface="Lato"/>
                          <a:ea typeface="Lato"/>
                          <a:cs typeface="Lato"/>
                          <a:sym typeface="Lato"/>
                        </a:rPr>
                        <a:t>Austria</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Lato"/>
                          <a:ea typeface="Lato"/>
                          <a:cs typeface="Lato"/>
                          <a:sym typeface="Lato"/>
                        </a:rPr>
                        <a:t>Monaco</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a:solidFill>
                            <a:schemeClr val="dk1"/>
                          </a:solidFill>
                          <a:latin typeface="Lato"/>
                          <a:ea typeface="Lato"/>
                          <a:cs typeface="Lato"/>
                          <a:sym typeface="Lato"/>
                        </a:rPr>
                        <a:t>Belgium</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Lato"/>
                          <a:ea typeface="Lato"/>
                          <a:cs typeface="Lato"/>
                          <a:sym typeface="Lato"/>
                        </a:rPr>
                        <a:t>Netherlands</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a:solidFill>
                            <a:schemeClr val="dk1"/>
                          </a:solidFill>
                          <a:latin typeface="Lato"/>
                          <a:ea typeface="Lato"/>
                          <a:cs typeface="Lato"/>
                          <a:sym typeface="Lato"/>
                        </a:rPr>
                        <a:t>France</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Lato"/>
                          <a:ea typeface="Lato"/>
                          <a:cs typeface="Lato"/>
                          <a:sym typeface="Lato"/>
                        </a:rPr>
                        <a:t>Switzerland</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96200">
                <a:tc>
                  <a:txBody>
                    <a:bodyPr/>
                    <a:lstStyle/>
                    <a:p>
                      <a:pPr marL="0" lvl="0" indent="0" algn="l" rtl="0">
                        <a:spcBef>
                          <a:spcPts val="0"/>
                        </a:spcBef>
                        <a:spcAft>
                          <a:spcPts val="0"/>
                        </a:spcAft>
                        <a:buNone/>
                      </a:pPr>
                      <a:r>
                        <a:rPr lang="en">
                          <a:solidFill>
                            <a:schemeClr val="dk1"/>
                          </a:solidFill>
                          <a:latin typeface="Lato"/>
                          <a:ea typeface="Lato"/>
                          <a:cs typeface="Lato"/>
                          <a:sym typeface="Lato"/>
                        </a:rPr>
                        <a:t>Liechtenstein</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Lato"/>
                          <a:ea typeface="Lato"/>
                          <a:cs typeface="Lato"/>
                          <a:sym typeface="Lato"/>
                        </a:rPr>
                        <a:t>UK</a:t>
                      </a:r>
                      <a:endParaRPr>
                        <a:solidFill>
                          <a:schemeClr val="dk1"/>
                        </a:solidFill>
                        <a:latin typeface="Lato"/>
                        <a:ea typeface="Lato"/>
                        <a:cs typeface="Lato"/>
                        <a:sym typeface="Lato"/>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336" name="Google Shape;1336;p58"/>
          <p:cNvSpPr/>
          <p:nvPr/>
        </p:nvSpPr>
        <p:spPr>
          <a:xfrm>
            <a:off x="857162" y="1845075"/>
            <a:ext cx="292800" cy="292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grpSp>
        <p:nvGrpSpPr>
          <p:cNvPr id="1337" name="Google Shape;1337;p58"/>
          <p:cNvGrpSpPr/>
          <p:nvPr/>
        </p:nvGrpSpPr>
        <p:grpSpPr>
          <a:xfrm>
            <a:off x="337275" y="702750"/>
            <a:ext cx="8471700" cy="664500"/>
            <a:chOff x="337275" y="702750"/>
            <a:chExt cx="8471700" cy="664500"/>
          </a:xfrm>
        </p:grpSpPr>
        <p:sp>
          <p:nvSpPr>
            <p:cNvPr id="1338" name="Google Shape;1338;p58"/>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8"/>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43"/>
        <p:cNvGrpSpPr/>
        <p:nvPr/>
      </p:nvGrpSpPr>
      <p:grpSpPr>
        <a:xfrm>
          <a:off x="0" y="0"/>
          <a:ext cx="0" cy="0"/>
          <a:chOff x="0" y="0"/>
          <a:chExt cx="0" cy="0"/>
        </a:xfrm>
      </p:grpSpPr>
      <p:sp>
        <p:nvSpPr>
          <p:cNvPr id="1344" name="Google Shape;1344;p59"/>
          <p:cNvSpPr txBox="1">
            <a:spLocks noGrp="1"/>
          </p:cNvSpPr>
          <p:nvPr>
            <p:ph type="title"/>
          </p:nvPr>
        </p:nvSpPr>
        <p:spPr>
          <a:xfrm>
            <a:off x="4596555" y="1569902"/>
            <a:ext cx="3828300" cy="127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Learn more about it</a:t>
            </a:r>
            <a:endParaRPr/>
          </a:p>
        </p:txBody>
      </p:sp>
      <p:sp>
        <p:nvSpPr>
          <p:cNvPr id="1345" name="Google Shape;1345;p59"/>
          <p:cNvSpPr txBox="1">
            <a:spLocks noGrp="1"/>
          </p:cNvSpPr>
          <p:nvPr>
            <p:ph type="subTitle" idx="1"/>
          </p:nvPr>
        </p:nvSpPr>
        <p:spPr>
          <a:xfrm>
            <a:off x="4596556" y="2783098"/>
            <a:ext cx="3828300" cy="79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a:t>
            </a:r>
            <a:r>
              <a:rPr lang="en" b="1"/>
              <a:t>“Replace image”</a:t>
            </a:r>
            <a:endParaRPr b="1"/>
          </a:p>
        </p:txBody>
      </p:sp>
      <p:grpSp>
        <p:nvGrpSpPr>
          <p:cNvPr id="1346" name="Google Shape;1346;p59"/>
          <p:cNvGrpSpPr/>
          <p:nvPr/>
        </p:nvGrpSpPr>
        <p:grpSpPr>
          <a:xfrm>
            <a:off x="977325" y="1446188"/>
            <a:ext cx="3401700" cy="2385913"/>
            <a:chOff x="977325" y="1446188"/>
            <a:chExt cx="3401700" cy="2385913"/>
          </a:xfrm>
        </p:grpSpPr>
        <p:sp>
          <p:nvSpPr>
            <p:cNvPr id="1347" name="Google Shape;1347;p59"/>
            <p:cNvSpPr/>
            <p:nvPr/>
          </p:nvSpPr>
          <p:spPr>
            <a:xfrm>
              <a:off x="977325" y="1446188"/>
              <a:ext cx="3401700" cy="1926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9"/>
            <p:cNvSpPr/>
            <p:nvPr/>
          </p:nvSpPr>
          <p:spPr>
            <a:xfrm>
              <a:off x="1966588" y="3372500"/>
              <a:ext cx="1423200" cy="347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9"/>
            <p:cNvSpPr/>
            <p:nvPr/>
          </p:nvSpPr>
          <p:spPr>
            <a:xfrm>
              <a:off x="1759288" y="3719900"/>
              <a:ext cx="1837800" cy="112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50" name="Google Shape;1350;p59"/>
          <p:cNvPicPr preferRelativeResize="0"/>
          <p:nvPr/>
        </p:nvPicPr>
        <p:blipFill rotWithShape="1">
          <a:blip r:embed="rId3">
            <a:alphaModFix/>
          </a:blip>
          <a:srcRect/>
          <a:stretch/>
        </p:blipFill>
        <p:spPr>
          <a:xfrm>
            <a:off x="1113088" y="1528963"/>
            <a:ext cx="3130176" cy="1760725"/>
          </a:xfrm>
          <a:prstGeom prst="rect">
            <a:avLst/>
          </a:prstGeom>
          <a:noFill/>
          <a:ln w="9525" cap="flat" cmpd="sng">
            <a:solidFill>
              <a:schemeClr val="dk1"/>
            </a:solidFill>
            <a:prstDash val="solid"/>
            <a:round/>
            <a:headEnd type="none" w="sm" len="sm"/>
            <a:tailEnd type="none" w="sm" len="sm"/>
          </a:ln>
        </p:spPr>
      </p:pic>
      <p:sp>
        <p:nvSpPr>
          <p:cNvPr id="1351" name="Google Shape;1351;p59"/>
          <p:cNvSpPr/>
          <p:nvPr/>
        </p:nvSpPr>
        <p:spPr>
          <a:xfrm>
            <a:off x="7913275" y="96972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9"/>
          <p:cNvSpPr/>
          <p:nvPr/>
        </p:nvSpPr>
        <p:spPr>
          <a:xfrm rot="5400000">
            <a:off x="7281298" y="3341933"/>
            <a:ext cx="1148910" cy="1883344"/>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9"/>
          <p:cNvSpPr/>
          <p:nvPr/>
        </p:nvSpPr>
        <p:spPr>
          <a:xfrm>
            <a:off x="4128221" y="4089863"/>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60"/>
          <p:cNvSpPr txBox="1">
            <a:spLocks noGrp="1"/>
          </p:cNvSpPr>
          <p:nvPr>
            <p:ph type="subTitle" idx="1"/>
          </p:nvPr>
        </p:nvSpPr>
        <p:spPr>
          <a:xfrm>
            <a:off x="1534050" y="3851525"/>
            <a:ext cx="6075900" cy="5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a:t>
            </a:r>
            <a:r>
              <a:rPr lang="en" b="1"/>
              <a:t>“Replace image”</a:t>
            </a:r>
            <a:endParaRPr b="1"/>
          </a:p>
        </p:txBody>
      </p:sp>
      <p:sp>
        <p:nvSpPr>
          <p:cNvPr id="1359" name="Google Shape;1359;p60"/>
          <p:cNvSpPr txBox="1">
            <a:spLocks noGrp="1"/>
          </p:cNvSpPr>
          <p:nvPr>
            <p:ph type="title"/>
          </p:nvPr>
        </p:nvSpPr>
        <p:spPr>
          <a:xfrm>
            <a:off x="1534050" y="1044400"/>
            <a:ext cx="6075900" cy="68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Watch our videos</a:t>
            </a:r>
            <a:endParaRPr/>
          </a:p>
        </p:txBody>
      </p:sp>
      <p:sp>
        <p:nvSpPr>
          <p:cNvPr id="1360" name="Google Shape;1360;p60"/>
          <p:cNvSpPr/>
          <p:nvPr/>
        </p:nvSpPr>
        <p:spPr>
          <a:xfrm>
            <a:off x="2894100" y="1741588"/>
            <a:ext cx="3355800" cy="1898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61" name="Google Shape;1361;p60"/>
          <p:cNvPicPr preferRelativeResize="0"/>
          <p:nvPr/>
        </p:nvPicPr>
        <p:blipFill>
          <a:blip r:embed="rId3">
            <a:alphaModFix/>
          </a:blip>
          <a:stretch>
            <a:fillRect/>
          </a:stretch>
        </p:blipFill>
        <p:spPr>
          <a:xfrm>
            <a:off x="3076025" y="1849450"/>
            <a:ext cx="2991950" cy="1682975"/>
          </a:xfrm>
          <a:prstGeom prst="rect">
            <a:avLst/>
          </a:prstGeom>
          <a:noFill/>
          <a:ln w="9525" cap="flat" cmpd="sng">
            <a:solidFill>
              <a:schemeClr val="dk1"/>
            </a:solidFill>
            <a:prstDash val="solid"/>
            <a:round/>
            <a:headEnd type="none" w="sm" len="sm"/>
            <a:tailEnd type="none" w="sm" len="sm"/>
          </a:ln>
        </p:spPr>
      </p:pic>
      <p:sp>
        <p:nvSpPr>
          <p:cNvPr id="1362" name="Google Shape;1362;p60"/>
          <p:cNvSpPr/>
          <p:nvPr/>
        </p:nvSpPr>
        <p:spPr>
          <a:xfrm>
            <a:off x="6882825" y="29450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0"/>
          <p:cNvSpPr/>
          <p:nvPr/>
        </p:nvSpPr>
        <p:spPr>
          <a:xfrm>
            <a:off x="1553200" y="179752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0"/>
          <p:cNvSpPr/>
          <p:nvPr/>
        </p:nvSpPr>
        <p:spPr>
          <a:xfrm>
            <a:off x="7526396" y="2162275"/>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0"/>
          <p:cNvSpPr/>
          <p:nvPr/>
        </p:nvSpPr>
        <p:spPr>
          <a:xfrm rot="5400000">
            <a:off x="-405275" y="1666675"/>
            <a:ext cx="2250849" cy="779210"/>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69"/>
        <p:cNvGrpSpPr/>
        <p:nvPr/>
      </p:nvGrpSpPr>
      <p:grpSpPr>
        <a:xfrm>
          <a:off x="0" y="0"/>
          <a:ext cx="0" cy="0"/>
          <a:chOff x="0" y="0"/>
          <a:chExt cx="0" cy="0"/>
        </a:xfrm>
      </p:grpSpPr>
      <p:sp>
        <p:nvSpPr>
          <p:cNvPr id="1370" name="Google Shape;1370;p61"/>
          <p:cNvSpPr txBox="1">
            <a:spLocks noGrp="1"/>
          </p:cNvSpPr>
          <p:nvPr>
            <p:ph type="subTitle" idx="1"/>
          </p:nvPr>
        </p:nvSpPr>
        <p:spPr>
          <a:xfrm>
            <a:off x="1360487" y="2892150"/>
            <a:ext cx="3657300" cy="790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a:t>
            </a:r>
            <a:r>
              <a:rPr lang="en" b="1"/>
              <a:t>“Replace image”</a:t>
            </a:r>
            <a:endParaRPr b="1"/>
          </a:p>
        </p:txBody>
      </p:sp>
      <p:sp>
        <p:nvSpPr>
          <p:cNvPr id="1371" name="Google Shape;1371;p61"/>
          <p:cNvSpPr txBox="1">
            <a:spLocks noGrp="1"/>
          </p:cNvSpPr>
          <p:nvPr>
            <p:ph type="title"/>
          </p:nvPr>
        </p:nvSpPr>
        <p:spPr>
          <a:xfrm>
            <a:off x="1360487" y="1613250"/>
            <a:ext cx="3657300" cy="1278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Practice with our activities</a:t>
            </a:r>
            <a:endParaRPr/>
          </a:p>
        </p:txBody>
      </p:sp>
      <p:sp>
        <p:nvSpPr>
          <p:cNvPr id="1372" name="Google Shape;1372;p61"/>
          <p:cNvSpPr/>
          <p:nvPr/>
        </p:nvSpPr>
        <p:spPr>
          <a:xfrm>
            <a:off x="5623823" y="1111825"/>
            <a:ext cx="1837200" cy="3200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73" name="Google Shape;1373;p61"/>
          <p:cNvPicPr preferRelativeResize="0"/>
          <p:nvPr/>
        </p:nvPicPr>
        <p:blipFill rotWithShape="1">
          <a:blip r:embed="rId3">
            <a:alphaModFix/>
          </a:blip>
          <a:srcRect l="48273" r="15183"/>
          <a:stretch/>
        </p:blipFill>
        <p:spPr>
          <a:xfrm>
            <a:off x="5785186" y="1330750"/>
            <a:ext cx="1514476" cy="2762252"/>
          </a:xfrm>
          <a:prstGeom prst="rect">
            <a:avLst/>
          </a:prstGeom>
          <a:noFill/>
          <a:ln w="9525" cap="flat" cmpd="sng">
            <a:solidFill>
              <a:schemeClr val="dk1"/>
            </a:solidFill>
            <a:prstDash val="solid"/>
            <a:round/>
            <a:headEnd type="none" w="sm" len="sm"/>
            <a:tailEnd type="none" w="sm" len="sm"/>
          </a:ln>
        </p:spPr>
      </p:pic>
      <p:sp>
        <p:nvSpPr>
          <p:cNvPr id="1374" name="Google Shape;1374;p61"/>
          <p:cNvSpPr/>
          <p:nvPr/>
        </p:nvSpPr>
        <p:spPr>
          <a:xfrm>
            <a:off x="7677775" y="38999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1"/>
          <p:cNvSpPr/>
          <p:nvPr/>
        </p:nvSpPr>
        <p:spPr>
          <a:xfrm>
            <a:off x="7735946" y="16574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1"/>
          <p:cNvSpPr/>
          <p:nvPr/>
        </p:nvSpPr>
        <p:spPr>
          <a:xfrm>
            <a:off x="1147300" y="4083475"/>
            <a:ext cx="2250849" cy="779210"/>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80"/>
        <p:cNvGrpSpPr/>
        <p:nvPr/>
      </p:nvGrpSpPr>
      <p:grpSpPr>
        <a:xfrm>
          <a:off x="0" y="0"/>
          <a:ext cx="0" cy="0"/>
          <a:chOff x="0" y="0"/>
          <a:chExt cx="0" cy="0"/>
        </a:xfrm>
      </p:grpSpPr>
      <p:sp>
        <p:nvSpPr>
          <p:cNvPr id="1381" name="Google Shape;1381;p62"/>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Countries and capitals</a:t>
            </a:r>
            <a:endParaRPr/>
          </a:p>
        </p:txBody>
      </p:sp>
      <p:sp>
        <p:nvSpPr>
          <p:cNvPr id="1382" name="Google Shape;1382;p62"/>
          <p:cNvSpPr/>
          <p:nvPr/>
        </p:nvSpPr>
        <p:spPr>
          <a:xfrm>
            <a:off x="713225" y="1367250"/>
            <a:ext cx="76395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Connect the countries</a:t>
            </a:r>
            <a:r>
              <a:rPr lang="en">
                <a:solidFill>
                  <a:schemeClr val="dk1"/>
                </a:solidFill>
                <a:latin typeface="Lato"/>
                <a:ea typeface="Lato"/>
                <a:cs typeface="Lato"/>
                <a:sym typeface="Lato"/>
              </a:rPr>
              <a:t> with their correct capital cities</a:t>
            </a:r>
            <a:endParaRPr>
              <a:solidFill>
                <a:schemeClr val="dk1"/>
              </a:solidFill>
              <a:latin typeface="Lato"/>
              <a:ea typeface="Lato"/>
              <a:cs typeface="Lato"/>
              <a:sym typeface="Lato"/>
            </a:endParaRPr>
          </a:p>
        </p:txBody>
      </p:sp>
      <p:sp>
        <p:nvSpPr>
          <p:cNvPr id="1383" name="Google Shape;1383;p62"/>
          <p:cNvSpPr txBox="1"/>
          <p:nvPr/>
        </p:nvSpPr>
        <p:spPr>
          <a:xfrm>
            <a:off x="5407000" y="2091425"/>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Luxembourg</a:t>
            </a:r>
            <a:endParaRPr>
              <a:solidFill>
                <a:schemeClr val="dk1"/>
              </a:solidFill>
              <a:latin typeface="Lato"/>
              <a:ea typeface="Lato"/>
              <a:cs typeface="Lato"/>
              <a:sym typeface="Lato"/>
            </a:endParaRPr>
          </a:p>
        </p:txBody>
      </p:sp>
      <p:sp>
        <p:nvSpPr>
          <p:cNvPr id="1384" name="Google Shape;1384;p62"/>
          <p:cNvSpPr txBox="1"/>
          <p:nvPr/>
        </p:nvSpPr>
        <p:spPr>
          <a:xfrm>
            <a:off x="5407000" y="2649800"/>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Vienna</a:t>
            </a:r>
            <a:endParaRPr>
              <a:solidFill>
                <a:schemeClr val="dk1"/>
              </a:solidFill>
              <a:latin typeface="Lato"/>
              <a:ea typeface="Lato"/>
              <a:cs typeface="Lato"/>
              <a:sym typeface="Lato"/>
            </a:endParaRPr>
          </a:p>
        </p:txBody>
      </p:sp>
      <p:sp>
        <p:nvSpPr>
          <p:cNvPr id="1385" name="Google Shape;1385;p62"/>
          <p:cNvSpPr txBox="1"/>
          <p:nvPr/>
        </p:nvSpPr>
        <p:spPr>
          <a:xfrm>
            <a:off x="5407000" y="3208175"/>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Amsterdam</a:t>
            </a:r>
            <a:endParaRPr>
              <a:solidFill>
                <a:schemeClr val="dk1"/>
              </a:solidFill>
              <a:latin typeface="Lato"/>
              <a:ea typeface="Lato"/>
              <a:cs typeface="Lato"/>
              <a:sym typeface="Lato"/>
            </a:endParaRPr>
          </a:p>
        </p:txBody>
      </p:sp>
      <p:sp>
        <p:nvSpPr>
          <p:cNvPr id="1386" name="Google Shape;1386;p62"/>
          <p:cNvSpPr txBox="1"/>
          <p:nvPr/>
        </p:nvSpPr>
        <p:spPr>
          <a:xfrm>
            <a:off x="5407000" y="3766551"/>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Bern</a:t>
            </a:r>
            <a:endParaRPr>
              <a:solidFill>
                <a:schemeClr val="dk1"/>
              </a:solidFill>
              <a:latin typeface="Lato"/>
              <a:ea typeface="Lato"/>
              <a:cs typeface="Lato"/>
              <a:sym typeface="Lato"/>
            </a:endParaRPr>
          </a:p>
        </p:txBody>
      </p:sp>
      <p:sp>
        <p:nvSpPr>
          <p:cNvPr id="1387" name="Google Shape;1387;p62"/>
          <p:cNvSpPr txBox="1"/>
          <p:nvPr/>
        </p:nvSpPr>
        <p:spPr>
          <a:xfrm>
            <a:off x="1225925" y="2091425"/>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Switzerland</a:t>
            </a:r>
            <a:endParaRPr sz="2400" b="1">
              <a:solidFill>
                <a:schemeClr val="dk1"/>
              </a:solidFill>
              <a:latin typeface="Anybody"/>
              <a:ea typeface="Anybody"/>
              <a:cs typeface="Anybody"/>
              <a:sym typeface="Anybody"/>
            </a:endParaRPr>
          </a:p>
        </p:txBody>
      </p:sp>
      <p:sp>
        <p:nvSpPr>
          <p:cNvPr id="1388" name="Google Shape;1388;p62"/>
          <p:cNvSpPr txBox="1"/>
          <p:nvPr/>
        </p:nvSpPr>
        <p:spPr>
          <a:xfrm>
            <a:off x="1225925" y="2649800"/>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Netherlands</a:t>
            </a:r>
            <a:endParaRPr sz="2400" b="1">
              <a:solidFill>
                <a:schemeClr val="dk1"/>
              </a:solidFill>
              <a:latin typeface="Anybody"/>
              <a:ea typeface="Anybody"/>
              <a:cs typeface="Anybody"/>
              <a:sym typeface="Anybody"/>
            </a:endParaRPr>
          </a:p>
        </p:txBody>
      </p:sp>
      <p:sp>
        <p:nvSpPr>
          <p:cNvPr id="1389" name="Google Shape;1389;p62"/>
          <p:cNvSpPr txBox="1"/>
          <p:nvPr/>
        </p:nvSpPr>
        <p:spPr>
          <a:xfrm>
            <a:off x="1225925" y="3208175"/>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Luxembourg</a:t>
            </a:r>
            <a:endParaRPr sz="2400" b="1">
              <a:solidFill>
                <a:schemeClr val="dk1"/>
              </a:solidFill>
              <a:latin typeface="Anybody"/>
              <a:ea typeface="Anybody"/>
              <a:cs typeface="Anybody"/>
              <a:sym typeface="Anybody"/>
            </a:endParaRPr>
          </a:p>
        </p:txBody>
      </p:sp>
      <p:sp>
        <p:nvSpPr>
          <p:cNvPr id="1390" name="Google Shape;1390;p62"/>
          <p:cNvSpPr txBox="1"/>
          <p:nvPr/>
        </p:nvSpPr>
        <p:spPr>
          <a:xfrm>
            <a:off x="1225925" y="3766551"/>
            <a:ext cx="25626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Austria</a:t>
            </a:r>
            <a:endParaRPr sz="2400" b="1">
              <a:solidFill>
                <a:schemeClr val="dk1"/>
              </a:solidFill>
              <a:latin typeface="Anybody"/>
              <a:ea typeface="Anybody"/>
              <a:cs typeface="Anybody"/>
              <a:sym typeface="Anybody"/>
            </a:endParaRPr>
          </a:p>
        </p:txBody>
      </p:sp>
      <p:cxnSp>
        <p:nvCxnSpPr>
          <p:cNvPr id="1391" name="Google Shape;1391;p62"/>
          <p:cNvCxnSpPr>
            <a:stCxn id="1389" idx="3"/>
            <a:endCxn id="1383" idx="1"/>
          </p:cNvCxnSpPr>
          <p:nvPr/>
        </p:nvCxnSpPr>
        <p:spPr>
          <a:xfrm rot="10800000" flipH="1">
            <a:off x="3788525" y="2330525"/>
            <a:ext cx="1618500" cy="1116900"/>
          </a:xfrm>
          <a:prstGeom prst="bentConnector3">
            <a:avLst>
              <a:gd name="adj1" fmla="val 49999"/>
            </a:avLst>
          </a:prstGeom>
          <a:noFill/>
          <a:ln w="9525" cap="flat" cmpd="sng">
            <a:solidFill>
              <a:schemeClr val="dk1"/>
            </a:solidFill>
            <a:prstDash val="solid"/>
            <a:round/>
            <a:headEnd type="none" w="med" len="med"/>
            <a:tailEnd type="none" w="med" len="med"/>
          </a:ln>
        </p:spPr>
      </p:cxnSp>
      <p:cxnSp>
        <p:nvCxnSpPr>
          <p:cNvPr id="1392" name="Google Shape;1392;p62"/>
          <p:cNvCxnSpPr>
            <a:stCxn id="1387" idx="3"/>
          </p:cNvCxnSpPr>
          <p:nvPr/>
        </p:nvCxnSpPr>
        <p:spPr>
          <a:xfrm>
            <a:off x="3788525" y="2330675"/>
            <a:ext cx="464100" cy="1245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393" name="Google Shape;1393;p62"/>
          <p:cNvCxnSpPr>
            <a:stCxn id="1388" idx="3"/>
          </p:cNvCxnSpPr>
          <p:nvPr/>
        </p:nvCxnSpPr>
        <p:spPr>
          <a:xfrm rot="10800000" flipH="1">
            <a:off x="3788525" y="2754350"/>
            <a:ext cx="502800" cy="1347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394" name="Google Shape;1394;p62"/>
          <p:cNvCxnSpPr>
            <a:stCxn id="1390" idx="3"/>
          </p:cNvCxnSpPr>
          <p:nvPr/>
        </p:nvCxnSpPr>
        <p:spPr>
          <a:xfrm rot="10800000" flipH="1">
            <a:off x="3788525" y="3875901"/>
            <a:ext cx="484200" cy="129900"/>
          </a:xfrm>
          <a:prstGeom prst="bentConnector3">
            <a:avLst>
              <a:gd name="adj1" fmla="val 50000"/>
            </a:avLst>
          </a:prstGeom>
          <a:noFill/>
          <a:ln w="9525" cap="flat" cmpd="sng">
            <a:solidFill>
              <a:schemeClr val="dk1"/>
            </a:solidFill>
            <a:prstDash val="solid"/>
            <a:round/>
            <a:headEnd type="none" w="med" len="med"/>
            <a:tailEnd type="none" w="med" len="med"/>
          </a:ln>
        </p:spPr>
      </p:cxnSp>
      <p:grpSp>
        <p:nvGrpSpPr>
          <p:cNvPr id="1395" name="Google Shape;1395;p62"/>
          <p:cNvGrpSpPr/>
          <p:nvPr/>
        </p:nvGrpSpPr>
        <p:grpSpPr>
          <a:xfrm>
            <a:off x="337275" y="702750"/>
            <a:ext cx="8471700" cy="664500"/>
            <a:chOff x="337275" y="702750"/>
            <a:chExt cx="8471700" cy="664500"/>
          </a:xfrm>
        </p:grpSpPr>
        <p:sp>
          <p:nvSpPr>
            <p:cNvPr id="1396" name="Google Shape;1396;p62"/>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2"/>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 name="Google Shape;1398;p62"/>
          <p:cNvSpPr/>
          <p:nvPr/>
        </p:nvSpPr>
        <p:spPr>
          <a:xfrm rot="5400000">
            <a:off x="-118900" y="3334997"/>
            <a:ext cx="1403206" cy="485769"/>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02"/>
        <p:cNvGrpSpPr/>
        <p:nvPr/>
      </p:nvGrpSpPr>
      <p:grpSpPr>
        <a:xfrm>
          <a:off x="0" y="0"/>
          <a:ext cx="0" cy="0"/>
          <a:chOff x="0" y="0"/>
          <a:chExt cx="0" cy="0"/>
        </a:xfrm>
      </p:grpSpPr>
      <p:sp>
        <p:nvSpPr>
          <p:cNvPr id="1403" name="Google Shape;1403;p63"/>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Start exploring countries</a:t>
            </a:r>
            <a:endParaRPr>
              <a:solidFill>
                <a:schemeClr val="accent1"/>
              </a:solidFill>
            </a:endParaRPr>
          </a:p>
        </p:txBody>
      </p:sp>
      <p:sp>
        <p:nvSpPr>
          <p:cNvPr id="1404" name="Google Shape;1404;p63"/>
          <p:cNvSpPr/>
          <p:nvPr/>
        </p:nvSpPr>
        <p:spPr>
          <a:xfrm>
            <a:off x="713250" y="2887263"/>
            <a:ext cx="1929300" cy="53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nybody"/>
                <a:ea typeface="Anybody"/>
                <a:cs typeface="Anybody"/>
                <a:sym typeface="Anybody"/>
              </a:rPr>
              <a:t>Cities</a:t>
            </a:r>
            <a:endParaRPr sz="2400" b="1">
              <a:solidFill>
                <a:schemeClr val="dk1"/>
              </a:solidFill>
              <a:latin typeface="Anybody"/>
              <a:ea typeface="Anybody"/>
              <a:cs typeface="Anybody"/>
              <a:sym typeface="Anybody"/>
            </a:endParaRPr>
          </a:p>
        </p:txBody>
      </p:sp>
      <p:sp>
        <p:nvSpPr>
          <p:cNvPr id="1405" name="Google Shape;1405;p63"/>
          <p:cNvSpPr/>
          <p:nvPr/>
        </p:nvSpPr>
        <p:spPr>
          <a:xfrm>
            <a:off x="715038" y="3845960"/>
            <a:ext cx="19257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Mercury is </a:t>
            </a:r>
            <a:r>
              <a:rPr lang="en" b="1">
                <a:solidFill>
                  <a:schemeClr val="dk1"/>
                </a:solidFill>
                <a:latin typeface="Lato"/>
                <a:ea typeface="Lato"/>
                <a:cs typeface="Lato"/>
                <a:sym typeface="Lato"/>
              </a:rPr>
              <a:t>the closest planet</a:t>
            </a:r>
            <a:r>
              <a:rPr lang="en">
                <a:solidFill>
                  <a:schemeClr val="dk1"/>
                </a:solidFill>
                <a:latin typeface="Lato"/>
                <a:ea typeface="Lato"/>
                <a:cs typeface="Lato"/>
                <a:sym typeface="Lato"/>
              </a:rPr>
              <a:t> to the Sun</a:t>
            </a:r>
            <a:endParaRPr>
              <a:solidFill>
                <a:schemeClr val="dk1"/>
              </a:solidFill>
              <a:latin typeface="Lato"/>
              <a:ea typeface="Lato"/>
              <a:cs typeface="Lato"/>
              <a:sym typeface="Lato"/>
            </a:endParaRPr>
          </a:p>
        </p:txBody>
      </p:sp>
      <p:sp>
        <p:nvSpPr>
          <p:cNvPr id="1406" name="Google Shape;1406;p63"/>
          <p:cNvSpPr/>
          <p:nvPr/>
        </p:nvSpPr>
        <p:spPr>
          <a:xfrm>
            <a:off x="2642650" y="2887263"/>
            <a:ext cx="1929300" cy="53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nybody"/>
                <a:ea typeface="Anybody"/>
                <a:cs typeface="Anybody"/>
                <a:sym typeface="Anybody"/>
              </a:rPr>
              <a:t>Climate</a:t>
            </a:r>
            <a:endParaRPr sz="2400" b="1">
              <a:solidFill>
                <a:schemeClr val="dk1"/>
              </a:solidFill>
              <a:latin typeface="Anybody"/>
              <a:ea typeface="Anybody"/>
              <a:cs typeface="Anybody"/>
              <a:sym typeface="Anybody"/>
            </a:endParaRPr>
          </a:p>
        </p:txBody>
      </p:sp>
      <p:sp>
        <p:nvSpPr>
          <p:cNvPr id="1407" name="Google Shape;1407;p63"/>
          <p:cNvSpPr/>
          <p:nvPr/>
        </p:nvSpPr>
        <p:spPr>
          <a:xfrm>
            <a:off x="2644438" y="3845960"/>
            <a:ext cx="19257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Venus is </a:t>
            </a:r>
            <a:r>
              <a:rPr lang="en" b="1">
                <a:solidFill>
                  <a:schemeClr val="dk1"/>
                </a:solidFill>
                <a:latin typeface="Lato"/>
                <a:ea typeface="Lato"/>
                <a:cs typeface="Lato"/>
                <a:sym typeface="Lato"/>
              </a:rPr>
              <a:t>the second planet</a:t>
            </a:r>
            <a:r>
              <a:rPr lang="en">
                <a:solidFill>
                  <a:schemeClr val="dk1"/>
                </a:solidFill>
                <a:latin typeface="Lato"/>
                <a:ea typeface="Lato"/>
                <a:cs typeface="Lato"/>
                <a:sym typeface="Lato"/>
              </a:rPr>
              <a:t> from the Sun</a:t>
            </a:r>
            <a:endParaRPr>
              <a:solidFill>
                <a:schemeClr val="dk1"/>
              </a:solidFill>
              <a:latin typeface="Lato"/>
              <a:ea typeface="Lato"/>
              <a:cs typeface="Lato"/>
              <a:sym typeface="Lato"/>
            </a:endParaRPr>
          </a:p>
        </p:txBody>
      </p:sp>
      <p:sp>
        <p:nvSpPr>
          <p:cNvPr id="1408" name="Google Shape;1408;p63"/>
          <p:cNvSpPr/>
          <p:nvPr/>
        </p:nvSpPr>
        <p:spPr>
          <a:xfrm>
            <a:off x="4572050" y="2887263"/>
            <a:ext cx="1929300" cy="53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nybody"/>
                <a:ea typeface="Anybody"/>
                <a:cs typeface="Anybody"/>
                <a:sym typeface="Anybody"/>
              </a:rPr>
              <a:t>Language</a:t>
            </a:r>
            <a:endParaRPr sz="2400" b="1">
              <a:solidFill>
                <a:schemeClr val="dk1"/>
              </a:solidFill>
              <a:latin typeface="Anybody"/>
              <a:ea typeface="Anybody"/>
              <a:cs typeface="Anybody"/>
              <a:sym typeface="Anybody"/>
            </a:endParaRPr>
          </a:p>
        </p:txBody>
      </p:sp>
      <p:sp>
        <p:nvSpPr>
          <p:cNvPr id="1409" name="Google Shape;1409;p63"/>
          <p:cNvSpPr/>
          <p:nvPr/>
        </p:nvSpPr>
        <p:spPr>
          <a:xfrm>
            <a:off x="4573838" y="3845960"/>
            <a:ext cx="19257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Despite being red, Mars is </a:t>
            </a:r>
            <a:r>
              <a:rPr lang="en" b="1">
                <a:solidFill>
                  <a:schemeClr val="dk1"/>
                </a:solidFill>
                <a:latin typeface="Lato"/>
                <a:ea typeface="Lato"/>
                <a:cs typeface="Lato"/>
                <a:sym typeface="Lato"/>
              </a:rPr>
              <a:t>a cold place</a:t>
            </a:r>
            <a:endParaRPr b="1">
              <a:solidFill>
                <a:schemeClr val="dk1"/>
              </a:solidFill>
              <a:latin typeface="Lato"/>
              <a:ea typeface="Lato"/>
              <a:cs typeface="Lato"/>
              <a:sym typeface="Lato"/>
            </a:endParaRPr>
          </a:p>
        </p:txBody>
      </p:sp>
      <p:sp>
        <p:nvSpPr>
          <p:cNvPr id="1410" name="Google Shape;1410;p63"/>
          <p:cNvSpPr/>
          <p:nvPr/>
        </p:nvSpPr>
        <p:spPr>
          <a:xfrm>
            <a:off x="6501450" y="2887263"/>
            <a:ext cx="1929300" cy="53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nybody"/>
                <a:ea typeface="Anybody"/>
                <a:cs typeface="Anybody"/>
                <a:sym typeface="Anybody"/>
              </a:rPr>
              <a:t>Economy</a:t>
            </a:r>
            <a:endParaRPr sz="2400" b="1">
              <a:solidFill>
                <a:schemeClr val="dk1"/>
              </a:solidFill>
              <a:latin typeface="Anybody"/>
              <a:ea typeface="Anybody"/>
              <a:cs typeface="Anybody"/>
              <a:sym typeface="Anybody"/>
            </a:endParaRPr>
          </a:p>
        </p:txBody>
      </p:sp>
      <p:sp>
        <p:nvSpPr>
          <p:cNvPr id="1411" name="Google Shape;1411;p63"/>
          <p:cNvSpPr/>
          <p:nvPr/>
        </p:nvSpPr>
        <p:spPr>
          <a:xfrm>
            <a:off x="6503238" y="3845960"/>
            <a:ext cx="1925700" cy="53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Jupiter is </a:t>
            </a:r>
            <a:r>
              <a:rPr lang="en" b="1">
                <a:solidFill>
                  <a:schemeClr val="dk1"/>
                </a:solidFill>
                <a:latin typeface="Lato"/>
                <a:ea typeface="Lato"/>
                <a:cs typeface="Lato"/>
                <a:sym typeface="Lato"/>
              </a:rPr>
              <a:t>the biggest planet </a:t>
            </a:r>
            <a:r>
              <a:rPr lang="en">
                <a:solidFill>
                  <a:schemeClr val="dk1"/>
                </a:solidFill>
                <a:latin typeface="Lato"/>
                <a:ea typeface="Lato"/>
                <a:cs typeface="Lato"/>
                <a:sym typeface="Lato"/>
              </a:rPr>
              <a:t>of them all</a:t>
            </a:r>
            <a:endParaRPr>
              <a:solidFill>
                <a:schemeClr val="dk1"/>
              </a:solidFill>
              <a:latin typeface="Lato"/>
              <a:ea typeface="Lato"/>
              <a:cs typeface="Lato"/>
              <a:sym typeface="Lato"/>
            </a:endParaRPr>
          </a:p>
        </p:txBody>
      </p:sp>
      <p:sp>
        <p:nvSpPr>
          <p:cNvPr id="1412" name="Google Shape;1412;p63"/>
          <p:cNvSpPr/>
          <p:nvPr/>
        </p:nvSpPr>
        <p:spPr>
          <a:xfrm>
            <a:off x="1385250" y="17571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3"/>
          <p:cNvSpPr/>
          <p:nvPr/>
        </p:nvSpPr>
        <p:spPr>
          <a:xfrm>
            <a:off x="3314650" y="17571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3"/>
          <p:cNvSpPr/>
          <p:nvPr/>
        </p:nvSpPr>
        <p:spPr>
          <a:xfrm>
            <a:off x="5244050" y="17571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3"/>
          <p:cNvSpPr/>
          <p:nvPr/>
        </p:nvSpPr>
        <p:spPr>
          <a:xfrm>
            <a:off x="7173450" y="17571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 name="Google Shape;1416;p63"/>
          <p:cNvGrpSpPr/>
          <p:nvPr/>
        </p:nvGrpSpPr>
        <p:grpSpPr>
          <a:xfrm>
            <a:off x="3407939" y="1850314"/>
            <a:ext cx="398718" cy="398919"/>
            <a:chOff x="4323734" y="3482871"/>
            <a:chExt cx="398718" cy="398919"/>
          </a:xfrm>
        </p:grpSpPr>
        <p:sp>
          <p:nvSpPr>
            <p:cNvPr id="1417" name="Google Shape;1417;p63"/>
            <p:cNvSpPr/>
            <p:nvPr/>
          </p:nvSpPr>
          <p:spPr>
            <a:xfrm>
              <a:off x="4323734" y="3654990"/>
              <a:ext cx="398718" cy="226800"/>
            </a:xfrm>
            <a:custGeom>
              <a:avLst/>
              <a:gdLst/>
              <a:ahLst/>
              <a:cxnLst/>
              <a:rect l="l" t="t" r="r" b="b"/>
              <a:pathLst>
                <a:path w="17930" h="10199" extrusionOk="0">
                  <a:moveTo>
                    <a:pt x="8441" y="3380"/>
                  </a:moveTo>
                  <a:cubicBezTo>
                    <a:pt x="8544" y="3380"/>
                    <a:pt x="8645" y="3382"/>
                    <a:pt x="8646" y="3382"/>
                  </a:cubicBezTo>
                  <a:cubicBezTo>
                    <a:pt x="8699" y="3408"/>
                    <a:pt x="8862" y="3506"/>
                    <a:pt x="9122" y="3662"/>
                  </a:cubicBezTo>
                  <a:cubicBezTo>
                    <a:pt x="9823" y="4083"/>
                    <a:pt x="9470" y="3814"/>
                    <a:pt x="10439" y="4674"/>
                  </a:cubicBezTo>
                  <a:cubicBezTo>
                    <a:pt x="10577" y="4798"/>
                    <a:pt x="10718" y="4826"/>
                    <a:pt x="10896" y="4826"/>
                  </a:cubicBezTo>
                  <a:cubicBezTo>
                    <a:pt x="11006" y="4826"/>
                    <a:pt x="11130" y="4815"/>
                    <a:pt x="11276" y="4811"/>
                  </a:cubicBezTo>
                  <a:cubicBezTo>
                    <a:pt x="11436" y="4808"/>
                    <a:pt x="11599" y="4730"/>
                    <a:pt x="11753" y="4657"/>
                  </a:cubicBezTo>
                  <a:cubicBezTo>
                    <a:pt x="11843" y="4612"/>
                    <a:pt x="12005" y="4538"/>
                    <a:pt x="12081" y="4538"/>
                  </a:cubicBezTo>
                  <a:cubicBezTo>
                    <a:pt x="12094" y="4538"/>
                    <a:pt x="12104" y="4540"/>
                    <a:pt x="12111" y="4545"/>
                  </a:cubicBezTo>
                  <a:lnTo>
                    <a:pt x="12341" y="4702"/>
                  </a:lnTo>
                  <a:cubicBezTo>
                    <a:pt x="12475" y="4797"/>
                    <a:pt x="12515" y="4791"/>
                    <a:pt x="13246" y="4909"/>
                  </a:cubicBezTo>
                  <a:cubicBezTo>
                    <a:pt x="13274" y="4914"/>
                    <a:pt x="13302" y="4916"/>
                    <a:pt x="13330" y="4916"/>
                  </a:cubicBezTo>
                  <a:cubicBezTo>
                    <a:pt x="13554" y="4916"/>
                    <a:pt x="13769" y="4780"/>
                    <a:pt x="13914" y="4780"/>
                  </a:cubicBezTo>
                  <a:cubicBezTo>
                    <a:pt x="13943" y="4780"/>
                    <a:pt x="13970" y="4786"/>
                    <a:pt x="13994" y="4800"/>
                  </a:cubicBezTo>
                  <a:cubicBezTo>
                    <a:pt x="14156" y="4909"/>
                    <a:pt x="14582" y="5186"/>
                    <a:pt x="14759" y="5212"/>
                  </a:cubicBezTo>
                  <a:cubicBezTo>
                    <a:pt x="14945" y="5213"/>
                    <a:pt x="15179" y="5287"/>
                    <a:pt x="15402" y="5287"/>
                  </a:cubicBezTo>
                  <a:cubicBezTo>
                    <a:pt x="15591" y="5287"/>
                    <a:pt x="15772" y="5234"/>
                    <a:pt x="15907" y="5038"/>
                  </a:cubicBezTo>
                  <a:cubicBezTo>
                    <a:pt x="15925" y="5024"/>
                    <a:pt x="15956" y="5003"/>
                    <a:pt x="15988" y="5003"/>
                  </a:cubicBezTo>
                  <a:cubicBezTo>
                    <a:pt x="15996" y="5003"/>
                    <a:pt x="16003" y="5004"/>
                    <a:pt x="16011" y="5007"/>
                  </a:cubicBezTo>
                  <a:cubicBezTo>
                    <a:pt x="16860" y="5341"/>
                    <a:pt x="16487" y="5234"/>
                    <a:pt x="17389" y="5388"/>
                  </a:cubicBezTo>
                  <a:lnTo>
                    <a:pt x="17389" y="7332"/>
                  </a:lnTo>
                  <a:lnTo>
                    <a:pt x="16795" y="7234"/>
                  </a:lnTo>
                  <a:cubicBezTo>
                    <a:pt x="16782" y="7233"/>
                    <a:pt x="16777" y="7232"/>
                    <a:pt x="16756" y="7232"/>
                  </a:cubicBezTo>
                  <a:cubicBezTo>
                    <a:pt x="16694" y="7232"/>
                    <a:pt x="16497" y="7239"/>
                    <a:pt x="15593" y="7262"/>
                  </a:cubicBezTo>
                  <a:lnTo>
                    <a:pt x="14932" y="7178"/>
                  </a:lnTo>
                  <a:cubicBezTo>
                    <a:pt x="14584" y="7133"/>
                    <a:pt x="14378" y="6744"/>
                    <a:pt x="13900" y="6744"/>
                  </a:cubicBezTo>
                  <a:cubicBezTo>
                    <a:pt x="13790" y="6744"/>
                    <a:pt x="13666" y="6764"/>
                    <a:pt x="13523" y="6814"/>
                  </a:cubicBezTo>
                  <a:cubicBezTo>
                    <a:pt x="13428" y="6847"/>
                    <a:pt x="13353" y="6860"/>
                    <a:pt x="13276" y="6860"/>
                  </a:cubicBezTo>
                  <a:cubicBezTo>
                    <a:pt x="13043" y="6860"/>
                    <a:pt x="12792" y="6746"/>
                    <a:pt x="11921" y="6746"/>
                  </a:cubicBezTo>
                  <a:cubicBezTo>
                    <a:pt x="11765" y="6746"/>
                    <a:pt x="11588" y="6749"/>
                    <a:pt x="11389" y="6758"/>
                  </a:cubicBezTo>
                  <a:cubicBezTo>
                    <a:pt x="11243" y="6766"/>
                    <a:pt x="11131" y="6887"/>
                    <a:pt x="11136" y="7033"/>
                  </a:cubicBezTo>
                  <a:cubicBezTo>
                    <a:pt x="11146" y="7252"/>
                    <a:pt x="11258" y="7277"/>
                    <a:pt x="11560" y="7277"/>
                  </a:cubicBezTo>
                  <a:cubicBezTo>
                    <a:pt x="11651" y="7277"/>
                    <a:pt x="11760" y="7275"/>
                    <a:pt x="11888" y="7275"/>
                  </a:cubicBezTo>
                  <a:cubicBezTo>
                    <a:pt x="12203" y="7275"/>
                    <a:pt x="12636" y="7289"/>
                    <a:pt x="13223" y="7386"/>
                  </a:cubicBezTo>
                  <a:cubicBezTo>
                    <a:pt x="13263" y="7392"/>
                    <a:pt x="13299" y="7395"/>
                    <a:pt x="13334" y="7395"/>
                  </a:cubicBezTo>
                  <a:cubicBezTo>
                    <a:pt x="13454" y="7395"/>
                    <a:pt x="13557" y="7360"/>
                    <a:pt x="13691" y="7313"/>
                  </a:cubicBezTo>
                  <a:cubicBezTo>
                    <a:pt x="13753" y="7291"/>
                    <a:pt x="13810" y="7282"/>
                    <a:pt x="13862" y="7282"/>
                  </a:cubicBezTo>
                  <a:cubicBezTo>
                    <a:pt x="14188" y="7282"/>
                    <a:pt x="14370" y="7639"/>
                    <a:pt x="14862" y="7699"/>
                  </a:cubicBezTo>
                  <a:cubicBezTo>
                    <a:pt x="15381" y="7765"/>
                    <a:pt x="15455" y="7788"/>
                    <a:pt x="15671" y="7788"/>
                  </a:cubicBezTo>
                  <a:cubicBezTo>
                    <a:pt x="15841" y="7788"/>
                    <a:pt x="16099" y="7774"/>
                    <a:pt x="16731" y="7755"/>
                  </a:cubicBezTo>
                  <a:lnTo>
                    <a:pt x="17389" y="7865"/>
                  </a:lnTo>
                  <a:lnTo>
                    <a:pt x="17389" y="9669"/>
                  </a:lnTo>
                  <a:lnTo>
                    <a:pt x="513" y="9669"/>
                  </a:lnTo>
                  <a:lnTo>
                    <a:pt x="513" y="7901"/>
                  </a:lnTo>
                  <a:cubicBezTo>
                    <a:pt x="763" y="7691"/>
                    <a:pt x="864" y="7554"/>
                    <a:pt x="922" y="7495"/>
                  </a:cubicBezTo>
                  <a:cubicBezTo>
                    <a:pt x="937" y="7493"/>
                    <a:pt x="957" y="7492"/>
                    <a:pt x="983" y="7492"/>
                  </a:cubicBezTo>
                  <a:cubicBezTo>
                    <a:pt x="1079" y="7492"/>
                    <a:pt x="1251" y="7503"/>
                    <a:pt x="1488" y="7514"/>
                  </a:cubicBezTo>
                  <a:cubicBezTo>
                    <a:pt x="1556" y="7540"/>
                    <a:pt x="2500" y="7999"/>
                    <a:pt x="2505" y="8002"/>
                  </a:cubicBezTo>
                  <a:cubicBezTo>
                    <a:pt x="2614" y="8055"/>
                    <a:pt x="2581" y="8041"/>
                    <a:pt x="3844" y="8324"/>
                  </a:cubicBezTo>
                  <a:cubicBezTo>
                    <a:pt x="3899" y="8336"/>
                    <a:pt x="3947" y="8342"/>
                    <a:pt x="3994" y="8342"/>
                  </a:cubicBezTo>
                  <a:cubicBezTo>
                    <a:pt x="4233" y="8342"/>
                    <a:pt x="4410" y="8173"/>
                    <a:pt x="5029" y="7711"/>
                  </a:cubicBezTo>
                  <a:cubicBezTo>
                    <a:pt x="5209" y="7579"/>
                    <a:pt x="6394" y="6974"/>
                    <a:pt x="6735" y="6870"/>
                  </a:cubicBezTo>
                  <a:cubicBezTo>
                    <a:pt x="6783" y="6856"/>
                    <a:pt x="6873" y="6848"/>
                    <a:pt x="7010" y="6848"/>
                  </a:cubicBezTo>
                  <a:cubicBezTo>
                    <a:pt x="7480" y="6848"/>
                    <a:pt x="8499" y="6944"/>
                    <a:pt x="10232" y="7226"/>
                  </a:cubicBezTo>
                  <a:cubicBezTo>
                    <a:pt x="10249" y="7229"/>
                    <a:pt x="10266" y="7230"/>
                    <a:pt x="10282" y="7230"/>
                  </a:cubicBezTo>
                  <a:cubicBezTo>
                    <a:pt x="10584" y="7230"/>
                    <a:pt x="10643" y="6761"/>
                    <a:pt x="10316" y="6708"/>
                  </a:cubicBezTo>
                  <a:cubicBezTo>
                    <a:pt x="9169" y="6520"/>
                    <a:pt x="7786" y="6324"/>
                    <a:pt x="7025" y="6324"/>
                  </a:cubicBezTo>
                  <a:cubicBezTo>
                    <a:pt x="6831" y="6324"/>
                    <a:pt x="6677" y="6337"/>
                    <a:pt x="6578" y="6366"/>
                  </a:cubicBezTo>
                  <a:cubicBezTo>
                    <a:pt x="6206" y="6478"/>
                    <a:pt x="4956" y="7108"/>
                    <a:pt x="4713" y="7287"/>
                  </a:cubicBezTo>
                  <a:cubicBezTo>
                    <a:pt x="4309" y="7584"/>
                    <a:pt x="4054" y="7792"/>
                    <a:pt x="3984" y="7817"/>
                  </a:cubicBezTo>
                  <a:cubicBezTo>
                    <a:pt x="3982" y="7817"/>
                    <a:pt x="2830" y="7568"/>
                    <a:pt x="2718" y="7523"/>
                  </a:cubicBezTo>
                  <a:cubicBezTo>
                    <a:pt x="1460" y="6921"/>
                    <a:pt x="1726" y="7005"/>
                    <a:pt x="1253" y="6979"/>
                  </a:cubicBezTo>
                  <a:cubicBezTo>
                    <a:pt x="1139" y="6973"/>
                    <a:pt x="1047" y="6968"/>
                    <a:pt x="969" y="6968"/>
                  </a:cubicBezTo>
                  <a:cubicBezTo>
                    <a:pt x="754" y="6968"/>
                    <a:pt x="652" y="7007"/>
                    <a:pt x="508" y="7161"/>
                  </a:cubicBezTo>
                  <a:lnTo>
                    <a:pt x="508" y="5411"/>
                  </a:lnTo>
                  <a:lnTo>
                    <a:pt x="917" y="5016"/>
                  </a:lnTo>
                  <a:lnTo>
                    <a:pt x="1488" y="5038"/>
                  </a:lnTo>
                  <a:lnTo>
                    <a:pt x="2536" y="5539"/>
                  </a:lnTo>
                  <a:lnTo>
                    <a:pt x="3281" y="6142"/>
                  </a:lnTo>
                  <a:cubicBezTo>
                    <a:pt x="3351" y="6197"/>
                    <a:pt x="3519" y="6216"/>
                    <a:pt x="3672" y="6216"/>
                  </a:cubicBezTo>
                  <a:cubicBezTo>
                    <a:pt x="3788" y="6216"/>
                    <a:pt x="3896" y="6205"/>
                    <a:pt x="3945" y="6192"/>
                  </a:cubicBezTo>
                  <a:cubicBezTo>
                    <a:pt x="4161" y="6139"/>
                    <a:pt x="4276" y="5918"/>
                    <a:pt x="4329" y="5778"/>
                  </a:cubicBezTo>
                  <a:lnTo>
                    <a:pt x="4724" y="5383"/>
                  </a:lnTo>
                  <a:cubicBezTo>
                    <a:pt x="6021" y="4741"/>
                    <a:pt x="6738" y="4394"/>
                    <a:pt x="6733" y="4394"/>
                  </a:cubicBezTo>
                  <a:lnTo>
                    <a:pt x="6733" y="4394"/>
                  </a:lnTo>
                  <a:cubicBezTo>
                    <a:pt x="6733" y="4394"/>
                    <a:pt x="6733" y="4394"/>
                    <a:pt x="6733" y="4394"/>
                  </a:cubicBezTo>
                  <a:cubicBezTo>
                    <a:pt x="6811" y="4366"/>
                    <a:pt x="6934" y="4282"/>
                    <a:pt x="8215" y="3394"/>
                  </a:cubicBezTo>
                  <a:cubicBezTo>
                    <a:pt x="8230" y="3382"/>
                    <a:pt x="8337" y="3380"/>
                    <a:pt x="8441" y="3380"/>
                  </a:cubicBezTo>
                  <a:close/>
                  <a:moveTo>
                    <a:pt x="11068" y="0"/>
                  </a:moveTo>
                  <a:cubicBezTo>
                    <a:pt x="10889" y="0"/>
                    <a:pt x="10692" y="89"/>
                    <a:pt x="10405" y="186"/>
                  </a:cubicBezTo>
                  <a:cubicBezTo>
                    <a:pt x="9752" y="404"/>
                    <a:pt x="9932" y="295"/>
                    <a:pt x="9223" y="959"/>
                  </a:cubicBezTo>
                  <a:cubicBezTo>
                    <a:pt x="8771" y="1385"/>
                    <a:pt x="8677" y="1474"/>
                    <a:pt x="8598" y="1474"/>
                  </a:cubicBezTo>
                  <a:cubicBezTo>
                    <a:pt x="8566" y="1474"/>
                    <a:pt x="8537" y="1460"/>
                    <a:pt x="8486" y="1447"/>
                  </a:cubicBezTo>
                  <a:cubicBezTo>
                    <a:pt x="8382" y="1418"/>
                    <a:pt x="8278" y="1390"/>
                    <a:pt x="8166" y="1390"/>
                  </a:cubicBezTo>
                  <a:cubicBezTo>
                    <a:pt x="8071" y="1390"/>
                    <a:pt x="7970" y="1411"/>
                    <a:pt x="7862" y="1469"/>
                  </a:cubicBezTo>
                  <a:lnTo>
                    <a:pt x="6727" y="2063"/>
                  </a:lnTo>
                  <a:cubicBezTo>
                    <a:pt x="6558" y="1999"/>
                    <a:pt x="6417" y="1923"/>
                    <a:pt x="6242" y="1923"/>
                  </a:cubicBezTo>
                  <a:cubicBezTo>
                    <a:pt x="6187" y="1923"/>
                    <a:pt x="6129" y="1931"/>
                    <a:pt x="6066" y="1948"/>
                  </a:cubicBezTo>
                  <a:lnTo>
                    <a:pt x="5506" y="2102"/>
                  </a:lnTo>
                  <a:cubicBezTo>
                    <a:pt x="5365" y="2139"/>
                    <a:pt x="5284" y="2284"/>
                    <a:pt x="5323" y="2424"/>
                  </a:cubicBezTo>
                  <a:cubicBezTo>
                    <a:pt x="5362" y="2564"/>
                    <a:pt x="5453" y="2610"/>
                    <a:pt x="5567" y="2610"/>
                  </a:cubicBezTo>
                  <a:cubicBezTo>
                    <a:pt x="5764" y="2610"/>
                    <a:pt x="6028" y="2475"/>
                    <a:pt x="6209" y="2452"/>
                  </a:cubicBezTo>
                  <a:cubicBezTo>
                    <a:pt x="6218" y="2450"/>
                    <a:pt x="6228" y="2448"/>
                    <a:pt x="6239" y="2448"/>
                  </a:cubicBezTo>
                  <a:cubicBezTo>
                    <a:pt x="6364" y="2448"/>
                    <a:pt x="6574" y="2608"/>
                    <a:pt x="6759" y="2608"/>
                  </a:cubicBezTo>
                  <a:cubicBezTo>
                    <a:pt x="6799" y="2608"/>
                    <a:pt x="6839" y="2600"/>
                    <a:pt x="6875" y="2581"/>
                  </a:cubicBezTo>
                  <a:cubicBezTo>
                    <a:pt x="7911" y="2052"/>
                    <a:pt x="8069" y="1916"/>
                    <a:pt x="8200" y="1916"/>
                  </a:cubicBezTo>
                  <a:cubicBezTo>
                    <a:pt x="8261" y="1916"/>
                    <a:pt x="8315" y="1946"/>
                    <a:pt x="8450" y="1979"/>
                  </a:cubicBezTo>
                  <a:cubicBezTo>
                    <a:pt x="8512" y="1994"/>
                    <a:pt x="8570" y="2002"/>
                    <a:pt x="8624" y="2002"/>
                  </a:cubicBezTo>
                  <a:cubicBezTo>
                    <a:pt x="9021" y="2002"/>
                    <a:pt x="9266" y="1595"/>
                    <a:pt x="10125" y="844"/>
                  </a:cubicBezTo>
                  <a:cubicBezTo>
                    <a:pt x="10144" y="831"/>
                    <a:pt x="10976" y="537"/>
                    <a:pt x="11072" y="537"/>
                  </a:cubicBezTo>
                  <a:cubicBezTo>
                    <a:pt x="11076" y="537"/>
                    <a:pt x="11079" y="538"/>
                    <a:pt x="11080" y="539"/>
                  </a:cubicBezTo>
                  <a:cubicBezTo>
                    <a:pt x="12064" y="1194"/>
                    <a:pt x="11265" y="1071"/>
                    <a:pt x="12526" y="1329"/>
                  </a:cubicBezTo>
                  <a:cubicBezTo>
                    <a:pt x="12548" y="1332"/>
                    <a:pt x="12599" y="1402"/>
                    <a:pt x="12638" y="1449"/>
                  </a:cubicBezTo>
                  <a:cubicBezTo>
                    <a:pt x="13019" y="1948"/>
                    <a:pt x="12963" y="1671"/>
                    <a:pt x="13341" y="2099"/>
                  </a:cubicBezTo>
                  <a:cubicBezTo>
                    <a:pt x="13659" y="2455"/>
                    <a:pt x="13834" y="2543"/>
                    <a:pt x="14029" y="2543"/>
                  </a:cubicBezTo>
                  <a:cubicBezTo>
                    <a:pt x="14221" y="2543"/>
                    <a:pt x="14433" y="2458"/>
                    <a:pt x="14817" y="2458"/>
                  </a:cubicBezTo>
                  <a:cubicBezTo>
                    <a:pt x="14851" y="2472"/>
                    <a:pt x="14960" y="2570"/>
                    <a:pt x="15084" y="2665"/>
                  </a:cubicBezTo>
                  <a:cubicBezTo>
                    <a:pt x="15196" y="2755"/>
                    <a:pt x="15330" y="2784"/>
                    <a:pt x="15464" y="2784"/>
                  </a:cubicBezTo>
                  <a:cubicBezTo>
                    <a:pt x="15694" y="2784"/>
                    <a:pt x="15924" y="2700"/>
                    <a:pt x="16046" y="2700"/>
                  </a:cubicBezTo>
                  <a:cubicBezTo>
                    <a:pt x="16065" y="2700"/>
                    <a:pt x="16081" y="2702"/>
                    <a:pt x="16095" y="2707"/>
                  </a:cubicBezTo>
                  <a:lnTo>
                    <a:pt x="17039" y="3267"/>
                  </a:lnTo>
                  <a:cubicBezTo>
                    <a:pt x="17148" y="3332"/>
                    <a:pt x="17235" y="3340"/>
                    <a:pt x="17370" y="3354"/>
                  </a:cubicBezTo>
                  <a:cubicBezTo>
                    <a:pt x="17381" y="3354"/>
                    <a:pt x="17389" y="3360"/>
                    <a:pt x="17400" y="3360"/>
                  </a:cubicBezTo>
                  <a:lnTo>
                    <a:pt x="17400" y="4861"/>
                  </a:lnTo>
                  <a:cubicBezTo>
                    <a:pt x="17148" y="4819"/>
                    <a:pt x="16857" y="4769"/>
                    <a:pt x="16829" y="4766"/>
                  </a:cubicBezTo>
                  <a:lnTo>
                    <a:pt x="16213" y="4525"/>
                  </a:lnTo>
                  <a:cubicBezTo>
                    <a:pt x="16138" y="4496"/>
                    <a:pt x="16066" y="4484"/>
                    <a:pt x="15998" y="4484"/>
                  </a:cubicBezTo>
                  <a:cubicBezTo>
                    <a:pt x="15740" y="4484"/>
                    <a:pt x="15543" y="4660"/>
                    <a:pt x="15479" y="4755"/>
                  </a:cubicBezTo>
                  <a:cubicBezTo>
                    <a:pt x="15467" y="4763"/>
                    <a:pt x="15460" y="4767"/>
                    <a:pt x="15440" y="4767"/>
                  </a:cubicBezTo>
                  <a:cubicBezTo>
                    <a:pt x="15393" y="4767"/>
                    <a:pt x="15275" y="4744"/>
                    <a:pt x="14854" y="4696"/>
                  </a:cubicBezTo>
                  <a:cubicBezTo>
                    <a:pt x="14414" y="4533"/>
                    <a:pt x="14314" y="4263"/>
                    <a:pt x="13945" y="4263"/>
                  </a:cubicBezTo>
                  <a:cubicBezTo>
                    <a:pt x="13832" y="4263"/>
                    <a:pt x="13695" y="4288"/>
                    <a:pt x="13515" y="4349"/>
                  </a:cubicBezTo>
                  <a:cubicBezTo>
                    <a:pt x="13459" y="4371"/>
                    <a:pt x="13369" y="4399"/>
                    <a:pt x="13347" y="4399"/>
                  </a:cubicBezTo>
                  <a:cubicBezTo>
                    <a:pt x="12918" y="4329"/>
                    <a:pt x="12708" y="4298"/>
                    <a:pt x="12660" y="4284"/>
                  </a:cubicBezTo>
                  <a:cubicBezTo>
                    <a:pt x="12446" y="4140"/>
                    <a:pt x="12324" y="4018"/>
                    <a:pt x="12108" y="4018"/>
                  </a:cubicBezTo>
                  <a:cubicBezTo>
                    <a:pt x="11971" y="4018"/>
                    <a:pt x="11798" y="4067"/>
                    <a:pt x="11540" y="4189"/>
                  </a:cubicBezTo>
                  <a:cubicBezTo>
                    <a:pt x="11279" y="4312"/>
                    <a:pt x="11330" y="4287"/>
                    <a:pt x="11069" y="4298"/>
                  </a:cubicBezTo>
                  <a:cubicBezTo>
                    <a:pt x="10990" y="4302"/>
                    <a:pt x="10940" y="4308"/>
                    <a:pt x="10900" y="4308"/>
                  </a:cubicBezTo>
                  <a:cubicBezTo>
                    <a:pt x="10776" y="4308"/>
                    <a:pt x="10762" y="4250"/>
                    <a:pt x="10344" y="3881"/>
                  </a:cubicBezTo>
                  <a:cubicBezTo>
                    <a:pt x="9901" y="3486"/>
                    <a:pt x="10100" y="3632"/>
                    <a:pt x="9405" y="3214"/>
                  </a:cubicBezTo>
                  <a:cubicBezTo>
                    <a:pt x="8850" y="2878"/>
                    <a:pt x="8817" y="2861"/>
                    <a:pt x="8663" y="2861"/>
                  </a:cubicBezTo>
                  <a:cubicBezTo>
                    <a:pt x="8563" y="2861"/>
                    <a:pt x="8478" y="2859"/>
                    <a:pt x="8405" y="2859"/>
                  </a:cubicBezTo>
                  <a:cubicBezTo>
                    <a:pt x="8185" y="2859"/>
                    <a:pt x="8065" y="2873"/>
                    <a:pt x="7929" y="2968"/>
                  </a:cubicBezTo>
                  <a:cubicBezTo>
                    <a:pt x="7041" y="3585"/>
                    <a:pt x="6745" y="3793"/>
                    <a:pt x="6580" y="3892"/>
                  </a:cubicBezTo>
                  <a:lnTo>
                    <a:pt x="6580" y="3892"/>
                  </a:lnTo>
                  <a:cubicBezTo>
                    <a:pt x="6586" y="3891"/>
                    <a:pt x="6592" y="3889"/>
                    <a:pt x="6598" y="3887"/>
                  </a:cubicBezTo>
                  <a:lnTo>
                    <a:pt x="6598" y="3887"/>
                  </a:lnTo>
                  <a:cubicBezTo>
                    <a:pt x="6592" y="3889"/>
                    <a:pt x="6584" y="3892"/>
                    <a:pt x="6576" y="3895"/>
                  </a:cubicBezTo>
                  <a:lnTo>
                    <a:pt x="6576" y="3895"/>
                  </a:lnTo>
                  <a:cubicBezTo>
                    <a:pt x="6577" y="3894"/>
                    <a:pt x="6579" y="3893"/>
                    <a:pt x="6580" y="3892"/>
                  </a:cubicBezTo>
                  <a:lnTo>
                    <a:pt x="6580" y="3892"/>
                  </a:lnTo>
                  <a:cubicBezTo>
                    <a:pt x="6564" y="3898"/>
                    <a:pt x="6550" y="3903"/>
                    <a:pt x="6542" y="3909"/>
                  </a:cubicBezTo>
                  <a:cubicBezTo>
                    <a:pt x="6555" y="3903"/>
                    <a:pt x="6566" y="3899"/>
                    <a:pt x="6576" y="3895"/>
                  </a:cubicBezTo>
                  <a:lnTo>
                    <a:pt x="6576" y="3895"/>
                  </a:lnTo>
                  <a:cubicBezTo>
                    <a:pt x="6452" y="3970"/>
                    <a:pt x="6402" y="3983"/>
                    <a:pt x="6223" y="4069"/>
                  </a:cubicBezTo>
                  <a:cubicBezTo>
                    <a:pt x="5660" y="4346"/>
                    <a:pt x="4469" y="4932"/>
                    <a:pt x="4466" y="4934"/>
                  </a:cubicBezTo>
                  <a:cubicBezTo>
                    <a:pt x="4441" y="4948"/>
                    <a:pt x="4416" y="4962"/>
                    <a:pt x="4396" y="4985"/>
                  </a:cubicBezTo>
                  <a:cubicBezTo>
                    <a:pt x="3940" y="5453"/>
                    <a:pt x="3898" y="5453"/>
                    <a:pt x="3864" y="5559"/>
                  </a:cubicBezTo>
                  <a:cubicBezTo>
                    <a:pt x="3850" y="5604"/>
                    <a:pt x="3822" y="5660"/>
                    <a:pt x="3799" y="5688"/>
                  </a:cubicBezTo>
                  <a:cubicBezTo>
                    <a:pt x="3777" y="5689"/>
                    <a:pt x="3749" y="5690"/>
                    <a:pt x="3716" y="5690"/>
                  </a:cubicBezTo>
                  <a:cubicBezTo>
                    <a:pt x="3670" y="5690"/>
                    <a:pt x="3616" y="5688"/>
                    <a:pt x="3561" y="5685"/>
                  </a:cubicBezTo>
                  <a:cubicBezTo>
                    <a:pt x="2805" y="5077"/>
                    <a:pt x="2850" y="5102"/>
                    <a:pt x="2802" y="5083"/>
                  </a:cubicBezTo>
                  <a:cubicBezTo>
                    <a:pt x="1617" y="4523"/>
                    <a:pt x="1673" y="4525"/>
                    <a:pt x="1581" y="4517"/>
                  </a:cubicBezTo>
                  <a:lnTo>
                    <a:pt x="844" y="4483"/>
                  </a:lnTo>
                  <a:cubicBezTo>
                    <a:pt x="839" y="4483"/>
                    <a:pt x="834" y="4483"/>
                    <a:pt x="829" y="4483"/>
                  </a:cubicBezTo>
                  <a:cubicBezTo>
                    <a:pt x="675" y="4483"/>
                    <a:pt x="614" y="4609"/>
                    <a:pt x="522" y="4679"/>
                  </a:cubicBezTo>
                  <a:lnTo>
                    <a:pt x="522" y="3136"/>
                  </a:lnTo>
                  <a:lnTo>
                    <a:pt x="1441" y="2578"/>
                  </a:lnTo>
                  <a:lnTo>
                    <a:pt x="1959" y="2578"/>
                  </a:lnTo>
                  <a:cubicBezTo>
                    <a:pt x="2478" y="2745"/>
                    <a:pt x="2618" y="2831"/>
                    <a:pt x="2728" y="2831"/>
                  </a:cubicBezTo>
                  <a:cubicBezTo>
                    <a:pt x="2756" y="2831"/>
                    <a:pt x="2783" y="2825"/>
                    <a:pt x="2813" y="2814"/>
                  </a:cubicBezTo>
                  <a:lnTo>
                    <a:pt x="3783" y="2463"/>
                  </a:lnTo>
                  <a:cubicBezTo>
                    <a:pt x="3795" y="2459"/>
                    <a:pt x="3808" y="2457"/>
                    <a:pt x="3822" y="2457"/>
                  </a:cubicBezTo>
                  <a:cubicBezTo>
                    <a:pt x="3923" y="2457"/>
                    <a:pt x="4076" y="2566"/>
                    <a:pt x="4374" y="2676"/>
                  </a:cubicBezTo>
                  <a:cubicBezTo>
                    <a:pt x="4403" y="2687"/>
                    <a:pt x="4433" y="2691"/>
                    <a:pt x="4462" y="2691"/>
                  </a:cubicBezTo>
                  <a:cubicBezTo>
                    <a:pt x="4571" y="2691"/>
                    <a:pt x="4672" y="2626"/>
                    <a:pt x="4710" y="2522"/>
                  </a:cubicBezTo>
                  <a:cubicBezTo>
                    <a:pt x="4760" y="2385"/>
                    <a:pt x="4693" y="2234"/>
                    <a:pt x="4556" y="2186"/>
                  </a:cubicBezTo>
                  <a:cubicBezTo>
                    <a:pt x="4265" y="2080"/>
                    <a:pt x="4070" y="1931"/>
                    <a:pt x="3830" y="1931"/>
                  </a:cubicBezTo>
                  <a:cubicBezTo>
                    <a:pt x="3760" y="1931"/>
                    <a:pt x="3687" y="1944"/>
                    <a:pt x="3606" y="1973"/>
                  </a:cubicBezTo>
                  <a:lnTo>
                    <a:pt x="2724" y="2290"/>
                  </a:lnTo>
                  <a:cubicBezTo>
                    <a:pt x="2126" y="2084"/>
                    <a:pt x="2114" y="2053"/>
                    <a:pt x="1946" y="2053"/>
                  </a:cubicBezTo>
                  <a:cubicBezTo>
                    <a:pt x="1872" y="2053"/>
                    <a:pt x="1769" y="2059"/>
                    <a:pt x="1574" y="2059"/>
                  </a:cubicBezTo>
                  <a:cubicBezTo>
                    <a:pt x="1515" y="2059"/>
                    <a:pt x="1448" y="2059"/>
                    <a:pt x="1371" y="2057"/>
                  </a:cubicBezTo>
                  <a:cubicBezTo>
                    <a:pt x="1320" y="2057"/>
                    <a:pt x="1275" y="2071"/>
                    <a:pt x="1233" y="2094"/>
                  </a:cubicBezTo>
                  <a:lnTo>
                    <a:pt x="127" y="2766"/>
                  </a:lnTo>
                  <a:cubicBezTo>
                    <a:pt x="48" y="2816"/>
                    <a:pt x="1" y="2900"/>
                    <a:pt x="1" y="2990"/>
                  </a:cubicBezTo>
                  <a:lnTo>
                    <a:pt x="1" y="9935"/>
                  </a:lnTo>
                  <a:cubicBezTo>
                    <a:pt x="1" y="10078"/>
                    <a:pt x="118" y="10198"/>
                    <a:pt x="264" y="10198"/>
                  </a:cubicBezTo>
                  <a:lnTo>
                    <a:pt x="17666" y="10198"/>
                  </a:lnTo>
                  <a:cubicBezTo>
                    <a:pt x="17809" y="10198"/>
                    <a:pt x="17930" y="10078"/>
                    <a:pt x="17930" y="9935"/>
                  </a:cubicBezTo>
                  <a:lnTo>
                    <a:pt x="17930" y="3125"/>
                  </a:lnTo>
                  <a:cubicBezTo>
                    <a:pt x="17919" y="2987"/>
                    <a:pt x="17821" y="2878"/>
                    <a:pt x="17692" y="2861"/>
                  </a:cubicBezTo>
                  <a:cubicBezTo>
                    <a:pt x="17568" y="2844"/>
                    <a:pt x="17482" y="2836"/>
                    <a:pt x="17414" y="2830"/>
                  </a:cubicBezTo>
                  <a:cubicBezTo>
                    <a:pt x="17204" y="2808"/>
                    <a:pt x="17459" y="2878"/>
                    <a:pt x="16353" y="2253"/>
                  </a:cubicBezTo>
                  <a:cubicBezTo>
                    <a:pt x="16260" y="2198"/>
                    <a:pt x="16152" y="2179"/>
                    <a:pt x="16043" y="2179"/>
                  </a:cubicBezTo>
                  <a:cubicBezTo>
                    <a:pt x="15810" y="2179"/>
                    <a:pt x="15571" y="2264"/>
                    <a:pt x="15452" y="2264"/>
                  </a:cubicBezTo>
                  <a:cubicBezTo>
                    <a:pt x="15432" y="2264"/>
                    <a:pt x="15415" y="2262"/>
                    <a:pt x="15403" y="2256"/>
                  </a:cubicBezTo>
                  <a:cubicBezTo>
                    <a:pt x="15180" y="2077"/>
                    <a:pt x="15046" y="1933"/>
                    <a:pt x="14811" y="1933"/>
                  </a:cubicBezTo>
                  <a:cubicBezTo>
                    <a:pt x="14789" y="1933"/>
                    <a:pt x="14766" y="1934"/>
                    <a:pt x="14742" y="1937"/>
                  </a:cubicBezTo>
                  <a:lnTo>
                    <a:pt x="14025" y="2018"/>
                  </a:lnTo>
                  <a:cubicBezTo>
                    <a:pt x="13896" y="1993"/>
                    <a:pt x="13618" y="1553"/>
                    <a:pt x="13364" y="1419"/>
                  </a:cubicBezTo>
                  <a:cubicBezTo>
                    <a:pt x="13025" y="1245"/>
                    <a:pt x="12999" y="889"/>
                    <a:pt x="12627" y="813"/>
                  </a:cubicBezTo>
                  <a:cubicBezTo>
                    <a:pt x="12313" y="749"/>
                    <a:pt x="12103" y="713"/>
                    <a:pt x="12052" y="690"/>
                  </a:cubicBezTo>
                  <a:cubicBezTo>
                    <a:pt x="12050" y="687"/>
                    <a:pt x="12024" y="659"/>
                    <a:pt x="11862" y="463"/>
                  </a:cubicBezTo>
                  <a:cubicBezTo>
                    <a:pt x="11840" y="438"/>
                    <a:pt x="11792" y="382"/>
                    <a:pt x="11366" y="99"/>
                  </a:cubicBezTo>
                  <a:cubicBezTo>
                    <a:pt x="11264" y="28"/>
                    <a:pt x="11169" y="0"/>
                    <a:pt x="11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3"/>
            <p:cNvSpPr/>
            <p:nvPr/>
          </p:nvSpPr>
          <p:spPr>
            <a:xfrm>
              <a:off x="4524961" y="3482871"/>
              <a:ext cx="185661" cy="79588"/>
            </a:xfrm>
            <a:custGeom>
              <a:avLst/>
              <a:gdLst/>
              <a:ahLst/>
              <a:cxnLst/>
              <a:rect l="l" t="t" r="r" b="b"/>
              <a:pathLst>
                <a:path w="8349" h="3579" extrusionOk="0">
                  <a:moveTo>
                    <a:pt x="3704" y="1"/>
                  </a:moveTo>
                  <a:cubicBezTo>
                    <a:pt x="2998" y="1"/>
                    <a:pt x="2404" y="522"/>
                    <a:pt x="2300" y="1203"/>
                  </a:cubicBezTo>
                  <a:cubicBezTo>
                    <a:pt x="1925" y="1259"/>
                    <a:pt x="1592" y="1488"/>
                    <a:pt x="1415" y="1830"/>
                  </a:cubicBezTo>
                  <a:cubicBezTo>
                    <a:pt x="1267" y="1836"/>
                    <a:pt x="1126" y="1892"/>
                    <a:pt x="1017" y="1993"/>
                  </a:cubicBezTo>
                  <a:cubicBezTo>
                    <a:pt x="957" y="1977"/>
                    <a:pt x="892" y="1968"/>
                    <a:pt x="826" y="1968"/>
                  </a:cubicBezTo>
                  <a:cubicBezTo>
                    <a:pt x="810" y="1968"/>
                    <a:pt x="793" y="1969"/>
                    <a:pt x="776" y="1970"/>
                  </a:cubicBezTo>
                  <a:cubicBezTo>
                    <a:pt x="367" y="1990"/>
                    <a:pt x="31" y="2326"/>
                    <a:pt x="14" y="2735"/>
                  </a:cubicBezTo>
                  <a:cubicBezTo>
                    <a:pt x="0" y="3194"/>
                    <a:pt x="365" y="3578"/>
                    <a:pt x="824" y="3578"/>
                  </a:cubicBezTo>
                  <a:lnTo>
                    <a:pt x="5511" y="3578"/>
                  </a:lnTo>
                  <a:cubicBezTo>
                    <a:pt x="5656" y="3578"/>
                    <a:pt x="5774" y="3458"/>
                    <a:pt x="5774" y="3315"/>
                  </a:cubicBezTo>
                  <a:cubicBezTo>
                    <a:pt x="5774" y="3172"/>
                    <a:pt x="5656" y="3051"/>
                    <a:pt x="5511" y="3051"/>
                  </a:cubicBezTo>
                  <a:lnTo>
                    <a:pt x="824" y="3051"/>
                  </a:lnTo>
                  <a:cubicBezTo>
                    <a:pt x="664" y="3051"/>
                    <a:pt x="538" y="2923"/>
                    <a:pt x="547" y="2760"/>
                  </a:cubicBezTo>
                  <a:cubicBezTo>
                    <a:pt x="551" y="2613"/>
                    <a:pt x="681" y="2496"/>
                    <a:pt x="827" y="2496"/>
                  </a:cubicBezTo>
                  <a:cubicBezTo>
                    <a:pt x="861" y="2496"/>
                    <a:pt x="896" y="2503"/>
                    <a:pt x="930" y="2516"/>
                  </a:cubicBezTo>
                  <a:cubicBezTo>
                    <a:pt x="978" y="2536"/>
                    <a:pt x="1028" y="2546"/>
                    <a:pt x="1077" y="2546"/>
                  </a:cubicBezTo>
                  <a:cubicBezTo>
                    <a:pt x="1193" y="2546"/>
                    <a:pt x="1304" y="2491"/>
                    <a:pt x="1373" y="2390"/>
                  </a:cubicBezTo>
                  <a:cubicBezTo>
                    <a:pt x="1385" y="2371"/>
                    <a:pt x="1409" y="2353"/>
                    <a:pt x="1447" y="2353"/>
                  </a:cubicBezTo>
                  <a:cubicBezTo>
                    <a:pt x="1452" y="2353"/>
                    <a:pt x="1457" y="2353"/>
                    <a:pt x="1463" y="2354"/>
                  </a:cubicBezTo>
                  <a:cubicBezTo>
                    <a:pt x="1481" y="2357"/>
                    <a:pt x="1499" y="2358"/>
                    <a:pt x="1517" y="2358"/>
                  </a:cubicBezTo>
                  <a:cubicBezTo>
                    <a:pt x="1665" y="2358"/>
                    <a:pt x="1800" y="2267"/>
                    <a:pt x="1860" y="2130"/>
                  </a:cubicBezTo>
                  <a:cubicBezTo>
                    <a:pt x="1960" y="1882"/>
                    <a:pt x="2205" y="1717"/>
                    <a:pt x="2472" y="1717"/>
                  </a:cubicBezTo>
                  <a:cubicBezTo>
                    <a:pt x="2483" y="1717"/>
                    <a:pt x="2494" y="1717"/>
                    <a:pt x="2505" y="1718"/>
                  </a:cubicBezTo>
                  <a:cubicBezTo>
                    <a:pt x="2508" y="1718"/>
                    <a:pt x="2512" y="1718"/>
                    <a:pt x="2515" y="1718"/>
                  </a:cubicBezTo>
                  <a:cubicBezTo>
                    <a:pt x="2681" y="1718"/>
                    <a:pt x="2813" y="1586"/>
                    <a:pt x="2816" y="1421"/>
                  </a:cubicBezTo>
                  <a:cubicBezTo>
                    <a:pt x="2816" y="925"/>
                    <a:pt x="3219" y="527"/>
                    <a:pt x="3712" y="527"/>
                  </a:cubicBezTo>
                  <a:cubicBezTo>
                    <a:pt x="4076" y="527"/>
                    <a:pt x="4401" y="743"/>
                    <a:pt x="4539" y="1079"/>
                  </a:cubicBezTo>
                  <a:cubicBezTo>
                    <a:pt x="4585" y="1194"/>
                    <a:pt x="4690" y="1264"/>
                    <a:pt x="4809" y="1264"/>
                  </a:cubicBezTo>
                  <a:cubicBezTo>
                    <a:pt x="4827" y="1264"/>
                    <a:pt x="4845" y="1262"/>
                    <a:pt x="4864" y="1259"/>
                  </a:cubicBezTo>
                  <a:cubicBezTo>
                    <a:pt x="4883" y="1256"/>
                    <a:pt x="4902" y="1254"/>
                    <a:pt x="4921" y="1254"/>
                  </a:cubicBezTo>
                  <a:cubicBezTo>
                    <a:pt x="5075" y="1254"/>
                    <a:pt x="5213" y="1353"/>
                    <a:pt x="5256" y="1508"/>
                  </a:cubicBezTo>
                  <a:cubicBezTo>
                    <a:pt x="5291" y="1639"/>
                    <a:pt x="5410" y="1727"/>
                    <a:pt x="5544" y="1727"/>
                  </a:cubicBezTo>
                  <a:cubicBezTo>
                    <a:pt x="5559" y="1727"/>
                    <a:pt x="5574" y="1726"/>
                    <a:pt x="5589" y="1724"/>
                  </a:cubicBezTo>
                  <a:cubicBezTo>
                    <a:pt x="5623" y="1719"/>
                    <a:pt x="5657" y="1716"/>
                    <a:pt x="5690" y="1716"/>
                  </a:cubicBezTo>
                  <a:cubicBezTo>
                    <a:pt x="5974" y="1716"/>
                    <a:pt x="6230" y="1893"/>
                    <a:pt x="6323" y="2169"/>
                  </a:cubicBezTo>
                  <a:cubicBezTo>
                    <a:pt x="6374" y="2323"/>
                    <a:pt x="6522" y="2427"/>
                    <a:pt x="6688" y="2427"/>
                  </a:cubicBezTo>
                  <a:cubicBezTo>
                    <a:pt x="6694" y="2427"/>
                    <a:pt x="6700" y="2427"/>
                    <a:pt x="6707" y="2427"/>
                  </a:cubicBezTo>
                  <a:cubicBezTo>
                    <a:pt x="6710" y="2427"/>
                    <a:pt x="6713" y="2427"/>
                    <a:pt x="6716" y="2427"/>
                  </a:cubicBezTo>
                  <a:cubicBezTo>
                    <a:pt x="6805" y="2427"/>
                    <a:pt x="6896" y="2468"/>
                    <a:pt x="6953" y="2539"/>
                  </a:cubicBezTo>
                  <a:cubicBezTo>
                    <a:pt x="7028" y="2629"/>
                    <a:pt x="7137" y="2677"/>
                    <a:pt x="7246" y="2677"/>
                  </a:cubicBezTo>
                  <a:cubicBezTo>
                    <a:pt x="7313" y="2677"/>
                    <a:pt x="7380" y="2659"/>
                    <a:pt x="7441" y="2623"/>
                  </a:cubicBezTo>
                  <a:cubicBezTo>
                    <a:pt x="7467" y="2609"/>
                    <a:pt x="7506" y="2593"/>
                    <a:pt x="7557" y="2593"/>
                  </a:cubicBezTo>
                  <a:cubicBezTo>
                    <a:pt x="7568" y="2593"/>
                    <a:pt x="7578" y="2593"/>
                    <a:pt x="7589" y="2595"/>
                  </a:cubicBezTo>
                  <a:cubicBezTo>
                    <a:pt x="7690" y="2609"/>
                    <a:pt x="7771" y="2693"/>
                    <a:pt x="7780" y="2797"/>
                  </a:cubicBezTo>
                  <a:cubicBezTo>
                    <a:pt x="7799" y="2937"/>
                    <a:pt x="7687" y="3051"/>
                    <a:pt x="7553" y="3051"/>
                  </a:cubicBezTo>
                  <a:lnTo>
                    <a:pt x="6614" y="3051"/>
                  </a:lnTo>
                  <a:cubicBezTo>
                    <a:pt x="6472" y="3051"/>
                    <a:pt x="6351" y="3169"/>
                    <a:pt x="6351" y="3315"/>
                  </a:cubicBezTo>
                  <a:cubicBezTo>
                    <a:pt x="6351" y="3458"/>
                    <a:pt x="6472" y="3575"/>
                    <a:pt x="6614" y="3575"/>
                  </a:cubicBezTo>
                  <a:lnTo>
                    <a:pt x="7550" y="3575"/>
                  </a:lnTo>
                  <a:cubicBezTo>
                    <a:pt x="7998" y="3575"/>
                    <a:pt x="8349" y="3189"/>
                    <a:pt x="8298" y="2735"/>
                  </a:cubicBezTo>
                  <a:cubicBezTo>
                    <a:pt x="8259" y="2393"/>
                    <a:pt x="7993" y="2124"/>
                    <a:pt x="7654" y="2074"/>
                  </a:cubicBezTo>
                  <a:cubicBezTo>
                    <a:pt x="7618" y="2069"/>
                    <a:pt x="7583" y="2067"/>
                    <a:pt x="7548" y="2067"/>
                  </a:cubicBezTo>
                  <a:cubicBezTo>
                    <a:pt x="7453" y="2067"/>
                    <a:pt x="7360" y="2084"/>
                    <a:pt x="7270" y="2119"/>
                  </a:cubicBezTo>
                  <a:cubicBezTo>
                    <a:pt x="7133" y="1998"/>
                    <a:pt x="6962" y="1920"/>
                    <a:pt x="6774" y="1906"/>
                  </a:cubicBezTo>
                  <a:cubicBezTo>
                    <a:pt x="6586" y="1469"/>
                    <a:pt x="6155" y="1191"/>
                    <a:pt x="5687" y="1191"/>
                  </a:cubicBezTo>
                  <a:lnTo>
                    <a:pt x="5682" y="1191"/>
                  </a:lnTo>
                  <a:cubicBezTo>
                    <a:pt x="5539" y="920"/>
                    <a:pt x="5256" y="740"/>
                    <a:pt x="4945" y="729"/>
                  </a:cubicBezTo>
                  <a:cubicBezTo>
                    <a:pt x="4696" y="284"/>
                    <a:pt x="4222" y="1"/>
                    <a:pt x="3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3"/>
            <p:cNvSpPr/>
            <p:nvPr/>
          </p:nvSpPr>
          <p:spPr>
            <a:xfrm>
              <a:off x="4338811" y="3550896"/>
              <a:ext cx="185616" cy="79521"/>
            </a:xfrm>
            <a:custGeom>
              <a:avLst/>
              <a:gdLst/>
              <a:ahLst/>
              <a:cxnLst/>
              <a:rect l="l" t="t" r="r" b="b"/>
              <a:pathLst>
                <a:path w="8347" h="3576" extrusionOk="0">
                  <a:moveTo>
                    <a:pt x="3710" y="525"/>
                  </a:moveTo>
                  <a:cubicBezTo>
                    <a:pt x="4074" y="525"/>
                    <a:pt x="4399" y="743"/>
                    <a:pt x="4536" y="1079"/>
                  </a:cubicBezTo>
                  <a:cubicBezTo>
                    <a:pt x="4582" y="1191"/>
                    <a:pt x="4688" y="1261"/>
                    <a:pt x="4806" y="1261"/>
                  </a:cubicBezTo>
                  <a:cubicBezTo>
                    <a:pt x="4824" y="1261"/>
                    <a:pt x="4843" y="1259"/>
                    <a:pt x="4861" y="1256"/>
                  </a:cubicBezTo>
                  <a:cubicBezTo>
                    <a:pt x="4880" y="1253"/>
                    <a:pt x="4899" y="1251"/>
                    <a:pt x="4917" y="1251"/>
                  </a:cubicBezTo>
                  <a:cubicBezTo>
                    <a:pt x="5072" y="1251"/>
                    <a:pt x="5211" y="1353"/>
                    <a:pt x="5253" y="1505"/>
                  </a:cubicBezTo>
                  <a:cubicBezTo>
                    <a:pt x="5289" y="1640"/>
                    <a:pt x="5410" y="1726"/>
                    <a:pt x="5545" y="1726"/>
                  </a:cubicBezTo>
                  <a:cubicBezTo>
                    <a:pt x="5559" y="1726"/>
                    <a:pt x="5573" y="1726"/>
                    <a:pt x="5587" y="1724"/>
                  </a:cubicBezTo>
                  <a:cubicBezTo>
                    <a:pt x="5622" y="1718"/>
                    <a:pt x="5657" y="1715"/>
                    <a:pt x="5692" y="1715"/>
                  </a:cubicBezTo>
                  <a:cubicBezTo>
                    <a:pt x="5974" y="1715"/>
                    <a:pt x="6229" y="1892"/>
                    <a:pt x="6323" y="2166"/>
                  </a:cubicBezTo>
                  <a:cubicBezTo>
                    <a:pt x="6373" y="2325"/>
                    <a:pt x="6525" y="2427"/>
                    <a:pt x="6691" y="2427"/>
                  </a:cubicBezTo>
                  <a:cubicBezTo>
                    <a:pt x="6696" y="2427"/>
                    <a:pt x="6700" y="2427"/>
                    <a:pt x="6704" y="2427"/>
                  </a:cubicBezTo>
                  <a:cubicBezTo>
                    <a:pt x="6708" y="2427"/>
                    <a:pt x="6711" y="2427"/>
                    <a:pt x="6714" y="2427"/>
                  </a:cubicBezTo>
                  <a:cubicBezTo>
                    <a:pt x="6806" y="2427"/>
                    <a:pt x="6894" y="2466"/>
                    <a:pt x="6954" y="2539"/>
                  </a:cubicBezTo>
                  <a:cubicBezTo>
                    <a:pt x="7027" y="2628"/>
                    <a:pt x="7136" y="2675"/>
                    <a:pt x="7245" y="2675"/>
                  </a:cubicBezTo>
                  <a:cubicBezTo>
                    <a:pt x="7312" y="2675"/>
                    <a:pt x="7378" y="2658"/>
                    <a:pt x="7438" y="2623"/>
                  </a:cubicBezTo>
                  <a:cubicBezTo>
                    <a:pt x="7475" y="2601"/>
                    <a:pt x="7515" y="2591"/>
                    <a:pt x="7554" y="2591"/>
                  </a:cubicBezTo>
                  <a:cubicBezTo>
                    <a:pt x="7665" y="2591"/>
                    <a:pt x="7771" y="2672"/>
                    <a:pt x="7783" y="2794"/>
                  </a:cubicBezTo>
                  <a:cubicBezTo>
                    <a:pt x="7797" y="2934"/>
                    <a:pt x="7691" y="3049"/>
                    <a:pt x="7556" y="3049"/>
                  </a:cubicBezTo>
                  <a:lnTo>
                    <a:pt x="827" y="3049"/>
                  </a:lnTo>
                  <a:cubicBezTo>
                    <a:pt x="670" y="3049"/>
                    <a:pt x="544" y="2920"/>
                    <a:pt x="553" y="2757"/>
                  </a:cubicBezTo>
                  <a:cubicBezTo>
                    <a:pt x="553" y="2608"/>
                    <a:pt x="679" y="2493"/>
                    <a:pt x="825" y="2493"/>
                  </a:cubicBezTo>
                  <a:cubicBezTo>
                    <a:pt x="860" y="2493"/>
                    <a:pt x="895" y="2500"/>
                    <a:pt x="931" y="2514"/>
                  </a:cubicBezTo>
                  <a:cubicBezTo>
                    <a:pt x="978" y="2534"/>
                    <a:pt x="1027" y="2543"/>
                    <a:pt x="1075" y="2543"/>
                  </a:cubicBezTo>
                  <a:cubicBezTo>
                    <a:pt x="1191" y="2543"/>
                    <a:pt x="1301" y="2488"/>
                    <a:pt x="1371" y="2388"/>
                  </a:cubicBezTo>
                  <a:cubicBezTo>
                    <a:pt x="1383" y="2371"/>
                    <a:pt x="1405" y="2352"/>
                    <a:pt x="1442" y="2352"/>
                  </a:cubicBezTo>
                  <a:cubicBezTo>
                    <a:pt x="1449" y="2352"/>
                    <a:pt x="1456" y="2353"/>
                    <a:pt x="1463" y="2354"/>
                  </a:cubicBezTo>
                  <a:cubicBezTo>
                    <a:pt x="1480" y="2356"/>
                    <a:pt x="1497" y="2357"/>
                    <a:pt x="1513" y="2357"/>
                  </a:cubicBezTo>
                  <a:cubicBezTo>
                    <a:pt x="1662" y="2357"/>
                    <a:pt x="1798" y="2269"/>
                    <a:pt x="1858" y="2130"/>
                  </a:cubicBezTo>
                  <a:cubicBezTo>
                    <a:pt x="1958" y="1880"/>
                    <a:pt x="2202" y="1715"/>
                    <a:pt x="2470" y="1715"/>
                  </a:cubicBezTo>
                  <a:cubicBezTo>
                    <a:pt x="2481" y="1715"/>
                    <a:pt x="2491" y="1715"/>
                    <a:pt x="2502" y="1715"/>
                  </a:cubicBezTo>
                  <a:cubicBezTo>
                    <a:pt x="2507" y="1716"/>
                    <a:pt x="2512" y="1716"/>
                    <a:pt x="2517" y="1716"/>
                  </a:cubicBezTo>
                  <a:cubicBezTo>
                    <a:pt x="2681" y="1716"/>
                    <a:pt x="2813" y="1582"/>
                    <a:pt x="2813" y="1418"/>
                  </a:cubicBezTo>
                  <a:cubicBezTo>
                    <a:pt x="2813" y="925"/>
                    <a:pt x="3217" y="525"/>
                    <a:pt x="3710" y="525"/>
                  </a:cubicBezTo>
                  <a:close/>
                  <a:moveTo>
                    <a:pt x="3701" y="1"/>
                  </a:moveTo>
                  <a:cubicBezTo>
                    <a:pt x="2995" y="1"/>
                    <a:pt x="2404" y="522"/>
                    <a:pt x="2298" y="1200"/>
                  </a:cubicBezTo>
                  <a:cubicBezTo>
                    <a:pt x="1922" y="1256"/>
                    <a:pt x="1592" y="1488"/>
                    <a:pt x="1413" y="1827"/>
                  </a:cubicBezTo>
                  <a:cubicBezTo>
                    <a:pt x="1264" y="1836"/>
                    <a:pt x="1124" y="1892"/>
                    <a:pt x="1018" y="1993"/>
                  </a:cubicBezTo>
                  <a:cubicBezTo>
                    <a:pt x="951" y="1974"/>
                    <a:pt x="883" y="1967"/>
                    <a:pt x="813" y="1967"/>
                  </a:cubicBezTo>
                  <a:cubicBezTo>
                    <a:pt x="800" y="1967"/>
                    <a:pt x="787" y="1967"/>
                    <a:pt x="774" y="1967"/>
                  </a:cubicBezTo>
                  <a:cubicBezTo>
                    <a:pt x="365" y="1990"/>
                    <a:pt x="29" y="2326"/>
                    <a:pt x="12" y="2735"/>
                  </a:cubicBezTo>
                  <a:cubicBezTo>
                    <a:pt x="1" y="3194"/>
                    <a:pt x="365" y="3575"/>
                    <a:pt x="822" y="3575"/>
                  </a:cubicBezTo>
                  <a:lnTo>
                    <a:pt x="7548" y="3575"/>
                  </a:lnTo>
                  <a:cubicBezTo>
                    <a:pt x="7999" y="3575"/>
                    <a:pt x="8346" y="3183"/>
                    <a:pt x="8298" y="2735"/>
                  </a:cubicBezTo>
                  <a:cubicBezTo>
                    <a:pt x="8259" y="2390"/>
                    <a:pt x="7993" y="2119"/>
                    <a:pt x="7654" y="2074"/>
                  </a:cubicBezTo>
                  <a:cubicBezTo>
                    <a:pt x="7615" y="2068"/>
                    <a:pt x="7577" y="2065"/>
                    <a:pt x="7539" y="2065"/>
                  </a:cubicBezTo>
                  <a:cubicBezTo>
                    <a:pt x="7446" y="2065"/>
                    <a:pt x="7355" y="2083"/>
                    <a:pt x="7268" y="2119"/>
                  </a:cubicBezTo>
                  <a:cubicBezTo>
                    <a:pt x="7130" y="1995"/>
                    <a:pt x="6959" y="1920"/>
                    <a:pt x="6775" y="1906"/>
                  </a:cubicBezTo>
                  <a:cubicBezTo>
                    <a:pt x="6584" y="1466"/>
                    <a:pt x="6155" y="1191"/>
                    <a:pt x="5685" y="1191"/>
                  </a:cubicBezTo>
                  <a:lnTo>
                    <a:pt x="5682" y="1191"/>
                  </a:lnTo>
                  <a:cubicBezTo>
                    <a:pt x="5536" y="917"/>
                    <a:pt x="5253" y="738"/>
                    <a:pt x="4942" y="729"/>
                  </a:cubicBezTo>
                  <a:cubicBezTo>
                    <a:pt x="4693" y="281"/>
                    <a:pt x="4220" y="1"/>
                    <a:pt x="3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63"/>
          <p:cNvGrpSpPr/>
          <p:nvPr/>
        </p:nvGrpSpPr>
        <p:grpSpPr>
          <a:xfrm>
            <a:off x="7266746" y="1850416"/>
            <a:ext cx="398718" cy="398718"/>
            <a:chOff x="2335679" y="1531953"/>
            <a:chExt cx="398718" cy="398718"/>
          </a:xfrm>
        </p:grpSpPr>
        <p:sp>
          <p:nvSpPr>
            <p:cNvPr id="1421" name="Google Shape;1421;p63"/>
            <p:cNvSpPr/>
            <p:nvPr/>
          </p:nvSpPr>
          <p:spPr>
            <a:xfrm>
              <a:off x="2335679" y="1531953"/>
              <a:ext cx="398718" cy="398718"/>
            </a:xfrm>
            <a:custGeom>
              <a:avLst/>
              <a:gdLst/>
              <a:ahLst/>
              <a:cxnLst/>
              <a:rect l="l" t="t" r="r" b="b"/>
              <a:pathLst>
                <a:path w="17930" h="17930" extrusionOk="0">
                  <a:moveTo>
                    <a:pt x="8965" y="0"/>
                  </a:moveTo>
                  <a:cubicBezTo>
                    <a:pt x="4012" y="0"/>
                    <a:pt x="0" y="4009"/>
                    <a:pt x="0" y="8965"/>
                  </a:cubicBezTo>
                  <a:cubicBezTo>
                    <a:pt x="0" y="13920"/>
                    <a:pt x="4012" y="17929"/>
                    <a:pt x="8965" y="17929"/>
                  </a:cubicBezTo>
                  <a:cubicBezTo>
                    <a:pt x="13920" y="17929"/>
                    <a:pt x="17929" y="13920"/>
                    <a:pt x="17929" y="8965"/>
                  </a:cubicBezTo>
                  <a:cubicBezTo>
                    <a:pt x="17929" y="5925"/>
                    <a:pt x="16414" y="3121"/>
                    <a:pt x="13873" y="1451"/>
                  </a:cubicBezTo>
                  <a:cubicBezTo>
                    <a:pt x="13828" y="1423"/>
                    <a:pt x="13778" y="1409"/>
                    <a:pt x="13729" y="1409"/>
                  </a:cubicBezTo>
                  <a:cubicBezTo>
                    <a:pt x="13643" y="1409"/>
                    <a:pt x="13559" y="1451"/>
                    <a:pt x="13509" y="1530"/>
                  </a:cubicBezTo>
                  <a:cubicBezTo>
                    <a:pt x="13427" y="1653"/>
                    <a:pt x="13461" y="1813"/>
                    <a:pt x="13584" y="1894"/>
                  </a:cubicBezTo>
                  <a:cubicBezTo>
                    <a:pt x="15977" y="3463"/>
                    <a:pt x="17405" y="6102"/>
                    <a:pt x="17405" y="8959"/>
                  </a:cubicBezTo>
                  <a:cubicBezTo>
                    <a:pt x="17405" y="13626"/>
                    <a:pt x="13629" y="17400"/>
                    <a:pt x="8965" y="17400"/>
                  </a:cubicBezTo>
                  <a:cubicBezTo>
                    <a:pt x="4300" y="17400"/>
                    <a:pt x="527" y="13626"/>
                    <a:pt x="527" y="8959"/>
                  </a:cubicBezTo>
                  <a:cubicBezTo>
                    <a:pt x="527" y="4297"/>
                    <a:pt x="4300" y="521"/>
                    <a:pt x="8965" y="521"/>
                  </a:cubicBezTo>
                  <a:cubicBezTo>
                    <a:pt x="10248" y="521"/>
                    <a:pt x="11480" y="801"/>
                    <a:pt x="12626" y="1353"/>
                  </a:cubicBezTo>
                  <a:cubicBezTo>
                    <a:pt x="12663" y="1371"/>
                    <a:pt x="12701" y="1380"/>
                    <a:pt x="12740" y="1380"/>
                  </a:cubicBezTo>
                  <a:cubicBezTo>
                    <a:pt x="12836" y="1380"/>
                    <a:pt x="12930" y="1325"/>
                    <a:pt x="12976" y="1233"/>
                  </a:cubicBezTo>
                  <a:cubicBezTo>
                    <a:pt x="13038" y="1101"/>
                    <a:pt x="12982" y="944"/>
                    <a:pt x="12853" y="883"/>
                  </a:cubicBezTo>
                  <a:cubicBezTo>
                    <a:pt x="11634" y="294"/>
                    <a:pt x="10329" y="0"/>
                    <a:pt x="8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3"/>
            <p:cNvSpPr/>
            <p:nvPr/>
          </p:nvSpPr>
          <p:spPr>
            <a:xfrm>
              <a:off x="2359029" y="1555125"/>
              <a:ext cx="351997" cy="351997"/>
            </a:xfrm>
            <a:custGeom>
              <a:avLst/>
              <a:gdLst/>
              <a:ahLst/>
              <a:cxnLst/>
              <a:rect l="l" t="t" r="r" b="b"/>
              <a:pathLst>
                <a:path w="15829" h="15829" extrusionOk="0">
                  <a:moveTo>
                    <a:pt x="7915" y="0"/>
                  </a:moveTo>
                  <a:cubicBezTo>
                    <a:pt x="3539" y="0"/>
                    <a:pt x="1" y="3538"/>
                    <a:pt x="1" y="7914"/>
                  </a:cubicBezTo>
                  <a:cubicBezTo>
                    <a:pt x="1" y="10514"/>
                    <a:pt x="1275" y="12951"/>
                    <a:pt x="3416" y="14427"/>
                  </a:cubicBezTo>
                  <a:cubicBezTo>
                    <a:pt x="3462" y="14460"/>
                    <a:pt x="3514" y="14475"/>
                    <a:pt x="3566" y="14475"/>
                  </a:cubicBezTo>
                  <a:cubicBezTo>
                    <a:pt x="3649" y="14475"/>
                    <a:pt x="3730" y="14436"/>
                    <a:pt x="3780" y="14363"/>
                  </a:cubicBezTo>
                  <a:cubicBezTo>
                    <a:pt x="3864" y="14243"/>
                    <a:pt x="3833" y="14077"/>
                    <a:pt x="3713" y="13999"/>
                  </a:cubicBezTo>
                  <a:cubicBezTo>
                    <a:pt x="1718" y="12618"/>
                    <a:pt x="527" y="10343"/>
                    <a:pt x="527" y="7914"/>
                  </a:cubicBezTo>
                  <a:cubicBezTo>
                    <a:pt x="527" y="3830"/>
                    <a:pt x="3827" y="527"/>
                    <a:pt x="7915" y="527"/>
                  </a:cubicBezTo>
                  <a:cubicBezTo>
                    <a:pt x="12002" y="527"/>
                    <a:pt x="15305" y="3830"/>
                    <a:pt x="15305" y="7914"/>
                  </a:cubicBezTo>
                  <a:cubicBezTo>
                    <a:pt x="15305" y="12001"/>
                    <a:pt x="12002" y="15304"/>
                    <a:pt x="7915" y="15304"/>
                  </a:cubicBezTo>
                  <a:cubicBezTo>
                    <a:pt x="6769" y="15304"/>
                    <a:pt x="5674" y="15049"/>
                    <a:pt x="4657" y="14548"/>
                  </a:cubicBezTo>
                  <a:cubicBezTo>
                    <a:pt x="4619" y="14529"/>
                    <a:pt x="4579" y="14521"/>
                    <a:pt x="4539" y="14521"/>
                  </a:cubicBezTo>
                  <a:cubicBezTo>
                    <a:pt x="4442" y="14521"/>
                    <a:pt x="4350" y="14574"/>
                    <a:pt x="4306" y="14666"/>
                  </a:cubicBezTo>
                  <a:cubicBezTo>
                    <a:pt x="4239" y="14800"/>
                    <a:pt x="4292" y="14957"/>
                    <a:pt x="4424" y="15021"/>
                  </a:cubicBezTo>
                  <a:cubicBezTo>
                    <a:pt x="5517" y="15556"/>
                    <a:pt x="6690" y="15828"/>
                    <a:pt x="7915" y="15828"/>
                  </a:cubicBezTo>
                  <a:cubicBezTo>
                    <a:pt x="12293" y="15828"/>
                    <a:pt x="15829" y="12293"/>
                    <a:pt x="15829" y="7914"/>
                  </a:cubicBezTo>
                  <a:cubicBezTo>
                    <a:pt x="15829" y="3538"/>
                    <a:pt x="12293" y="0"/>
                    <a:pt x="7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3"/>
            <p:cNvSpPr/>
            <p:nvPr/>
          </p:nvSpPr>
          <p:spPr>
            <a:xfrm>
              <a:off x="2421894" y="1624573"/>
              <a:ext cx="200871" cy="213280"/>
            </a:xfrm>
            <a:custGeom>
              <a:avLst/>
              <a:gdLst/>
              <a:ahLst/>
              <a:cxnLst/>
              <a:rect l="l" t="t" r="r" b="b"/>
              <a:pathLst>
                <a:path w="9033" h="9591" extrusionOk="0">
                  <a:moveTo>
                    <a:pt x="5351" y="1"/>
                  </a:moveTo>
                  <a:cubicBezTo>
                    <a:pt x="4387" y="1"/>
                    <a:pt x="3457" y="415"/>
                    <a:pt x="2726" y="1163"/>
                  </a:cubicBezTo>
                  <a:cubicBezTo>
                    <a:pt x="2622" y="1270"/>
                    <a:pt x="2628" y="1435"/>
                    <a:pt x="2729" y="1536"/>
                  </a:cubicBezTo>
                  <a:cubicBezTo>
                    <a:pt x="2780" y="1586"/>
                    <a:pt x="2846" y="1610"/>
                    <a:pt x="2912" y="1610"/>
                  </a:cubicBezTo>
                  <a:cubicBezTo>
                    <a:pt x="2980" y="1610"/>
                    <a:pt x="3048" y="1584"/>
                    <a:pt x="3099" y="1533"/>
                  </a:cubicBezTo>
                  <a:cubicBezTo>
                    <a:pt x="3729" y="883"/>
                    <a:pt x="4533" y="527"/>
                    <a:pt x="5351" y="527"/>
                  </a:cubicBezTo>
                  <a:cubicBezTo>
                    <a:pt x="6586" y="527"/>
                    <a:pt x="7743" y="1337"/>
                    <a:pt x="8371" y="2640"/>
                  </a:cubicBezTo>
                  <a:cubicBezTo>
                    <a:pt x="8433" y="2769"/>
                    <a:pt x="8377" y="2925"/>
                    <a:pt x="8248" y="2990"/>
                  </a:cubicBezTo>
                  <a:cubicBezTo>
                    <a:pt x="8211" y="3007"/>
                    <a:pt x="8173" y="3015"/>
                    <a:pt x="8135" y="3015"/>
                  </a:cubicBezTo>
                  <a:cubicBezTo>
                    <a:pt x="8037" y="3015"/>
                    <a:pt x="7942" y="2960"/>
                    <a:pt x="7898" y="2867"/>
                  </a:cubicBezTo>
                  <a:cubicBezTo>
                    <a:pt x="7354" y="1732"/>
                    <a:pt x="6402" y="1051"/>
                    <a:pt x="5354" y="1051"/>
                  </a:cubicBezTo>
                  <a:cubicBezTo>
                    <a:pt x="4309" y="1051"/>
                    <a:pt x="3356" y="1732"/>
                    <a:pt x="2813" y="2867"/>
                  </a:cubicBezTo>
                  <a:cubicBezTo>
                    <a:pt x="2777" y="2939"/>
                    <a:pt x="2746" y="3012"/>
                    <a:pt x="2715" y="3091"/>
                  </a:cubicBezTo>
                  <a:cubicBezTo>
                    <a:pt x="2645" y="3262"/>
                    <a:pt x="2771" y="3452"/>
                    <a:pt x="2956" y="3452"/>
                  </a:cubicBezTo>
                  <a:lnTo>
                    <a:pt x="5345" y="3452"/>
                  </a:lnTo>
                  <a:cubicBezTo>
                    <a:pt x="5488" y="3452"/>
                    <a:pt x="5606" y="3570"/>
                    <a:pt x="5606" y="3713"/>
                  </a:cubicBezTo>
                  <a:cubicBezTo>
                    <a:pt x="5606" y="3858"/>
                    <a:pt x="5488" y="3976"/>
                    <a:pt x="5345" y="3976"/>
                  </a:cubicBezTo>
                  <a:lnTo>
                    <a:pt x="2684" y="3976"/>
                  </a:lnTo>
                  <a:cubicBezTo>
                    <a:pt x="2550" y="3976"/>
                    <a:pt x="2438" y="4074"/>
                    <a:pt x="2424" y="4209"/>
                  </a:cubicBezTo>
                  <a:cubicBezTo>
                    <a:pt x="2398" y="4405"/>
                    <a:pt x="2384" y="4604"/>
                    <a:pt x="2384" y="4800"/>
                  </a:cubicBezTo>
                  <a:cubicBezTo>
                    <a:pt x="2384" y="4996"/>
                    <a:pt x="2398" y="5195"/>
                    <a:pt x="2424" y="5391"/>
                  </a:cubicBezTo>
                  <a:cubicBezTo>
                    <a:pt x="2440" y="5520"/>
                    <a:pt x="2552" y="5623"/>
                    <a:pt x="2684" y="5623"/>
                  </a:cubicBezTo>
                  <a:lnTo>
                    <a:pt x="5345" y="5623"/>
                  </a:lnTo>
                  <a:cubicBezTo>
                    <a:pt x="5488" y="5623"/>
                    <a:pt x="5606" y="5741"/>
                    <a:pt x="5606" y="5884"/>
                  </a:cubicBezTo>
                  <a:cubicBezTo>
                    <a:pt x="5606" y="6029"/>
                    <a:pt x="5488" y="6147"/>
                    <a:pt x="5345" y="6147"/>
                  </a:cubicBezTo>
                  <a:lnTo>
                    <a:pt x="2956" y="6147"/>
                  </a:lnTo>
                  <a:cubicBezTo>
                    <a:pt x="2869" y="6147"/>
                    <a:pt x="2788" y="6189"/>
                    <a:pt x="2740" y="6262"/>
                  </a:cubicBezTo>
                  <a:cubicBezTo>
                    <a:pt x="2642" y="6408"/>
                    <a:pt x="2726" y="6548"/>
                    <a:pt x="2813" y="6733"/>
                  </a:cubicBezTo>
                  <a:cubicBezTo>
                    <a:pt x="3356" y="7867"/>
                    <a:pt x="4309" y="8545"/>
                    <a:pt x="5354" y="8545"/>
                  </a:cubicBezTo>
                  <a:cubicBezTo>
                    <a:pt x="6402" y="8545"/>
                    <a:pt x="7354" y="7867"/>
                    <a:pt x="7898" y="6733"/>
                  </a:cubicBezTo>
                  <a:cubicBezTo>
                    <a:pt x="7942" y="6639"/>
                    <a:pt x="8037" y="6584"/>
                    <a:pt x="8135" y="6584"/>
                  </a:cubicBezTo>
                  <a:cubicBezTo>
                    <a:pt x="8173" y="6584"/>
                    <a:pt x="8211" y="6592"/>
                    <a:pt x="8248" y="6609"/>
                  </a:cubicBezTo>
                  <a:cubicBezTo>
                    <a:pt x="8377" y="6674"/>
                    <a:pt x="8433" y="6831"/>
                    <a:pt x="8371" y="6959"/>
                  </a:cubicBezTo>
                  <a:cubicBezTo>
                    <a:pt x="7746" y="8262"/>
                    <a:pt x="6592" y="9072"/>
                    <a:pt x="5351" y="9072"/>
                  </a:cubicBezTo>
                  <a:cubicBezTo>
                    <a:pt x="4116" y="9072"/>
                    <a:pt x="2959" y="8262"/>
                    <a:pt x="2331" y="6959"/>
                  </a:cubicBezTo>
                  <a:cubicBezTo>
                    <a:pt x="2239" y="6761"/>
                    <a:pt x="2155" y="6550"/>
                    <a:pt x="2087" y="6332"/>
                  </a:cubicBezTo>
                  <a:cubicBezTo>
                    <a:pt x="2051" y="6226"/>
                    <a:pt x="1950" y="6147"/>
                    <a:pt x="1835" y="6147"/>
                  </a:cubicBezTo>
                  <a:lnTo>
                    <a:pt x="788" y="6147"/>
                  </a:lnTo>
                  <a:cubicBezTo>
                    <a:pt x="645" y="6147"/>
                    <a:pt x="524" y="6029"/>
                    <a:pt x="524" y="5884"/>
                  </a:cubicBezTo>
                  <a:cubicBezTo>
                    <a:pt x="524" y="5741"/>
                    <a:pt x="645" y="5623"/>
                    <a:pt x="788" y="5623"/>
                  </a:cubicBezTo>
                  <a:lnTo>
                    <a:pt x="1622" y="5623"/>
                  </a:lnTo>
                  <a:cubicBezTo>
                    <a:pt x="1776" y="5623"/>
                    <a:pt x="1897" y="5489"/>
                    <a:pt x="1883" y="5332"/>
                  </a:cubicBezTo>
                  <a:cubicBezTo>
                    <a:pt x="1866" y="5153"/>
                    <a:pt x="1855" y="4973"/>
                    <a:pt x="1855" y="4800"/>
                  </a:cubicBezTo>
                  <a:cubicBezTo>
                    <a:pt x="1855" y="4623"/>
                    <a:pt x="1866" y="4447"/>
                    <a:pt x="1883" y="4267"/>
                  </a:cubicBezTo>
                  <a:cubicBezTo>
                    <a:pt x="1891" y="4194"/>
                    <a:pt x="1866" y="4119"/>
                    <a:pt x="1818" y="4063"/>
                  </a:cubicBezTo>
                  <a:cubicBezTo>
                    <a:pt x="1768" y="4007"/>
                    <a:pt x="1698" y="3976"/>
                    <a:pt x="1622" y="3976"/>
                  </a:cubicBezTo>
                  <a:lnTo>
                    <a:pt x="788" y="3976"/>
                  </a:lnTo>
                  <a:cubicBezTo>
                    <a:pt x="645" y="3976"/>
                    <a:pt x="524" y="3858"/>
                    <a:pt x="524" y="3713"/>
                  </a:cubicBezTo>
                  <a:cubicBezTo>
                    <a:pt x="524" y="3570"/>
                    <a:pt x="645" y="3452"/>
                    <a:pt x="788" y="3452"/>
                  </a:cubicBezTo>
                  <a:lnTo>
                    <a:pt x="1835" y="3452"/>
                  </a:lnTo>
                  <a:cubicBezTo>
                    <a:pt x="1950" y="3452"/>
                    <a:pt x="2051" y="3376"/>
                    <a:pt x="2087" y="3264"/>
                  </a:cubicBezTo>
                  <a:cubicBezTo>
                    <a:pt x="2188" y="2948"/>
                    <a:pt x="2317" y="2643"/>
                    <a:pt x="2480" y="2362"/>
                  </a:cubicBezTo>
                  <a:cubicBezTo>
                    <a:pt x="2550" y="2236"/>
                    <a:pt x="2508" y="2074"/>
                    <a:pt x="2382" y="2004"/>
                  </a:cubicBezTo>
                  <a:cubicBezTo>
                    <a:pt x="2340" y="1981"/>
                    <a:pt x="2296" y="1970"/>
                    <a:pt x="2251" y="1970"/>
                  </a:cubicBezTo>
                  <a:cubicBezTo>
                    <a:pt x="2159" y="1970"/>
                    <a:pt x="2070" y="2017"/>
                    <a:pt x="2023" y="2102"/>
                  </a:cubicBezTo>
                  <a:cubicBezTo>
                    <a:pt x="1877" y="2362"/>
                    <a:pt x="1751" y="2634"/>
                    <a:pt x="1650" y="2925"/>
                  </a:cubicBezTo>
                  <a:lnTo>
                    <a:pt x="790" y="2925"/>
                  </a:lnTo>
                  <a:cubicBezTo>
                    <a:pt x="356" y="2925"/>
                    <a:pt x="3" y="3278"/>
                    <a:pt x="3" y="3713"/>
                  </a:cubicBezTo>
                  <a:cubicBezTo>
                    <a:pt x="3" y="4147"/>
                    <a:pt x="356" y="4503"/>
                    <a:pt x="790" y="4503"/>
                  </a:cubicBezTo>
                  <a:lnTo>
                    <a:pt x="1342" y="4503"/>
                  </a:lnTo>
                  <a:cubicBezTo>
                    <a:pt x="1331" y="4699"/>
                    <a:pt x="1331" y="4889"/>
                    <a:pt x="1342" y="5097"/>
                  </a:cubicBezTo>
                  <a:lnTo>
                    <a:pt x="790" y="5097"/>
                  </a:lnTo>
                  <a:cubicBezTo>
                    <a:pt x="787" y="5097"/>
                    <a:pt x="783" y="5096"/>
                    <a:pt x="780" y="5096"/>
                  </a:cubicBezTo>
                  <a:cubicBezTo>
                    <a:pt x="348" y="5096"/>
                    <a:pt x="0" y="5447"/>
                    <a:pt x="0" y="5878"/>
                  </a:cubicBezTo>
                  <a:cubicBezTo>
                    <a:pt x="0" y="6312"/>
                    <a:pt x="353" y="6665"/>
                    <a:pt x="788" y="6665"/>
                  </a:cubicBezTo>
                  <a:lnTo>
                    <a:pt x="1648" y="6665"/>
                  </a:lnTo>
                  <a:cubicBezTo>
                    <a:pt x="1709" y="6845"/>
                    <a:pt x="1779" y="7016"/>
                    <a:pt x="1860" y="7181"/>
                  </a:cubicBezTo>
                  <a:cubicBezTo>
                    <a:pt x="2575" y="8668"/>
                    <a:pt x="3908" y="9590"/>
                    <a:pt x="5351" y="9590"/>
                  </a:cubicBezTo>
                  <a:cubicBezTo>
                    <a:pt x="6791" y="9590"/>
                    <a:pt x="8127" y="8666"/>
                    <a:pt x="8842" y="7181"/>
                  </a:cubicBezTo>
                  <a:cubicBezTo>
                    <a:pt x="9032" y="6789"/>
                    <a:pt x="8867" y="6318"/>
                    <a:pt x="8472" y="6130"/>
                  </a:cubicBezTo>
                  <a:cubicBezTo>
                    <a:pt x="8362" y="6077"/>
                    <a:pt x="8246" y="6052"/>
                    <a:pt x="8131" y="6052"/>
                  </a:cubicBezTo>
                  <a:cubicBezTo>
                    <a:pt x="7837" y="6052"/>
                    <a:pt x="7554" y="6218"/>
                    <a:pt x="7421" y="6500"/>
                  </a:cubicBezTo>
                  <a:cubicBezTo>
                    <a:pt x="6965" y="7450"/>
                    <a:pt x="6191" y="8018"/>
                    <a:pt x="5351" y="8018"/>
                  </a:cubicBezTo>
                  <a:cubicBezTo>
                    <a:pt x="4561" y="8018"/>
                    <a:pt x="3833" y="7517"/>
                    <a:pt x="3365" y="6668"/>
                  </a:cubicBezTo>
                  <a:lnTo>
                    <a:pt x="5340" y="6668"/>
                  </a:lnTo>
                  <a:cubicBezTo>
                    <a:pt x="5774" y="6668"/>
                    <a:pt x="6130" y="6315"/>
                    <a:pt x="6130" y="5881"/>
                  </a:cubicBezTo>
                  <a:cubicBezTo>
                    <a:pt x="6130" y="5447"/>
                    <a:pt x="5774" y="5094"/>
                    <a:pt x="5340" y="5094"/>
                  </a:cubicBezTo>
                  <a:lnTo>
                    <a:pt x="2917" y="5094"/>
                  </a:lnTo>
                  <a:cubicBezTo>
                    <a:pt x="2903" y="4900"/>
                    <a:pt x="2903" y="4704"/>
                    <a:pt x="2917" y="4497"/>
                  </a:cubicBezTo>
                  <a:lnTo>
                    <a:pt x="5340" y="4497"/>
                  </a:lnTo>
                  <a:cubicBezTo>
                    <a:pt x="5774" y="4497"/>
                    <a:pt x="6130" y="4144"/>
                    <a:pt x="6130" y="3710"/>
                  </a:cubicBezTo>
                  <a:cubicBezTo>
                    <a:pt x="6130" y="3276"/>
                    <a:pt x="5774" y="2923"/>
                    <a:pt x="5340" y="2923"/>
                  </a:cubicBezTo>
                  <a:lnTo>
                    <a:pt x="3365" y="2923"/>
                  </a:lnTo>
                  <a:cubicBezTo>
                    <a:pt x="3827" y="2074"/>
                    <a:pt x="4561" y="1575"/>
                    <a:pt x="5351" y="1575"/>
                  </a:cubicBezTo>
                  <a:cubicBezTo>
                    <a:pt x="6191" y="1575"/>
                    <a:pt x="6965" y="2141"/>
                    <a:pt x="7421" y="3091"/>
                  </a:cubicBezTo>
                  <a:cubicBezTo>
                    <a:pt x="7556" y="3373"/>
                    <a:pt x="7838" y="3538"/>
                    <a:pt x="8132" y="3538"/>
                  </a:cubicBezTo>
                  <a:cubicBezTo>
                    <a:pt x="8246" y="3538"/>
                    <a:pt x="8362" y="3513"/>
                    <a:pt x="8472" y="3461"/>
                  </a:cubicBezTo>
                  <a:cubicBezTo>
                    <a:pt x="8864" y="3273"/>
                    <a:pt x="9029" y="2802"/>
                    <a:pt x="8842" y="2410"/>
                  </a:cubicBezTo>
                  <a:cubicBezTo>
                    <a:pt x="8127" y="922"/>
                    <a:pt x="6794" y="1"/>
                    <a:pt x="5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 name="Google Shape;1424;p63"/>
          <p:cNvSpPr/>
          <p:nvPr/>
        </p:nvSpPr>
        <p:spPr>
          <a:xfrm>
            <a:off x="1478541" y="1850423"/>
            <a:ext cx="398718" cy="398718"/>
          </a:xfrm>
          <a:custGeom>
            <a:avLst/>
            <a:gdLst/>
            <a:ahLst/>
            <a:cxnLst/>
            <a:rect l="l" t="t" r="r" b="b"/>
            <a:pathLst>
              <a:path w="17930" h="17930" extrusionOk="0">
                <a:moveTo>
                  <a:pt x="10100" y="1681"/>
                </a:moveTo>
                <a:lnTo>
                  <a:pt x="10100" y="2208"/>
                </a:lnTo>
                <a:lnTo>
                  <a:pt x="7825" y="2208"/>
                </a:lnTo>
                <a:lnTo>
                  <a:pt x="7825" y="1681"/>
                </a:lnTo>
                <a:close/>
                <a:moveTo>
                  <a:pt x="12201" y="1681"/>
                </a:moveTo>
                <a:lnTo>
                  <a:pt x="12201" y="2978"/>
                </a:lnTo>
                <a:lnTo>
                  <a:pt x="5724" y="2978"/>
                </a:lnTo>
                <a:lnTo>
                  <a:pt x="5724" y="1681"/>
                </a:lnTo>
                <a:lnTo>
                  <a:pt x="7299" y="1681"/>
                </a:lnTo>
                <a:lnTo>
                  <a:pt x="7299" y="2471"/>
                </a:lnTo>
                <a:cubicBezTo>
                  <a:pt x="7299" y="2614"/>
                  <a:pt x="7416" y="2732"/>
                  <a:pt x="7562" y="2732"/>
                </a:cubicBezTo>
                <a:lnTo>
                  <a:pt x="10363" y="2732"/>
                </a:lnTo>
                <a:cubicBezTo>
                  <a:pt x="10506" y="2732"/>
                  <a:pt x="10627" y="2614"/>
                  <a:pt x="10627" y="2471"/>
                </a:cubicBezTo>
                <a:lnTo>
                  <a:pt x="10627" y="1681"/>
                </a:lnTo>
                <a:close/>
                <a:moveTo>
                  <a:pt x="10767" y="3502"/>
                </a:moveTo>
                <a:lnTo>
                  <a:pt x="10767" y="4169"/>
                </a:lnTo>
                <a:lnTo>
                  <a:pt x="7158" y="4169"/>
                </a:lnTo>
                <a:lnTo>
                  <a:pt x="7158" y="3502"/>
                </a:lnTo>
                <a:close/>
                <a:moveTo>
                  <a:pt x="10767" y="4693"/>
                </a:moveTo>
                <a:lnTo>
                  <a:pt x="10767" y="5219"/>
                </a:lnTo>
                <a:lnTo>
                  <a:pt x="7158" y="5219"/>
                </a:lnTo>
                <a:lnTo>
                  <a:pt x="7158" y="4693"/>
                </a:lnTo>
                <a:close/>
                <a:moveTo>
                  <a:pt x="10767" y="5743"/>
                </a:moveTo>
                <a:lnTo>
                  <a:pt x="10767" y="6690"/>
                </a:lnTo>
                <a:lnTo>
                  <a:pt x="7158" y="6690"/>
                </a:lnTo>
                <a:lnTo>
                  <a:pt x="7158" y="5743"/>
                </a:lnTo>
                <a:close/>
                <a:moveTo>
                  <a:pt x="10767" y="7214"/>
                </a:moveTo>
                <a:lnTo>
                  <a:pt x="10767" y="7741"/>
                </a:lnTo>
                <a:lnTo>
                  <a:pt x="7158" y="7741"/>
                </a:lnTo>
                <a:lnTo>
                  <a:pt x="7158" y="7214"/>
                </a:lnTo>
                <a:close/>
                <a:moveTo>
                  <a:pt x="10767" y="8265"/>
                </a:moveTo>
                <a:lnTo>
                  <a:pt x="10767" y="9212"/>
                </a:lnTo>
                <a:lnTo>
                  <a:pt x="7158" y="9212"/>
                </a:lnTo>
                <a:lnTo>
                  <a:pt x="7158" y="8265"/>
                </a:lnTo>
                <a:close/>
                <a:moveTo>
                  <a:pt x="10767" y="9735"/>
                </a:moveTo>
                <a:lnTo>
                  <a:pt x="10767" y="10262"/>
                </a:lnTo>
                <a:lnTo>
                  <a:pt x="7158" y="10262"/>
                </a:lnTo>
                <a:lnTo>
                  <a:pt x="7158" y="9735"/>
                </a:lnTo>
                <a:close/>
                <a:moveTo>
                  <a:pt x="10767" y="10786"/>
                </a:moveTo>
                <a:lnTo>
                  <a:pt x="10767" y="11733"/>
                </a:lnTo>
                <a:lnTo>
                  <a:pt x="7158" y="11733"/>
                </a:lnTo>
                <a:lnTo>
                  <a:pt x="7158" y="10786"/>
                </a:lnTo>
                <a:close/>
                <a:moveTo>
                  <a:pt x="10767" y="12257"/>
                </a:moveTo>
                <a:lnTo>
                  <a:pt x="10767" y="12783"/>
                </a:lnTo>
                <a:lnTo>
                  <a:pt x="7158" y="12783"/>
                </a:lnTo>
                <a:lnTo>
                  <a:pt x="7158" y="12257"/>
                </a:lnTo>
                <a:close/>
                <a:moveTo>
                  <a:pt x="10767" y="13307"/>
                </a:moveTo>
                <a:lnTo>
                  <a:pt x="10767" y="14394"/>
                </a:lnTo>
                <a:lnTo>
                  <a:pt x="7158" y="14394"/>
                </a:lnTo>
                <a:lnTo>
                  <a:pt x="7158" y="13307"/>
                </a:lnTo>
                <a:close/>
                <a:moveTo>
                  <a:pt x="10767" y="14918"/>
                </a:moveTo>
                <a:lnTo>
                  <a:pt x="10767" y="15445"/>
                </a:lnTo>
                <a:lnTo>
                  <a:pt x="7158" y="15445"/>
                </a:lnTo>
                <a:lnTo>
                  <a:pt x="7158" y="14918"/>
                </a:lnTo>
                <a:close/>
                <a:moveTo>
                  <a:pt x="13252" y="15968"/>
                </a:moveTo>
                <a:lnTo>
                  <a:pt x="13252" y="16495"/>
                </a:lnTo>
                <a:lnTo>
                  <a:pt x="4674" y="16495"/>
                </a:lnTo>
                <a:lnTo>
                  <a:pt x="4674" y="15968"/>
                </a:lnTo>
                <a:close/>
                <a:moveTo>
                  <a:pt x="17210" y="17019"/>
                </a:moveTo>
                <a:cubicBezTo>
                  <a:pt x="17314" y="17019"/>
                  <a:pt x="17400" y="17109"/>
                  <a:pt x="17400" y="17212"/>
                </a:cubicBezTo>
                <a:cubicBezTo>
                  <a:pt x="17400" y="17319"/>
                  <a:pt x="17314" y="17406"/>
                  <a:pt x="17210" y="17406"/>
                </a:cubicBezTo>
                <a:lnTo>
                  <a:pt x="715" y="17406"/>
                </a:lnTo>
                <a:cubicBezTo>
                  <a:pt x="612" y="17406"/>
                  <a:pt x="522" y="17319"/>
                  <a:pt x="522" y="17212"/>
                </a:cubicBezTo>
                <a:cubicBezTo>
                  <a:pt x="522" y="17109"/>
                  <a:pt x="612" y="17019"/>
                  <a:pt x="715" y="17019"/>
                </a:cubicBezTo>
                <a:close/>
                <a:moveTo>
                  <a:pt x="6640" y="0"/>
                </a:moveTo>
                <a:cubicBezTo>
                  <a:pt x="6038" y="0"/>
                  <a:pt x="5550" y="491"/>
                  <a:pt x="5550" y="1090"/>
                </a:cubicBezTo>
                <a:lnTo>
                  <a:pt x="5550" y="1157"/>
                </a:lnTo>
                <a:lnTo>
                  <a:pt x="5464" y="1157"/>
                </a:lnTo>
                <a:cubicBezTo>
                  <a:pt x="5321" y="1157"/>
                  <a:pt x="5200" y="1275"/>
                  <a:pt x="5200" y="1421"/>
                </a:cubicBezTo>
                <a:lnTo>
                  <a:pt x="5200" y="2978"/>
                </a:lnTo>
                <a:lnTo>
                  <a:pt x="5010" y="2978"/>
                </a:lnTo>
                <a:cubicBezTo>
                  <a:pt x="4864" y="2978"/>
                  <a:pt x="4746" y="3096"/>
                  <a:pt x="4746" y="3242"/>
                </a:cubicBezTo>
                <a:cubicBezTo>
                  <a:pt x="4746" y="3385"/>
                  <a:pt x="4864" y="3502"/>
                  <a:pt x="5010" y="3502"/>
                </a:cubicBezTo>
                <a:lnTo>
                  <a:pt x="5587" y="3502"/>
                </a:lnTo>
                <a:lnTo>
                  <a:pt x="5587" y="4474"/>
                </a:lnTo>
                <a:cubicBezTo>
                  <a:pt x="5587" y="4617"/>
                  <a:pt x="5705" y="4735"/>
                  <a:pt x="5850" y="4735"/>
                </a:cubicBezTo>
                <a:cubicBezTo>
                  <a:pt x="5993" y="4735"/>
                  <a:pt x="6111" y="4617"/>
                  <a:pt x="6111" y="4474"/>
                </a:cubicBezTo>
                <a:lnTo>
                  <a:pt x="6111" y="3502"/>
                </a:lnTo>
                <a:lnTo>
                  <a:pt x="6637" y="3502"/>
                </a:lnTo>
                <a:lnTo>
                  <a:pt x="6637" y="15445"/>
                </a:lnTo>
                <a:lnTo>
                  <a:pt x="6111" y="15445"/>
                </a:lnTo>
                <a:lnTo>
                  <a:pt x="6111" y="5598"/>
                </a:lnTo>
                <a:cubicBezTo>
                  <a:pt x="6111" y="5455"/>
                  <a:pt x="5993" y="5334"/>
                  <a:pt x="5850" y="5334"/>
                </a:cubicBezTo>
                <a:cubicBezTo>
                  <a:pt x="5705" y="5334"/>
                  <a:pt x="5587" y="5455"/>
                  <a:pt x="5587" y="5598"/>
                </a:cubicBezTo>
                <a:lnTo>
                  <a:pt x="5587" y="15445"/>
                </a:lnTo>
                <a:lnTo>
                  <a:pt x="4413" y="15445"/>
                </a:lnTo>
                <a:cubicBezTo>
                  <a:pt x="4270" y="15445"/>
                  <a:pt x="4150" y="15562"/>
                  <a:pt x="4150" y="15708"/>
                </a:cubicBezTo>
                <a:lnTo>
                  <a:pt x="4150" y="16495"/>
                </a:lnTo>
                <a:lnTo>
                  <a:pt x="718" y="16495"/>
                </a:lnTo>
                <a:cubicBezTo>
                  <a:pt x="323" y="16495"/>
                  <a:pt x="1" y="16817"/>
                  <a:pt x="1" y="17212"/>
                </a:cubicBezTo>
                <a:cubicBezTo>
                  <a:pt x="1" y="17607"/>
                  <a:pt x="323" y="17929"/>
                  <a:pt x="718" y="17929"/>
                </a:cubicBezTo>
                <a:lnTo>
                  <a:pt x="17213" y="17929"/>
                </a:lnTo>
                <a:cubicBezTo>
                  <a:pt x="17608" y="17929"/>
                  <a:pt x="17930" y="17607"/>
                  <a:pt x="17930" y="17212"/>
                </a:cubicBezTo>
                <a:cubicBezTo>
                  <a:pt x="17927" y="16817"/>
                  <a:pt x="17605" y="16495"/>
                  <a:pt x="17210" y="16495"/>
                </a:cubicBezTo>
                <a:lnTo>
                  <a:pt x="13778" y="16495"/>
                </a:lnTo>
                <a:lnTo>
                  <a:pt x="13778" y="15708"/>
                </a:lnTo>
                <a:cubicBezTo>
                  <a:pt x="13778" y="15562"/>
                  <a:pt x="13658" y="15445"/>
                  <a:pt x="13515" y="15445"/>
                </a:cubicBezTo>
                <a:lnTo>
                  <a:pt x="12341" y="15445"/>
                </a:lnTo>
                <a:lnTo>
                  <a:pt x="12341" y="14565"/>
                </a:lnTo>
                <a:cubicBezTo>
                  <a:pt x="12341" y="14422"/>
                  <a:pt x="12223" y="14302"/>
                  <a:pt x="12078" y="14302"/>
                </a:cubicBezTo>
                <a:cubicBezTo>
                  <a:pt x="11935" y="14302"/>
                  <a:pt x="11817" y="14422"/>
                  <a:pt x="11817" y="14565"/>
                </a:cubicBezTo>
                <a:lnTo>
                  <a:pt x="11817" y="15445"/>
                </a:lnTo>
                <a:lnTo>
                  <a:pt x="11291" y="15445"/>
                </a:lnTo>
                <a:lnTo>
                  <a:pt x="11291" y="3502"/>
                </a:lnTo>
                <a:lnTo>
                  <a:pt x="11817" y="3502"/>
                </a:lnTo>
                <a:lnTo>
                  <a:pt x="11817" y="13456"/>
                </a:lnTo>
                <a:cubicBezTo>
                  <a:pt x="11817" y="13599"/>
                  <a:pt x="11935" y="13719"/>
                  <a:pt x="12078" y="13719"/>
                </a:cubicBezTo>
                <a:cubicBezTo>
                  <a:pt x="12223" y="13719"/>
                  <a:pt x="12341" y="13599"/>
                  <a:pt x="12341" y="13456"/>
                </a:cubicBezTo>
                <a:lnTo>
                  <a:pt x="12341" y="3502"/>
                </a:lnTo>
                <a:lnTo>
                  <a:pt x="12918" y="3502"/>
                </a:lnTo>
                <a:cubicBezTo>
                  <a:pt x="13064" y="3502"/>
                  <a:pt x="13182" y="3385"/>
                  <a:pt x="13182" y="3242"/>
                </a:cubicBezTo>
                <a:cubicBezTo>
                  <a:pt x="13182" y="3096"/>
                  <a:pt x="13064" y="2978"/>
                  <a:pt x="12918" y="2978"/>
                </a:cubicBezTo>
                <a:lnTo>
                  <a:pt x="12728" y="2978"/>
                </a:lnTo>
                <a:lnTo>
                  <a:pt x="12728" y="1421"/>
                </a:lnTo>
                <a:cubicBezTo>
                  <a:pt x="12728" y="1275"/>
                  <a:pt x="12607" y="1157"/>
                  <a:pt x="12464" y="1157"/>
                </a:cubicBezTo>
                <a:lnTo>
                  <a:pt x="12378" y="1157"/>
                </a:lnTo>
                <a:lnTo>
                  <a:pt x="12378" y="1090"/>
                </a:lnTo>
                <a:cubicBezTo>
                  <a:pt x="12378" y="488"/>
                  <a:pt x="11887" y="0"/>
                  <a:pt x="11288" y="0"/>
                </a:cubicBezTo>
                <a:lnTo>
                  <a:pt x="10646" y="0"/>
                </a:lnTo>
                <a:cubicBezTo>
                  <a:pt x="10503" y="0"/>
                  <a:pt x="10383" y="121"/>
                  <a:pt x="10383" y="264"/>
                </a:cubicBezTo>
                <a:cubicBezTo>
                  <a:pt x="10383" y="407"/>
                  <a:pt x="10503" y="527"/>
                  <a:pt x="10646" y="527"/>
                </a:cubicBezTo>
                <a:lnTo>
                  <a:pt x="11288" y="527"/>
                </a:lnTo>
                <a:cubicBezTo>
                  <a:pt x="11599" y="527"/>
                  <a:pt x="11851" y="779"/>
                  <a:pt x="11851" y="1090"/>
                </a:cubicBezTo>
                <a:lnTo>
                  <a:pt x="11851" y="1157"/>
                </a:lnTo>
                <a:lnTo>
                  <a:pt x="6074" y="1157"/>
                </a:lnTo>
                <a:lnTo>
                  <a:pt x="6074" y="1090"/>
                </a:lnTo>
                <a:cubicBezTo>
                  <a:pt x="6074" y="779"/>
                  <a:pt x="6326" y="527"/>
                  <a:pt x="6637" y="527"/>
                </a:cubicBezTo>
                <a:lnTo>
                  <a:pt x="9526" y="527"/>
                </a:lnTo>
                <a:cubicBezTo>
                  <a:pt x="9669" y="527"/>
                  <a:pt x="9789" y="407"/>
                  <a:pt x="9789" y="264"/>
                </a:cubicBezTo>
                <a:cubicBezTo>
                  <a:pt x="9789" y="121"/>
                  <a:pt x="9669" y="0"/>
                  <a:pt x="9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 name="Google Shape;1425;p63"/>
          <p:cNvGrpSpPr/>
          <p:nvPr/>
        </p:nvGrpSpPr>
        <p:grpSpPr>
          <a:xfrm>
            <a:off x="5337303" y="1891291"/>
            <a:ext cx="398785" cy="316973"/>
            <a:chOff x="2923305" y="4203589"/>
            <a:chExt cx="398785" cy="316973"/>
          </a:xfrm>
        </p:grpSpPr>
        <p:sp>
          <p:nvSpPr>
            <p:cNvPr id="1426" name="Google Shape;1426;p63"/>
            <p:cNvSpPr/>
            <p:nvPr/>
          </p:nvSpPr>
          <p:spPr>
            <a:xfrm>
              <a:off x="2923305" y="4203589"/>
              <a:ext cx="398785" cy="316973"/>
            </a:xfrm>
            <a:custGeom>
              <a:avLst/>
              <a:gdLst/>
              <a:ahLst/>
              <a:cxnLst/>
              <a:rect l="l" t="t" r="r" b="b"/>
              <a:pathLst>
                <a:path w="17933" h="14254" extrusionOk="0">
                  <a:moveTo>
                    <a:pt x="9753" y="527"/>
                  </a:moveTo>
                  <a:lnTo>
                    <a:pt x="9753" y="1062"/>
                  </a:lnTo>
                  <a:cubicBezTo>
                    <a:pt x="9529" y="1143"/>
                    <a:pt x="9355" y="1317"/>
                    <a:pt x="9274" y="1541"/>
                  </a:cubicBezTo>
                  <a:lnTo>
                    <a:pt x="8657" y="1541"/>
                  </a:lnTo>
                  <a:cubicBezTo>
                    <a:pt x="8576" y="1317"/>
                    <a:pt x="8402" y="1143"/>
                    <a:pt x="8178" y="1062"/>
                  </a:cubicBezTo>
                  <a:lnTo>
                    <a:pt x="8178" y="527"/>
                  </a:lnTo>
                  <a:close/>
                  <a:moveTo>
                    <a:pt x="7915" y="1541"/>
                  </a:moveTo>
                  <a:cubicBezTo>
                    <a:pt x="8058" y="1541"/>
                    <a:pt x="8178" y="1661"/>
                    <a:pt x="8178" y="1804"/>
                  </a:cubicBezTo>
                  <a:cubicBezTo>
                    <a:pt x="8178" y="1947"/>
                    <a:pt x="8061" y="2068"/>
                    <a:pt x="7915" y="2068"/>
                  </a:cubicBezTo>
                  <a:cubicBezTo>
                    <a:pt x="7772" y="2068"/>
                    <a:pt x="7652" y="1947"/>
                    <a:pt x="7652" y="1804"/>
                  </a:cubicBezTo>
                  <a:cubicBezTo>
                    <a:pt x="7652" y="1661"/>
                    <a:pt x="7772" y="1541"/>
                    <a:pt x="7915" y="1541"/>
                  </a:cubicBezTo>
                  <a:close/>
                  <a:moveTo>
                    <a:pt x="10016" y="1541"/>
                  </a:moveTo>
                  <a:cubicBezTo>
                    <a:pt x="10159" y="1541"/>
                    <a:pt x="10279" y="1661"/>
                    <a:pt x="10279" y="1804"/>
                  </a:cubicBezTo>
                  <a:cubicBezTo>
                    <a:pt x="10279" y="1947"/>
                    <a:pt x="10162" y="2068"/>
                    <a:pt x="10016" y="2068"/>
                  </a:cubicBezTo>
                  <a:cubicBezTo>
                    <a:pt x="9873" y="2068"/>
                    <a:pt x="9753" y="1947"/>
                    <a:pt x="9753" y="1804"/>
                  </a:cubicBezTo>
                  <a:cubicBezTo>
                    <a:pt x="9753" y="1661"/>
                    <a:pt x="9873" y="1541"/>
                    <a:pt x="10016" y="1541"/>
                  </a:cubicBezTo>
                  <a:close/>
                  <a:moveTo>
                    <a:pt x="13011" y="5499"/>
                  </a:moveTo>
                  <a:cubicBezTo>
                    <a:pt x="13070" y="5499"/>
                    <a:pt x="13117" y="5547"/>
                    <a:pt x="13117" y="5611"/>
                  </a:cubicBezTo>
                  <a:lnTo>
                    <a:pt x="13117" y="6023"/>
                  </a:lnTo>
                  <a:lnTo>
                    <a:pt x="4811" y="6023"/>
                  </a:lnTo>
                  <a:lnTo>
                    <a:pt x="4811" y="5611"/>
                  </a:lnTo>
                  <a:cubicBezTo>
                    <a:pt x="4811" y="5550"/>
                    <a:pt x="4861" y="5499"/>
                    <a:pt x="4920" y="5499"/>
                  </a:cubicBezTo>
                  <a:close/>
                  <a:moveTo>
                    <a:pt x="8705" y="6550"/>
                  </a:moveTo>
                  <a:lnTo>
                    <a:pt x="8705" y="10435"/>
                  </a:lnTo>
                  <a:lnTo>
                    <a:pt x="5186" y="10435"/>
                  </a:lnTo>
                  <a:lnTo>
                    <a:pt x="5186" y="6550"/>
                  </a:lnTo>
                  <a:close/>
                  <a:moveTo>
                    <a:pt x="12747" y="6550"/>
                  </a:moveTo>
                  <a:lnTo>
                    <a:pt x="12747" y="10435"/>
                  </a:lnTo>
                  <a:lnTo>
                    <a:pt x="9229" y="10435"/>
                  </a:lnTo>
                  <a:lnTo>
                    <a:pt x="9229" y="6550"/>
                  </a:lnTo>
                  <a:close/>
                  <a:moveTo>
                    <a:pt x="14742" y="6550"/>
                  </a:moveTo>
                  <a:cubicBezTo>
                    <a:pt x="15022" y="6550"/>
                    <a:pt x="15252" y="6777"/>
                    <a:pt x="15252" y="7057"/>
                  </a:cubicBezTo>
                  <a:lnTo>
                    <a:pt x="15252" y="10435"/>
                  </a:lnTo>
                  <a:lnTo>
                    <a:pt x="13271" y="10435"/>
                  </a:lnTo>
                  <a:lnTo>
                    <a:pt x="13271" y="6550"/>
                  </a:lnTo>
                  <a:close/>
                  <a:moveTo>
                    <a:pt x="8094" y="0"/>
                  </a:moveTo>
                  <a:cubicBezTo>
                    <a:pt x="7848" y="0"/>
                    <a:pt x="7652" y="199"/>
                    <a:pt x="7652" y="446"/>
                  </a:cubicBezTo>
                  <a:lnTo>
                    <a:pt x="7652" y="1062"/>
                  </a:lnTo>
                  <a:cubicBezTo>
                    <a:pt x="7427" y="1143"/>
                    <a:pt x="7254" y="1317"/>
                    <a:pt x="7173" y="1541"/>
                  </a:cubicBezTo>
                  <a:lnTo>
                    <a:pt x="264" y="1541"/>
                  </a:lnTo>
                  <a:cubicBezTo>
                    <a:pt x="119" y="1541"/>
                    <a:pt x="1" y="1661"/>
                    <a:pt x="1" y="1804"/>
                  </a:cubicBezTo>
                  <a:cubicBezTo>
                    <a:pt x="1" y="1947"/>
                    <a:pt x="119" y="2068"/>
                    <a:pt x="264" y="2068"/>
                  </a:cubicBezTo>
                  <a:lnTo>
                    <a:pt x="7173" y="2068"/>
                  </a:lnTo>
                  <a:cubicBezTo>
                    <a:pt x="7282" y="2370"/>
                    <a:pt x="7570" y="2592"/>
                    <a:pt x="7915" y="2592"/>
                  </a:cubicBezTo>
                  <a:cubicBezTo>
                    <a:pt x="8005" y="2592"/>
                    <a:pt x="8097" y="2575"/>
                    <a:pt x="8178" y="2547"/>
                  </a:cubicBezTo>
                  <a:lnTo>
                    <a:pt x="8178" y="4973"/>
                  </a:lnTo>
                  <a:lnTo>
                    <a:pt x="4920" y="4973"/>
                  </a:lnTo>
                  <a:cubicBezTo>
                    <a:pt x="4570" y="4973"/>
                    <a:pt x="4287" y="5256"/>
                    <a:pt x="4287" y="5611"/>
                  </a:cubicBezTo>
                  <a:lnTo>
                    <a:pt x="4287" y="6023"/>
                  </a:lnTo>
                  <a:lnTo>
                    <a:pt x="3186" y="6023"/>
                  </a:lnTo>
                  <a:cubicBezTo>
                    <a:pt x="2617" y="6023"/>
                    <a:pt x="2155" y="6485"/>
                    <a:pt x="2155" y="7057"/>
                  </a:cubicBezTo>
                  <a:lnTo>
                    <a:pt x="2155" y="8236"/>
                  </a:lnTo>
                  <a:cubicBezTo>
                    <a:pt x="2155" y="8379"/>
                    <a:pt x="2273" y="8500"/>
                    <a:pt x="2416" y="8500"/>
                  </a:cubicBezTo>
                  <a:cubicBezTo>
                    <a:pt x="2561" y="8500"/>
                    <a:pt x="2679" y="8379"/>
                    <a:pt x="2679" y="8236"/>
                  </a:cubicBezTo>
                  <a:lnTo>
                    <a:pt x="2679" y="7057"/>
                  </a:lnTo>
                  <a:cubicBezTo>
                    <a:pt x="2679" y="6777"/>
                    <a:pt x="2906" y="6550"/>
                    <a:pt x="3186" y="6550"/>
                  </a:cubicBezTo>
                  <a:lnTo>
                    <a:pt x="4657" y="6550"/>
                  </a:lnTo>
                  <a:lnTo>
                    <a:pt x="4657" y="10435"/>
                  </a:lnTo>
                  <a:lnTo>
                    <a:pt x="2679" y="10435"/>
                  </a:lnTo>
                  <a:lnTo>
                    <a:pt x="2679" y="9351"/>
                  </a:lnTo>
                  <a:cubicBezTo>
                    <a:pt x="2679" y="9206"/>
                    <a:pt x="2561" y="9088"/>
                    <a:pt x="2416" y="9088"/>
                  </a:cubicBezTo>
                  <a:cubicBezTo>
                    <a:pt x="2273" y="9088"/>
                    <a:pt x="2155" y="9206"/>
                    <a:pt x="2155" y="9351"/>
                  </a:cubicBezTo>
                  <a:lnTo>
                    <a:pt x="2155" y="13220"/>
                  </a:lnTo>
                  <a:cubicBezTo>
                    <a:pt x="2155" y="13792"/>
                    <a:pt x="2617" y="14254"/>
                    <a:pt x="3186" y="14254"/>
                  </a:cubicBezTo>
                  <a:lnTo>
                    <a:pt x="12324" y="14254"/>
                  </a:lnTo>
                  <a:cubicBezTo>
                    <a:pt x="12467" y="14254"/>
                    <a:pt x="12585" y="14133"/>
                    <a:pt x="12585" y="13990"/>
                  </a:cubicBezTo>
                  <a:cubicBezTo>
                    <a:pt x="12585" y="13848"/>
                    <a:pt x="12467" y="13727"/>
                    <a:pt x="12324" y="13727"/>
                  </a:cubicBezTo>
                  <a:lnTo>
                    <a:pt x="3186" y="13727"/>
                  </a:lnTo>
                  <a:cubicBezTo>
                    <a:pt x="2906" y="13727"/>
                    <a:pt x="2679" y="13500"/>
                    <a:pt x="2679" y="13220"/>
                  </a:cubicBezTo>
                  <a:lnTo>
                    <a:pt x="2679" y="10962"/>
                  </a:lnTo>
                  <a:lnTo>
                    <a:pt x="15252" y="10962"/>
                  </a:lnTo>
                  <a:lnTo>
                    <a:pt x="15252" y="13220"/>
                  </a:lnTo>
                  <a:cubicBezTo>
                    <a:pt x="15252" y="13500"/>
                    <a:pt x="15022" y="13727"/>
                    <a:pt x="14742" y="13727"/>
                  </a:cubicBezTo>
                  <a:lnTo>
                    <a:pt x="13453" y="13727"/>
                  </a:lnTo>
                  <a:cubicBezTo>
                    <a:pt x="13310" y="13727"/>
                    <a:pt x="13193" y="13848"/>
                    <a:pt x="13193" y="13990"/>
                  </a:cubicBezTo>
                  <a:cubicBezTo>
                    <a:pt x="13193" y="14133"/>
                    <a:pt x="13310" y="14254"/>
                    <a:pt x="13453" y="14254"/>
                  </a:cubicBezTo>
                  <a:lnTo>
                    <a:pt x="14742" y="14254"/>
                  </a:lnTo>
                  <a:cubicBezTo>
                    <a:pt x="15313" y="14254"/>
                    <a:pt x="15776" y="13792"/>
                    <a:pt x="15776" y="13220"/>
                  </a:cubicBezTo>
                  <a:lnTo>
                    <a:pt x="15776" y="7057"/>
                  </a:lnTo>
                  <a:cubicBezTo>
                    <a:pt x="15776" y="6485"/>
                    <a:pt x="15313" y="6023"/>
                    <a:pt x="14742" y="6023"/>
                  </a:cubicBezTo>
                  <a:lnTo>
                    <a:pt x="13647" y="6023"/>
                  </a:lnTo>
                  <a:lnTo>
                    <a:pt x="13647" y="5611"/>
                  </a:lnTo>
                  <a:cubicBezTo>
                    <a:pt x="13647" y="5261"/>
                    <a:pt x="13364" y="4973"/>
                    <a:pt x="13014" y="4973"/>
                  </a:cubicBezTo>
                  <a:lnTo>
                    <a:pt x="9755" y="4973"/>
                  </a:lnTo>
                  <a:lnTo>
                    <a:pt x="9755" y="3768"/>
                  </a:lnTo>
                  <a:cubicBezTo>
                    <a:pt x="9755" y="3625"/>
                    <a:pt x="9638" y="3505"/>
                    <a:pt x="9495" y="3505"/>
                  </a:cubicBezTo>
                  <a:cubicBezTo>
                    <a:pt x="9349" y="3505"/>
                    <a:pt x="9232" y="3625"/>
                    <a:pt x="9232" y="3768"/>
                  </a:cubicBezTo>
                  <a:lnTo>
                    <a:pt x="9232" y="4973"/>
                  </a:lnTo>
                  <a:lnTo>
                    <a:pt x="8705" y="4973"/>
                  </a:lnTo>
                  <a:lnTo>
                    <a:pt x="8705" y="2068"/>
                  </a:lnTo>
                  <a:lnTo>
                    <a:pt x="9232" y="2068"/>
                  </a:lnTo>
                  <a:lnTo>
                    <a:pt x="9232" y="2645"/>
                  </a:lnTo>
                  <a:cubicBezTo>
                    <a:pt x="9232" y="2788"/>
                    <a:pt x="9349" y="2908"/>
                    <a:pt x="9495" y="2908"/>
                  </a:cubicBezTo>
                  <a:cubicBezTo>
                    <a:pt x="9638" y="2908"/>
                    <a:pt x="9755" y="2788"/>
                    <a:pt x="9755" y="2645"/>
                  </a:cubicBezTo>
                  <a:lnTo>
                    <a:pt x="9755" y="2549"/>
                  </a:lnTo>
                  <a:cubicBezTo>
                    <a:pt x="9837" y="2578"/>
                    <a:pt x="9929" y="2594"/>
                    <a:pt x="10019" y="2594"/>
                  </a:cubicBezTo>
                  <a:cubicBezTo>
                    <a:pt x="10363" y="2594"/>
                    <a:pt x="10652" y="2376"/>
                    <a:pt x="10761" y="2070"/>
                  </a:cubicBezTo>
                  <a:lnTo>
                    <a:pt x="17669" y="2070"/>
                  </a:lnTo>
                  <a:cubicBezTo>
                    <a:pt x="17815" y="2070"/>
                    <a:pt x="17933" y="1950"/>
                    <a:pt x="17933" y="1807"/>
                  </a:cubicBezTo>
                  <a:cubicBezTo>
                    <a:pt x="17930" y="1656"/>
                    <a:pt x="17815" y="1541"/>
                    <a:pt x="17667" y="1541"/>
                  </a:cubicBezTo>
                  <a:lnTo>
                    <a:pt x="10758" y="1541"/>
                  </a:lnTo>
                  <a:cubicBezTo>
                    <a:pt x="10677" y="1317"/>
                    <a:pt x="10503" y="1143"/>
                    <a:pt x="10279" y="1062"/>
                  </a:cubicBezTo>
                  <a:lnTo>
                    <a:pt x="10279" y="446"/>
                  </a:lnTo>
                  <a:cubicBezTo>
                    <a:pt x="10279" y="199"/>
                    <a:pt x="10078" y="0"/>
                    <a:pt x="9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3"/>
            <p:cNvSpPr/>
            <p:nvPr/>
          </p:nvSpPr>
          <p:spPr>
            <a:xfrm>
              <a:off x="3058176" y="4466214"/>
              <a:ext cx="25818" cy="11741"/>
            </a:xfrm>
            <a:custGeom>
              <a:avLst/>
              <a:gdLst/>
              <a:ahLst/>
              <a:cxnLst/>
              <a:rect l="l" t="t" r="r" b="b"/>
              <a:pathLst>
                <a:path w="1161" h="528" extrusionOk="0">
                  <a:moveTo>
                    <a:pt x="264" y="1"/>
                  </a:moveTo>
                  <a:cubicBezTo>
                    <a:pt x="119" y="1"/>
                    <a:pt x="1" y="121"/>
                    <a:pt x="1" y="264"/>
                  </a:cubicBezTo>
                  <a:cubicBezTo>
                    <a:pt x="1" y="407"/>
                    <a:pt x="119" y="528"/>
                    <a:pt x="264" y="528"/>
                  </a:cubicBezTo>
                  <a:lnTo>
                    <a:pt x="897" y="528"/>
                  </a:lnTo>
                  <a:cubicBezTo>
                    <a:pt x="1040" y="528"/>
                    <a:pt x="1161" y="407"/>
                    <a:pt x="1161" y="264"/>
                  </a:cubicBezTo>
                  <a:cubicBezTo>
                    <a:pt x="1161" y="121"/>
                    <a:pt x="1040" y="1"/>
                    <a:pt x="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28" name="Google Shape;1428;p63"/>
          <p:cNvCxnSpPr>
            <a:stCxn id="1412" idx="3"/>
            <a:endCxn id="1413" idx="1"/>
          </p:cNvCxnSpPr>
          <p:nvPr/>
        </p:nvCxnSpPr>
        <p:spPr>
          <a:xfrm>
            <a:off x="1970550" y="2049775"/>
            <a:ext cx="1344000" cy="0"/>
          </a:xfrm>
          <a:prstGeom prst="straightConnector1">
            <a:avLst/>
          </a:prstGeom>
          <a:noFill/>
          <a:ln w="9525" cap="flat" cmpd="sng">
            <a:solidFill>
              <a:schemeClr val="dk1"/>
            </a:solidFill>
            <a:prstDash val="solid"/>
            <a:round/>
            <a:headEnd type="none" w="med" len="med"/>
            <a:tailEnd type="none" w="med" len="med"/>
          </a:ln>
        </p:spPr>
      </p:cxnSp>
      <p:cxnSp>
        <p:nvCxnSpPr>
          <p:cNvPr id="1429" name="Google Shape;1429;p63"/>
          <p:cNvCxnSpPr>
            <a:stCxn id="1413" idx="3"/>
            <a:endCxn id="1414" idx="1"/>
          </p:cNvCxnSpPr>
          <p:nvPr/>
        </p:nvCxnSpPr>
        <p:spPr>
          <a:xfrm>
            <a:off x="3899950" y="2049775"/>
            <a:ext cx="1344000" cy="0"/>
          </a:xfrm>
          <a:prstGeom prst="straightConnector1">
            <a:avLst/>
          </a:prstGeom>
          <a:noFill/>
          <a:ln w="9525" cap="flat" cmpd="sng">
            <a:solidFill>
              <a:schemeClr val="dk1"/>
            </a:solidFill>
            <a:prstDash val="solid"/>
            <a:round/>
            <a:headEnd type="none" w="med" len="med"/>
            <a:tailEnd type="none" w="med" len="med"/>
          </a:ln>
        </p:spPr>
      </p:cxnSp>
      <p:cxnSp>
        <p:nvCxnSpPr>
          <p:cNvPr id="1430" name="Google Shape;1430;p63"/>
          <p:cNvCxnSpPr>
            <a:stCxn id="1414" idx="3"/>
            <a:endCxn id="1415" idx="1"/>
          </p:cNvCxnSpPr>
          <p:nvPr/>
        </p:nvCxnSpPr>
        <p:spPr>
          <a:xfrm>
            <a:off x="5829350" y="2049775"/>
            <a:ext cx="1344000" cy="0"/>
          </a:xfrm>
          <a:prstGeom prst="straightConnector1">
            <a:avLst/>
          </a:prstGeom>
          <a:noFill/>
          <a:ln w="9525" cap="flat" cmpd="sng">
            <a:solidFill>
              <a:schemeClr val="dk1"/>
            </a:solidFill>
            <a:prstDash val="solid"/>
            <a:round/>
            <a:headEnd type="none" w="med" len="med"/>
            <a:tailEnd type="none" w="med" len="med"/>
          </a:ln>
        </p:spPr>
      </p:cxnSp>
      <p:cxnSp>
        <p:nvCxnSpPr>
          <p:cNvPr id="1431" name="Google Shape;1431;p63"/>
          <p:cNvCxnSpPr>
            <a:stCxn id="1412" idx="2"/>
            <a:endCxn id="1404" idx="0"/>
          </p:cNvCxnSpPr>
          <p:nvPr/>
        </p:nvCxnSpPr>
        <p:spPr>
          <a:xfrm>
            <a:off x="1677900" y="2342425"/>
            <a:ext cx="0" cy="544800"/>
          </a:xfrm>
          <a:prstGeom prst="straightConnector1">
            <a:avLst/>
          </a:prstGeom>
          <a:noFill/>
          <a:ln w="9525" cap="flat" cmpd="sng">
            <a:solidFill>
              <a:schemeClr val="dk1"/>
            </a:solidFill>
            <a:prstDash val="solid"/>
            <a:round/>
            <a:headEnd type="none" w="med" len="med"/>
            <a:tailEnd type="none" w="med" len="med"/>
          </a:ln>
        </p:spPr>
      </p:cxnSp>
      <p:cxnSp>
        <p:nvCxnSpPr>
          <p:cNvPr id="1432" name="Google Shape;1432;p63"/>
          <p:cNvCxnSpPr>
            <a:stCxn id="1404" idx="2"/>
            <a:endCxn id="1405" idx="0"/>
          </p:cNvCxnSpPr>
          <p:nvPr/>
        </p:nvCxnSpPr>
        <p:spPr>
          <a:xfrm>
            <a:off x="1677900" y="3422163"/>
            <a:ext cx="0" cy="423900"/>
          </a:xfrm>
          <a:prstGeom prst="straightConnector1">
            <a:avLst/>
          </a:prstGeom>
          <a:noFill/>
          <a:ln w="9525" cap="flat" cmpd="sng">
            <a:solidFill>
              <a:schemeClr val="dk1"/>
            </a:solidFill>
            <a:prstDash val="solid"/>
            <a:round/>
            <a:headEnd type="none" w="med" len="med"/>
            <a:tailEnd type="none" w="med" len="med"/>
          </a:ln>
        </p:spPr>
      </p:cxnSp>
      <p:cxnSp>
        <p:nvCxnSpPr>
          <p:cNvPr id="1433" name="Google Shape;1433;p63"/>
          <p:cNvCxnSpPr>
            <a:stCxn id="1413" idx="2"/>
            <a:endCxn id="1406" idx="0"/>
          </p:cNvCxnSpPr>
          <p:nvPr/>
        </p:nvCxnSpPr>
        <p:spPr>
          <a:xfrm>
            <a:off x="3607300" y="2342425"/>
            <a:ext cx="0" cy="544800"/>
          </a:xfrm>
          <a:prstGeom prst="straightConnector1">
            <a:avLst/>
          </a:prstGeom>
          <a:noFill/>
          <a:ln w="9525" cap="flat" cmpd="sng">
            <a:solidFill>
              <a:schemeClr val="dk1"/>
            </a:solidFill>
            <a:prstDash val="solid"/>
            <a:round/>
            <a:headEnd type="none" w="med" len="med"/>
            <a:tailEnd type="none" w="med" len="med"/>
          </a:ln>
        </p:spPr>
      </p:cxnSp>
      <p:cxnSp>
        <p:nvCxnSpPr>
          <p:cNvPr id="1434" name="Google Shape;1434;p63"/>
          <p:cNvCxnSpPr>
            <a:stCxn id="1406" idx="2"/>
            <a:endCxn id="1407" idx="0"/>
          </p:cNvCxnSpPr>
          <p:nvPr/>
        </p:nvCxnSpPr>
        <p:spPr>
          <a:xfrm>
            <a:off x="3607300" y="3422163"/>
            <a:ext cx="0" cy="423900"/>
          </a:xfrm>
          <a:prstGeom prst="straightConnector1">
            <a:avLst/>
          </a:prstGeom>
          <a:noFill/>
          <a:ln w="9525" cap="flat" cmpd="sng">
            <a:solidFill>
              <a:schemeClr val="dk1"/>
            </a:solidFill>
            <a:prstDash val="solid"/>
            <a:round/>
            <a:headEnd type="none" w="med" len="med"/>
            <a:tailEnd type="none" w="med" len="med"/>
          </a:ln>
        </p:spPr>
      </p:cxnSp>
      <p:cxnSp>
        <p:nvCxnSpPr>
          <p:cNvPr id="1435" name="Google Shape;1435;p63"/>
          <p:cNvCxnSpPr>
            <a:stCxn id="1414" idx="2"/>
            <a:endCxn id="1408" idx="0"/>
          </p:cNvCxnSpPr>
          <p:nvPr/>
        </p:nvCxnSpPr>
        <p:spPr>
          <a:xfrm>
            <a:off x="5536700" y="2342425"/>
            <a:ext cx="0" cy="544800"/>
          </a:xfrm>
          <a:prstGeom prst="straightConnector1">
            <a:avLst/>
          </a:prstGeom>
          <a:noFill/>
          <a:ln w="9525" cap="flat" cmpd="sng">
            <a:solidFill>
              <a:schemeClr val="dk1"/>
            </a:solidFill>
            <a:prstDash val="solid"/>
            <a:round/>
            <a:headEnd type="none" w="med" len="med"/>
            <a:tailEnd type="none" w="med" len="med"/>
          </a:ln>
        </p:spPr>
      </p:cxnSp>
      <p:cxnSp>
        <p:nvCxnSpPr>
          <p:cNvPr id="1436" name="Google Shape;1436;p63"/>
          <p:cNvCxnSpPr>
            <a:stCxn id="1408" idx="2"/>
            <a:endCxn id="1409" idx="0"/>
          </p:cNvCxnSpPr>
          <p:nvPr/>
        </p:nvCxnSpPr>
        <p:spPr>
          <a:xfrm>
            <a:off x="5536700" y="3422163"/>
            <a:ext cx="0" cy="423900"/>
          </a:xfrm>
          <a:prstGeom prst="straightConnector1">
            <a:avLst/>
          </a:prstGeom>
          <a:noFill/>
          <a:ln w="9525" cap="flat" cmpd="sng">
            <a:solidFill>
              <a:schemeClr val="dk1"/>
            </a:solidFill>
            <a:prstDash val="solid"/>
            <a:round/>
            <a:headEnd type="none" w="med" len="med"/>
            <a:tailEnd type="none" w="med" len="med"/>
          </a:ln>
        </p:spPr>
      </p:cxnSp>
      <p:cxnSp>
        <p:nvCxnSpPr>
          <p:cNvPr id="1437" name="Google Shape;1437;p63"/>
          <p:cNvCxnSpPr>
            <a:stCxn id="1415" idx="2"/>
            <a:endCxn id="1410" idx="0"/>
          </p:cNvCxnSpPr>
          <p:nvPr/>
        </p:nvCxnSpPr>
        <p:spPr>
          <a:xfrm>
            <a:off x="7466100" y="2342425"/>
            <a:ext cx="0" cy="544800"/>
          </a:xfrm>
          <a:prstGeom prst="straightConnector1">
            <a:avLst/>
          </a:prstGeom>
          <a:noFill/>
          <a:ln w="9525" cap="flat" cmpd="sng">
            <a:solidFill>
              <a:schemeClr val="dk1"/>
            </a:solidFill>
            <a:prstDash val="solid"/>
            <a:round/>
            <a:headEnd type="none" w="med" len="med"/>
            <a:tailEnd type="none" w="med" len="med"/>
          </a:ln>
        </p:spPr>
      </p:cxnSp>
      <p:cxnSp>
        <p:nvCxnSpPr>
          <p:cNvPr id="1438" name="Google Shape;1438;p63"/>
          <p:cNvCxnSpPr>
            <a:stCxn id="1410" idx="2"/>
            <a:endCxn id="1411" idx="0"/>
          </p:cNvCxnSpPr>
          <p:nvPr/>
        </p:nvCxnSpPr>
        <p:spPr>
          <a:xfrm>
            <a:off x="7466100" y="3422163"/>
            <a:ext cx="0" cy="423900"/>
          </a:xfrm>
          <a:prstGeom prst="straightConnector1">
            <a:avLst/>
          </a:prstGeom>
          <a:noFill/>
          <a:ln w="9525" cap="flat" cmpd="sng">
            <a:solidFill>
              <a:schemeClr val="dk1"/>
            </a:solidFill>
            <a:prstDash val="solid"/>
            <a:round/>
            <a:headEnd type="none" w="med" len="med"/>
            <a:tailEnd type="none" w="med" len="med"/>
          </a:ln>
        </p:spPr>
      </p:cxnSp>
      <p:grpSp>
        <p:nvGrpSpPr>
          <p:cNvPr id="1439" name="Google Shape;1439;p63"/>
          <p:cNvGrpSpPr/>
          <p:nvPr/>
        </p:nvGrpSpPr>
        <p:grpSpPr>
          <a:xfrm>
            <a:off x="337275" y="702750"/>
            <a:ext cx="8471700" cy="664500"/>
            <a:chOff x="337275" y="702750"/>
            <a:chExt cx="8471700" cy="664500"/>
          </a:xfrm>
        </p:grpSpPr>
        <p:sp>
          <p:nvSpPr>
            <p:cNvPr id="1440" name="Google Shape;1440;p63"/>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3"/>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45"/>
        <p:cNvGrpSpPr/>
        <p:nvPr/>
      </p:nvGrpSpPr>
      <p:grpSpPr>
        <a:xfrm>
          <a:off x="0" y="0"/>
          <a:ext cx="0" cy="0"/>
          <a:chOff x="0" y="0"/>
          <a:chExt cx="0" cy="0"/>
        </a:xfrm>
      </p:grpSpPr>
      <p:sp>
        <p:nvSpPr>
          <p:cNvPr id="1446" name="Google Shape;1446;p64"/>
          <p:cNvSpPr txBox="1"/>
          <p:nvPr/>
        </p:nvSpPr>
        <p:spPr>
          <a:xfrm>
            <a:off x="5387475" y="2112500"/>
            <a:ext cx="20235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Paris</a:t>
            </a:r>
            <a:endParaRPr sz="2400" b="1">
              <a:solidFill>
                <a:schemeClr val="dk1"/>
              </a:solidFill>
              <a:latin typeface="Anybody"/>
              <a:ea typeface="Anybody"/>
              <a:cs typeface="Anybody"/>
              <a:sym typeface="Anybody"/>
            </a:endParaRPr>
          </a:p>
        </p:txBody>
      </p:sp>
      <p:sp>
        <p:nvSpPr>
          <p:cNvPr id="1447" name="Google Shape;1447;p64"/>
          <p:cNvSpPr txBox="1"/>
          <p:nvPr/>
        </p:nvSpPr>
        <p:spPr>
          <a:xfrm>
            <a:off x="5387475" y="2670878"/>
            <a:ext cx="20235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London</a:t>
            </a:r>
            <a:endParaRPr sz="2400" b="1">
              <a:solidFill>
                <a:schemeClr val="dk1"/>
              </a:solidFill>
              <a:latin typeface="Anybody"/>
              <a:ea typeface="Anybody"/>
              <a:cs typeface="Anybody"/>
              <a:sym typeface="Anybody"/>
            </a:endParaRPr>
          </a:p>
        </p:txBody>
      </p:sp>
      <p:sp>
        <p:nvSpPr>
          <p:cNvPr id="1448" name="Google Shape;1448;p64"/>
          <p:cNvSpPr txBox="1"/>
          <p:nvPr/>
        </p:nvSpPr>
        <p:spPr>
          <a:xfrm>
            <a:off x="5387475" y="3229257"/>
            <a:ext cx="20235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Berlin</a:t>
            </a:r>
            <a:endParaRPr sz="2400" b="1">
              <a:solidFill>
                <a:schemeClr val="dk1"/>
              </a:solidFill>
              <a:latin typeface="Anybody"/>
              <a:ea typeface="Anybody"/>
              <a:cs typeface="Anybody"/>
              <a:sym typeface="Anybody"/>
            </a:endParaRPr>
          </a:p>
        </p:txBody>
      </p:sp>
      <p:sp>
        <p:nvSpPr>
          <p:cNvPr id="1449" name="Google Shape;1449;p64"/>
          <p:cNvSpPr txBox="1"/>
          <p:nvPr/>
        </p:nvSpPr>
        <p:spPr>
          <a:xfrm>
            <a:off x="5387475" y="3787635"/>
            <a:ext cx="2023500" cy="478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Brussels</a:t>
            </a:r>
            <a:endParaRPr sz="2400" b="1">
              <a:solidFill>
                <a:schemeClr val="dk1"/>
              </a:solidFill>
              <a:latin typeface="Anybody"/>
              <a:ea typeface="Anybody"/>
              <a:cs typeface="Anybody"/>
              <a:sym typeface="Anybody"/>
            </a:endParaRPr>
          </a:p>
        </p:txBody>
      </p:sp>
      <p:grpSp>
        <p:nvGrpSpPr>
          <p:cNvPr id="1450" name="Google Shape;1450;p64"/>
          <p:cNvGrpSpPr/>
          <p:nvPr/>
        </p:nvGrpSpPr>
        <p:grpSpPr>
          <a:xfrm>
            <a:off x="1834949" y="1832093"/>
            <a:ext cx="2560127" cy="2714453"/>
            <a:chOff x="4902891" y="2608969"/>
            <a:chExt cx="1355640" cy="1437359"/>
          </a:xfrm>
        </p:grpSpPr>
        <p:sp>
          <p:nvSpPr>
            <p:cNvPr id="1451" name="Google Shape;1451;p64"/>
            <p:cNvSpPr/>
            <p:nvPr/>
          </p:nvSpPr>
          <p:spPr>
            <a:xfrm>
              <a:off x="5685116" y="3400972"/>
              <a:ext cx="1424" cy="20268"/>
            </a:xfrm>
            <a:custGeom>
              <a:avLst/>
              <a:gdLst/>
              <a:ahLst/>
              <a:cxnLst/>
              <a:rect l="l" t="t" r="r" b="b"/>
              <a:pathLst>
                <a:path w="68" h="968" fill="none" extrusionOk="0">
                  <a:moveTo>
                    <a:pt x="67" y="667"/>
                  </a:moveTo>
                  <a:lnTo>
                    <a:pt x="34" y="300"/>
                  </a:lnTo>
                  <a:lnTo>
                    <a:pt x="0" y="0"/>
                  </a:lnTo>
                  <a:lnTo>
                    <a:pt x="0" y="0"/>
                  </a:lnTo>
                  <a:lnTo>
                    <a:pt x="34" y="334"/>
                  </a:lnTo>
                  <a:lnTo>
                    <a:pt x="67" y="667"/>
                  </a:lnTo>
                  <a:lnTo>
                    <a:pt x="67" y="968"/>
                  </a:lnTo>
                  <a:lnTo>
                    <a:pt x="67" y="9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5696297" y="3356270"/>
              <a:ext cx="3497" cy="35636"/>
            </a:xfrm>
            <a:custGeom>
              <a:avLst/>
              <a:gdLst/>
              <a:ahLst/>
              <a:cxnLst/>
              <a:rect l="l" t="t" r="r" b="b"/>
              <a:pathLst>
                <a:path w="167" h="1702" fill="none" extrusionOk="0">
                  <a:moveTo>
                    <a:pt x="134" y="1335"/>
                  </a:moveTo>
                  <a:lnTo>
                    <a:pt x="100" y="668"/>
                  </a:lnTo>
                  <a:lnTo>
                    <a:pt x="34" y="334"/>
                  </a:lnTo>
                  <a:lnTo>
                    <a:pt x="34" y="0"/>
                  </a:lnTo>
                  <a:lnTo>
                    <a:pt x="0" y="34"/>
                  </a:lnTo>
                  <a:lnTo>
                    <a:pt x="0" y="367"/>
                  </a:lnTo>
                  <a:lnTo>
                    <a:pt x="34" y="701"/>
                  </a:lnTo>
                  <a:lnTo>
                    <a:pt x="100" y="1368"/>
                  </a:lnTo>
                  <a:lnTo>
                    <a:pt x="100" y="1702"/>
                  </a:lnTo>
                  <a:lnTo>
                    <a:pt x="167" y="1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5680929" y="3435895"/>
              <a:ext cx="7705" cy="14677"/>
            </a:xfrm>
            <a:custGeom>
              <a:avLst/>
              <a:gdLst/>
              <a:ahLst/>
              <a:cxnLst/>
              <a:rect l="l" t="t" r="r" b="b"/>
              <a:pathLst>
                <a:path w="368" h="701" fill="none" extrusionOk="0">
                  <a:moveTo>
                    <a:pt x="367" y="334"/>
                  </a:moveTo>
                  <a:lnTo>
                    <a:pt x="334" y="0"/>
                  </a:lnTo>
                  <a:lnTo>
                    <a:pt x="0" y="33"/>
                  </a:lnTo>
                  <a:lnTo>
                    <a:pt x="0" y="33"/>
                  </a:lnTo>
                  <a:lnTo>
                    <a:pt x="334" y="33"/>
                  </a:lnTo>
                  <a:lnTo>
                    <a:pt x="367" y="367"/>
                  </a:lnTo>
                  <a:lnTo>
                    <a:pt x="367" y="701"/>
                  </a:lnTo>
                  <a:lnTo>
                    <a:pt x="367" y="7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5681620" y="3451264"/>
              <a:ext cx="733" cy="6993"/>
            </a:xfrm>
            <a:custGeom>
              <a:avLst/>
              <a:gdLst/>
              <a:ahLst/>
              <a:cxnLst/>
              <a:rect l="l" t="t" r="r" b="b"/>
              <a:pathLst>
                <a:path w="35" h="334" fill="none" extrusionOk="0">
                  <a:moveTo>
                    <a:pt x="1" y="0"/>
                  </a:moveTo>
                  <a:lnTo>
                    <a:pt x="1" y="0"/>
                  </a:lnTo>
                  <a:lnTo>
                    <a:pt x="34" y="334"/>
                  </a:lnTo>
                  <a:lnTo>
                    <a:pt x="34" y="3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5765433" y="3308072"/>
              <a:ext cx="8396" cy="34945"/>
            </a:xfrm>
            <a:custGeom>
              <a:avLst/>
              <a:gdLst/>
              <a:ahLst/>
              <a:cxnLst/>
              <a:rect l="l" t="t" r="r" b="b"/>
              <a:pathLst>
                <a:path w="401" h="1669" fill="none" extrusionOk="0">
                  <a:moveTo>
                    <a:pt x="401" y="635"/>
                  </a:moveTo>
                  <a:lnTo>
                    <a:pt x="367" y="301"/>
                  </a:lnTo>
                  <a:lnTo>
                    <a:pt x="34" y="1"/>
                  </a:lnTo>
                  <a:lnTo>
                    <a:pt x="1" y="67"/>
                  </a:lnTo>
                  <a:lnTo>
                    <a:pt x="334" y="401"/>
                  </a:lnTo>
                  <a:lnTo>
                    <a:pt x="367" y="701"/>
                  </a:lnTo>
                  <a:lnTo>
                    <a:pt x="134" y="1669"/>
                  </a:lnTo>
                  <a:lnTo>
                    <a:pt x="134" y="16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5640415" y="3367451"/>
              <a:ext cx="6302" cy="6993"/>
            </a:xfrm>
            <a:custGeom>
              <a:avLst/>
              <a:gdLst/>
              <a:ahLst/>
              <a:cxnLst/>
              <a:rect l="l" t="t" r="r" b="b"/>
              <a:pathLst>
                <a:path w="301" h="334" fill="none" extrusionOk="0">
                  <a:moveTo>
                    <a:pt x="1" y="334"/>
                  </a:moveTo>
                  <a:lnTo>
                    <a:pt x="1" y="334"/>
                  </a:lnTo>
                  <a:lnTo>
                    <a:pt x="301" y="0"/>
                  </a:lnTo>
                  <a:lnTo>
                    <a:pt x="2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5627141" y="3498038"/>
              <a:ext cx="1424" cy="5611"/>
            </a:xfrm>
            <a:custGeom>
              <a:avLst/>
              <a:gdLst/>
              <a:ahLst/>
              <a:cxnLst/>
              <a:rect l="l" t="t" r="r" b="b"/>
              <a:pathLst>
                <a:path w="68" h="268" fill="none" extrusionOk="0">
                  <a:moveTo>
                    <a:pt x="1" y="1"/>
                  </a:moveTo>
                  <a:lnTo>
                    <a:pt x="1" y="268"/>
                  </a:lnTo>
                  <a:lnTo>
                    <a:pt x="68" y="268"/>
                  </a:lnTo>
                  <a:lnTo>
                    <a:pt x="1"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5769620" y="3272457"/>
              <a:ext cx="2827" cy="28663"/>
            </a:xfrm>
            <a:custGeom>
              <a:avLst/>
              <a:gdLst/>
              <a:ahLst/>
              <a:cxnLst/>
              <a:rect l="l" t="t" r="r" b="b"/>
              <a:pathLst>
                <a:path w="135" h="1369" fill="none" extrusionOk="0">
                  <a:moveTo>
                    <a:pt x="101" y="1001"/>
                  </a:moveTo>
                  <a:lnTo>
                    <a:pt x="34" y="334"/>
                  </a:lnTo>
                  <a:lnTo>
                    <a:pt x="34" y="1"/>
                  </a:lnTo>
                  <a:lnTo>
                    <a:pt x="1" y="1"/>
                  </a:lnTo>
                  <a:lnTo>
                    <a:pt x="1" y="367"/>
                  </a:lnTo>
                  <a:lnTo>
                    <a:pt x="34" y="1035"/>
                  </a:lnTo>
                  <a:lnTo>
                    <a:pt x="101" y="1368"/>
                  </a:lnTo>
                  <a:lnTo>
                    <a:pt x="134" y="1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5775901" y="3250117"/>
              <a:ext cx="1424" cy="20267"/>
            </a:xfrm>
            <a:custGeom>
              <a:avLst/>
              <a:gdLst/>
              <a:ahLst/>
              <a:cxnLst/>
              <a:rect l="l" t="t" r="r" b="b"/>
              <a:pathLst>
                <a:path w="68" h="968" fill="none" extrusionOk="0">
                  <a:moveTo>
                    <a:pt x="34" y="667"/>
                  </a:moveTo>
                  <a:lnTo>
                    <a:pt x="34" y="334"/>
                  </a:lnTo>
                  <a:lnTo>
                    <a:pt x="1" y="0"/>
                  </a:lnTo>
                  <a:lnTo>
                    <a:pt x="1" y="33"/>
                  </a:lnTo>
                  <a:lnTo>
                    <a:pt x="1" y="367"/>
                  </a:lnTo>
                  <a:lnTo>
                    <a:pt x="34" y="701"/>
                  </a:lnTo>
                  <a:lnTo>
                    <a:pt x="34" y="967"/>
                  </a:lnTo>
                  <a:lnTo>
                    <a:pt x="68" y="9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5740287" y="3669851"/>
              <a:ext cx="733" cy="7014"/>
            </a:xfrm>
            <a:custGeom>
              <a:avLst/>
              <a:gdLst/>
              <a:ahLst/>
              <a:cxnLst/>
              <a:rect l="l" t="t" r="r" b="b"/>
              <a:pathLst>
                <a:path w="35" h="335" fill="none" extrusionOk="0">
                  <a:moveTo>
                    <a:pt x="1" y="1"/>
                  </a:moveTo>
                  <a:lnTo>
                    <a:pt x="34"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6002885" y="3470107"/>
              <a:ext cx="13295" cy="8396"/>
            </a:xfrm>
            <a:custGeom>
              <a:avLst/>
              <a:gdLst/>
              <a:ahLst/>
              <a:cxnLst/>
              <a:rect l="l" t="t" r="r" b="b"/>
              <a:pathLst>
                <a:path w="635" h="401" fill="none" extrusionOk="0">
                  <a:moveTo>
                    <a:pt x="635" y="1"/>
                  </a:moveTo>
                  <a:lnTo>
                    <a:pt x="1"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5618766" y="3484073"/>
              <a:ext cx="712" cy="7014"/>
            </a:xfrm>
            <a:custGeom>
              <a:avLst/>
              <a:gdLst/>
              <a:ahLst/>
              <a:cxnLst/>
              <a:rect l="l" t="t" r="r" b="b"/>
              <a:pathLst>
                <a:path w="34" h="335" fill="none" extrusionOk="0">
                  <a:moveTo>
                    <a:pt x="1" y="1"/>
                  </a:moveTo>
                  <a:lnTo>
                    <a:pt x="34" y="334"/>
                  </a:lnTo>
                  <a:lnTo>
                    <a:pt x="34"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5887666" y="3702681"/>
              <a:ext cx="3497" cy="2115"/>
            </a:xfrm>
            <a:custGeom>
              <a:avLst/>
              <a:gdLst/>
              <a:ahLst/>
              <a:cxnLst/>
              <a:rect l="l" t="t" r="r" b="b"/>
              <a:pathLst>
                <a:path w="167" h="101" fill="none" extrusionOk="0">
                  <a:moveTo>
                    <a:pt x="0" y="1"/>
                  </a:moveTo>
                  <a:lnTo>
                    <a:pt x="0" y="1"/>
                  </a:lnTo>
                  <a:lnTo>
                    <a:pt x="167"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5683023" y="3478482"/>
              <a:ext cx="16080" cy="16792"/>
            </a:xfrm>
            <a:custGeom>
              <a:avLst/>
              <a:gdLst/>
              <a:ahLst/>
              <a:cxnLst/>
              <a:rect l="l" t="t" r="r" b="b"/>
              <a:pathLst>
                <a:path w="768" h="802" fill="none" extrusionOk="0">
                  <a:moveTo>
                    <a:pt x="401" y="368"/>
                  </a:moveTo>
                  <a:lnTo>
                    <a:pt x="768" y="701"/>
                  </a:lnTo>
                  <a:lnTo>
                    <a:pt x="768" y="802"/>
                  </a:lnTo>
                  <a:lnTo>
                    <a:pt x="768" y="668"/>
                  </a:lnTo>
                  <a:lnTo>
                    <a:pt x="401" y="335"/>
                  </a:lnTo>
                  <a:lnTo>
                    <a:pt x="0" y="1"/>
                  </a:lnTo>
                  <a:lnTo>
                    <a:pt x="0"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5699773" y="3501534"/>
              <a:ext cx="733" cy="11893"/>
            </a:xfrm>
            <a:custGeom>
              <a:avLst/>
              <a:gdLst/>
              <a:ahLst/>
              <a:cxnLst/>
              <a:rect l="l" t="t" r="r" b="b"/>
              <a:pathLst>
                <a:path w="35" h="568" fill="none" extrusionOk="0">
                  <a:moveTo>
                    <a:pt x="34" y="568"/>
                  </a:moveTo>
                  <a:lnTo>
                    <a:pt x="1" y="268"/>
                  </a:lnTo>
                  <a:lnTo>
                    <a:pt x="1" y="1"/>
                  </a:lnTo>
                  <a:lnTo>
                    <a:pt x="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5676030" y="3461041"/>
              <a:ext cx="7014" cy="17462"/>
            </a:xfrm>
            <a:custGeom>
              <a:avLst/>
              <a:gdLst/>
              <a:ahLst/>
              <a:cxnLst/>
              <a:rect l="l" t="t" r="r" b="b"/>
              <a:pathLst>
                <a:path w="335" h="834" fill="none" extrusionOk="0">
                  <a:moveTo>
                    <a:pt x="334" y="834"/>
                  </a:moveTo>
                  <a:lnTo>
                    <a:pt x="334" y="534"/>
                  </a:lnTo>
                  <a:lnTo>
                    <a:pt x="301" y="167"/>
                  </a:lnTo>
                  <a:lnTo>
                    <a:pt x="301" y="0"/>
                  </a:lnTo>
                  <a:lnTo>
                    <a:pt x="301" y="200"/>
                  </a:lnTo>
                  <a:lnTo>
                    <a:pt x="1" y="200"/>
                  </a:lnTo>
                  <a:lnTo>
                    <a:pt x="1" y="267"/>
                  </a:lnTo>
                  <a:lnTo>
                    <a:pt x="334" y="6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5695585" y="3523896"/>
              <a:ext cx="14698" cy="25146"/>
            </a:xfrm>
            <a:custGeom>
              <a:avLst/>
              <a:gdLst/>
              <a:ahLst/>
              <a:cxnLst/>
              <a:rect l="l" t="t" r="r" b="b"/>
              <a:pathLst>
                <a:path w="702" h="1201" fill="none" extrusionOk="0">
                  <a:moveTo>
                    <a:pt x="1" y="0"/>
                  </a:moveTo>
                  <a:lnTo>
                    <a:pt x="301" y="501"/>
                  </a:lnTo>
                  <a:lnTo>
                    <a:pt x="701" y="1168"/>
                  </a:lnTo>
                  <a:lnTo>
                    <a:pt x="701" y="1201"/>
                  </a:lnTo>
                  <a:lnTo>
                    <a:pt x="3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5740287" y="3572785"/>
              <a:ext cx="37038" cy="90115"/>
            </a:xfrm>
            <a:custGeom>
              <a:avLst/>
              <a:gdLst/>
              <a:ahLst/>
              <a:cxnLst/>
              <a:rect l="l" t="t" r="r" b="b"/>
              <a:pathLst>
                <a:path w="1769" h="4304" fill="none" extrusionOk="0">
                  <a:moveTo>
                    <a:pt x="268" y="3536"/>
                  </a:moveTo>
                  <a:lnTo>
                    <a:pt x="234" y="2869"/>
                  </a:lnTo>
                  <a:lnTo>
                    <a:pt x="201" y="2535"/>
                  </a:lnTo>
                  <a:lnTo>
                    <a:pt x="568" y="2168"/>
                  </a:lnTo>
                  <a:lnTo>
                    <a:pt x="534" y="1835"/>
                  </a:lnTo>
                  <a:lnTo>
                    <a:pt x="835" y="1134"/>
                  </a:lnTo>
                  <a:lnTo>
                    <a:pt x="1168" y="767"/>
                  </a:lnTo>
                  <a:lnTo>
                    <a:pt x="1769" y="34"/>
                  </a:lnTo>
                  <a:lnTo>
                    <a:pt x="1735" y="0"/>
                  </a:lnTo>
                  <a:lnTo>
                    <a:pt x="1101" y="701"/>
                  </a:lnTo>
                  <a:lnTo>
                    <a:pt x="768" y="1134"/>
                  </a:lnTo>
                  <a:lnTo>
                    <a:pt x="501" y="1801"/>
                  </a:lnTo>
                  <a:lnTo>
                    <a:pt x="534" y="2135"/>
                  </a:lnTo>
                  <a:lnTo>
                    <a:pt x="201" y="2502"/>
                  </a:lnTo>
                  <a:lnTo>
                    <a:pt x="201" y="2869"/>
                  </a:lnTo>
                  <a:lnTo>
                    <a:pt x="268" y="3536"/>
                  </a:lnTo>
                  <a:lnTo>
                    <a:pt x="268" y="3870"/>
                  </a:lnTo>
                  <a:lnTo>
                    <a:pt x="1" y="4203"/>
                  </a:lnTo>
                  <a:lnTo>
                    <a:pt x="1" y="4303"/>
                  </a:lnTo>
                  <a:lnTo>
                    <a:pt x="334" y="3936"/>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5686519" y="3942939"/>
              <a:ext cx="22361" cy="2806"/>
            </a:xfrm>
            <a:custGeom>
              <a:avLst/>
              <a:gdLst/>
              <a:ahLst/>
              <a:cxnLst/>
              <a:rect l="l" t="t" r="r" b="b"/>
              <a:pathLst>
                <a:path w="1068" h="134" fill="none" extrusionOk="0">
                  <a:moveTo>
                    <a:pt x="434" y="134"/>
                  </a:moveTo>
                  <a:lnTo>
                    <a:pt x="1068" y="101"/>
                  </a:lnTo>
                  <a:lnTo>
                    <a:pt x="968" y="0"/>
                  </a:lnTo>
                  <a:lnTo>
                    <a:pt x="300" y="34"/>
                  </a:lnTo>
                  <a:lnTo>
                    <a:pt x="0" y="101"/>
                  </a:lnTo>
                  <a:lnTo>
                    <a:pt x="67" y="1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6180288" y="3758563"/>
              <a:ext cx="5611" cy="21"/>
            </a:xfrm>
            <a:custGeom>
              <a:avLst/>
              <a:gdLst/>
              <a:ahLst/>
              <a:cxnLst/>
              <a:rect l="l" t="t" r="r" b="b"/>
              <a:pathLst>
                <a:path w="268" h="1" fill="none" extrusionOk="0">
                  <a:moveTo>
                    <a:pt x="268" y="0"/>
                  </a:moveTo>
                  <a:lnTo>
                    <a:pt x="268"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6014066" y="3764844"/>
              <a:ext cx="6302" cy="4208"/>
            </a:xfrm>
            <a:custGeom>
              <a:avLst/>
              <a:gdLst/>
              <a:ahLst/>
              <a:cxnLst/>
              <a:rect l="l" t="t" r="r" b="b"/>
              <a:pathLst>
                <a:path w="301" h="201" fill="none" extrusionOk="0">
                  <a:moveTo>
                    <a:pt x="301" y="201"/>
                  </a:moveTo>
                  <a:lnTo>
                    <a:pt x="301" y="201"/>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5581057" y="3443579"/>
              <a:ext cx="7705" cy="28643"/>
            </a:xfrm>
            <a:custGeom>
              <a:avLst/>
              <a:gdLst/>
              <a:ahLst/>
              <a:cxnLst/>
              <a:rect l="l" t="t" r="r" b="b"/>
              <a:pathLst>
                <a:path w="368" h="1368" fill="none" extrusionOk="0">
                  <a:moveTo>
                    <a:pt x="334" y="667"/>
                  </a:moveTo>
                  <a:lnTo>
                    <a:pt x="300" y="0"/>
                  </a:lnTo>
                  <a:lnTo>
                    <a:pt x="267" y="0"/>
                  </a:lnTo>
                  <a:lnTo>
                    <a:pt x="334" y="634"/>
                  </a:lnTo>
                  <a:lnTo>
                    <a:pt x="334" y="967"/>
                  </a:lnTo>
                  <a:lnTo>
                    <a:pt x="0" y="1334"/>
                  </a:lnTo>
                  <a:lnTo>
                    <a:pt x="34" y="1368"/>
                  </a:lnTo>
                  <a:lnTo>
                    <a:pt x="367" y="10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5665561" y="3873091"/>
              <a:ext cx="9108" cy="2115"/>
            </a:xfrm>
            <a:custGeom>
              <a:avLst/>
              <a:gdLst/>
              <a:ahLst/>
              <a:cxnLst/>
              <a:rect l="l" t="t" r="r" b="b"/>
              <a:pathLst>
                <a:path w="435" h="101" fill="none" extrusionOk="0">
                  <a:moveTo>
                    <a:pt x="434" y="101"/>
                  </a:moveTo>
                  <a:lnTo>
                    <a:pt x="334" y="1"/>
                  </a:lnTo>
                  <a:lnTo>
                    <a:pt x="0" y="34"/>
                  </a:lnTo>
                  <a:lnTo>
                    <a:pt x="10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5525887" y="3404468"/>
              <a:ext cx="1403" cy="5590"/>
            </a:xfrm>
            <a:custGeom>
              <a:avLst/>
              <a:gdLst/>
              <a:ahLst/>
              <a:cxnLst/>
              <a:rect l="l" t="t" r="r" b="b"/>
              <a:pathLst>
                <a:path w="67" h="267" fill="none" extrusionOk="0">
                  <a:moveTo>
                    <a:pt x="0" y="0"/>
                  </a:moveTo>
                  <a:lnTo>
                    <a:pt x="67" y="267"/>
                  </a:lnTo>
                  <a:lnTo>
                    <a:pt x="67" y="267"/>
                  </a:lnTo>
                  <a:lnTo>
                    <a:pt x="67" y="33"/>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5541234" y="3410038"/>
              <a:ext cx="1424" cy="13295"/>
            </a:xfrm>
            <a:custGeom>
              <a:avLst/>
              <a:gdLst/>
              <a:ahLst/>
              <a:cxnLst/>
              <a:rect l="l" t="t" r="r" b="b"/>
              <a:pathLst>
                <a:path w="68" h="635" fill="none" extrusionOk="0">
                  <a:moveTo>
                    <a:pt x="34" y="1"/>
                  </a:moveTo>
                  <a:lnTo>
                    <a:pt x="1" y="1"/>
                  </a:lnTo>
                  <a:lnTo>
                    <a:pt x="34" y="301"/>
                  </a:lnTo>
                  <a:lnTo>
                    <a:pt x="34" y="635"/>
                  </a:lnTo>
                  <a:lnTo>
                    <a:pt x="68" y="635"/>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5556602" y="3424715"/>
              <a:ext cx="733" cy="5611"/>
            </a:xfrm>
            <a:custGeom>
              <a:avLst/>
              <a:gdLst/>
              <a:ahLst/>
              <a:cxnLst/>
              <a:rect l="l" t="t" r="r" b="b"/>
              <a:pathLst>
                <a:path w="35" h="268" fill="none" extrusionOk="0">
                  <a:moveTo>
                    <a:pt x="1" y="0"/>
                  </a:moveTo>
                  <a:lnTo>
                    <a:pt x="1" y="234"/>
                  </a:lnTo>
                  <a:lnTo>
                    <a:pt x="34"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5675339" y="3518996"/>
              <a:ext cx="12583" cy="2115"/>
            </a:xfrm>
            <a:custGeom>
              <a:avLst/>
              <a:gdLst/>
              <a:ahLst/>
              <a:cxnLst/>
              <a:rect l="l" t="t" r="r" b="b"/>
              <a:pathLst>
                <a:path w="601" h="101" fill="none" extrusionOk="0">
                  <a:moveTo>
                    <a:pt x="167" y="101"/>
                  </a:moveTo>
                  <a:lnTo>
                    <a:pt x="601" y="10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5682332" y="3766938"/>
              <a:ext cx="2806" cy="21"/>
            </a:xfrm>
            <a:custGeom>
              <a:avLst/>
              <a:gdLst/>
              <a:ahLst/>
              <a:cxnLst/>
              <a:rect l="l" t="t" r="r" b="b"/>
              <a:pathLst>
                <a:path w="134" h="1" fill="none" extrusionOk="0">
                  <a:moveTo>
                    <a:pt x="0" y="0"/>
                  </a:moveTo>
                  <a:lnTo>
                    <a:pt x="0" y="0"/>
                  </a:lnTo>
                  <a:lnTo>
                    <a:pt x="13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5659280" y="3868904"/>
              <a:ext cx="2115" cy="1424"/>
            </a:xfrm>
            <a:custGeom>
              <a:avLst/>
              <a:gdLst/>
              <a:ahLst/>
              <a:cxnLst/>
              <a:rect l="l" t="t" r="r" b="b"/>
              <a:pathLst>
                <a:path w="101" h="68" fill="none" extrusionOk="0">
                  <a:moveTo>
                    <a:pt x="100" y="67"/>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5691398" y="3795581"/>
              <a:ext cx="4920" cy="4208"/>
            </a:xfrm>
            <a:custGeom>
              <a:avLst/>
              <a:gdLst/>
              <a:ahLst/>
              <a:cxnLst/>
              <a:rect l="l" t="t" r="r" b="b"/>
              <a:pathLst>
                <a:path w="235" h="201" fill="none" extrusionOk="0">
                  <a:moveTo>
                    <a:pt x="34" y="200"/>
                  </a:moveTo>
                  <a:lnTo>
                    <a:pt x="234" y="20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5769620" y="3566483"/>
              <a:ext cx="21" cy="21"/>
            </a:xfrm>
            <a:custGeom>
              <a:avLst/>
              <a:gdLst/>
              <a:ahLst/>
              <a:cxnLst/>
              <a:rect l="l" t="t" r="r" b="b"/>
              <a:pathLst>
                <a:path w="1" h="1" fill="none" extrusionOk="0">
                  <a:moveTo>
                    <a:pt x="1"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6253632" y="3679629"/>
              <a:ext cx="21" cy="21"/>
            </a:xfrm>
            <a:custGeom>
              <a:avLst/>
              <a:gdLst/>
              <a:ahLst/>
              <a:cxnLst/>
              <a:rect l="l" t="t" r="r" b="b"/>
              <a:pathLst>
                <a:path w="1" h="1" fill="none" extrusionOk="0">
                  <a:moveTo>
                    <a:pt x="0" y="1"/>
                  </a:move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6233365" y="3704084"/>
              <a:ext cx="7014" cy="1424"/>
            </a:xfrm>
            <a:custGeom>
              <a:avLst/>
              <a:gdLst/>
              <a:ahLst/>
              <a:cxnLst/>
              <a:rect l="l" t="t" r="r" b="b"/>
              <a:pathLst>
                <a:path w="335" h="68" fill="none" extrusionOk="0">
                  <a:moveTo>
                    <a:pt x="1" y="34"/>
                  </a:moveTo>
                  <a:lnTo>
                    <a:pt x="334" y="0"/>
                  </a:lnTo>
                  <a:lnTo>
                    <a:pt x="334" y="67"/>
                  </a:lnTo>
                  <a:lnTo>
                    <a:pt x="1"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6244546" y="3674750"/>
              <a:ext cx="712" cy="3518"/>
            </a:xfrm>
            <a:custGeom>
              <a:avLst/>
              <a:gdLst/>
              <a:ahLst/>
              <a:cxnLst/>
              <a:rect l="l" t="t" r="r" b="b"/>
              <a:pathLst>
                <a:path w="34" h="168" fill="none" extrusionOk="0">
                  <a:moveTo>
                    <a:pt x="34" y="0"/>
                  </a:moveTo>
                  <a:lnTo>
                    <a:pt x="1" y="134"/>
                  </a:lnTo>
                  <a:lnTo>
                    <a:pt x="34" y="1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6220802" y="3734108"/>
              <a:ext cx="6993" cy="1424"/>
            </a:xfrm>
            <a:custGeom>
              <a:avLst/>
              <a:gdLst/>
              <a:ahLst/>
              <a:cxnLst/>
              <a:rect l="l" t="t" r="r" b="b"/>
              <a:pathLst>
                <a:path w="334" h="68" fill="none" extrusionOk="0">
                  <a:moveTo>
                    <a:pt x="0" y="67"/>
                  </a:moveTo>
                  <a:lnTo>
                    <a:pt x="301" y="67"/>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6255014" y="3634927"/>
              <a:ext cx="733" cy="1424"/>
            </a:xfrm>
            <a:custGeom>
              <a:avLst/>
              <a:gdLst/>
              <a:ahLst/>
              <a:cxnLst/>
              <a:rect l="l" t="t" r="r" b="b"/>
              <a:pathLst>
                <a:path w="35" h="68" fill="none" extrusionOk="0">
                  <a:moveTo>
                    <a:pt x="34" y="68"/>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6044111" y="3709674"/>
              <a:ext cx="1403" cy="2115"/>
            </a:xfrm>
            <a:custGeom>
              <a:avLst/>
              <a:gdLst/>
              <a:ahLst/>
              <a:cxnLst/>
              <a:rect l="l" t="t" r="r" b="b"/>
              <a:pathLst>
                <a:path w="67" h="101" fill="none" extrusionOk="0">
                  <a:moveTo>
                    <a:pt x="67" y="67"/>
                  </a:moveTo>
                  <a:lnTo>
                    <a:pt x="0" y="0"/>
                  </a:lnTo>
                  <a:lnTo>
                    <a:pt x="67" y="10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6037118" y="3691500"/>
              <a:ext cx="2115" cy="14007"/>
            </a:xfrm>
            <a:custGeom>
              <a:avLst/>
              <a:gdLst/>
              <a:ahLst/>
              <a:cxnLst/>
              <a:rect l="l" t="t" r="r" b="b"/>
              <a:pathLst>
                <a:path w="101" h="669" fill="none" extrusionOk="0">
                  <a:moveTo>
                    <a:pt x="34" y="635"/>
                  </a:moveTo>
                  <a:lnTo>
                    <a:pt x="101" y="668"/>
                  </a:lnTo>
                  <a:lnTo>
                    <a:pt x="67" y="334"/>
                  </a:lnTo>
                  <a:lnTo>
                    <a:pt x="67" y="1"/>
                  </a:lnTo>
                  <a:lnTo>
                    <a:pt x="0" y="1"/>
                  </a:lnTo>
                  <a:lnTo>
                    <a:pt x="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5928871" y="3691500"/>
              <a:ext cx="1403" cy="6323"/>
            </a:xfrm>
            <a:custGeom>
              <a:avLst/>
              <a:gdLst/>
              <a:ahLst/>
              <a:cxnLst/>
              <a:rect l="l" t="t" r="r" b="b"/>
              <a:pathLst>
                <a:path w="67" h="302" fill="none" extrusionOk="0">
                  <a:moveTo>
                    <a:pt x="67" y="301"/>
                  </a:moveTo>
                  <a:lnTo>
                    <a:pt x="67" y="34"/>
                  </a:lnTo>
                  <a:lnTo>
                    <a:pt x="0" y="1"/>
                  </a:lnTo>
                  <a:lnTo>
                    <a:pt x="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6045493" y="3683816"/>
              <a:ext cx="6302" cy="6323"/>
            </a:xfrm>
            <a:custGeom>
              <a:avLst/>
              <a:gdLst/>
              <a:ahLst/>
              <a:cxnLst/>
              <a:rect l="l" t="t" r="r" b="b"/>
              <a:pathLst>
                <a:path w="301" h="302" fill="none" extrusionOk="0">
                  <a:moveTo>
                    <a:pt x="1" y="1"/>
                  </a:moveTo>
                  <a:lnTo>
                    <a:pt x="301" y="301"/>
                  </a:lnTo>
                  <a:lnTo>
                    <a:pt x="301"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6250136" y="3639136"/>
              <a:ext cx="712" cy="21"/>
            </a:xfrm>
            <a:custGeom>
              <a:avLst/>
              <a:gdLst/>
              <a:ahLst/>
              <a:cxnLst/>
              <a:rect l="l" t="t" r="r" b="b"/>
              <a:pathLst>
                <a:path w="34" h="1" fill="none" extrusionOk="0">
                  <a:moveTo>
                    <a:pt x="34" y="0"/>
                  </a:moveTo>
                  <a:lnTo>
                    <a:pt x="34" y="0"/>
                  </a:ln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6175410" y="3588844"/>
              <a:ext cx="6993" cy="4208"/>
            </a:xfrm>
            <a:custGeom>
              <a:avLst/>
              <a:gdLst/>
              <a:ahLst/>
              <a:cxnLst/>
              <a:rect l="l" t="t" r="r" b="b"/>
              <a:pathLst>
                <a:path w="334" h="201" fill="none" extrusionOk="0">
                  <a:moveTo>
                    <a:pt x="334" y="201"/>
                  </a:moveTo>
                  <a:lnTo>
                    <a:pt x="67" y="0"/>
                  </a:lnTo>
                  <a:lnTo>
                    <a:pt x="0" y="0"/>
                  </a:lnTo>
                  <a:lnTo>
                    <a:pt x="300" y="2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6252230" y="3667757"/>
              <a:ext cx="6302" cy="7014"/>
            </a:xfrm>
            <a:custGeom>
              <a:avLst/>
              <a:gdLst/>
              <a:ahLst/>
              <a:cxnLst/>
              <a:rect l="l" t="t" r="r" b="b"/>
              <a:pathLst>
                <a:path w="301" h="335" fill="none" extrusionOk="0">
                  <a:moveTo>
                    <a:pt x="0" y="334"/>
                  </a:moveTo>
                  <a:lnTo>
                    <a:pt x="301" y="1"/>
                  </a:lnTo>
                  <a:lnTo>
                    <a:pt x="3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5877176" y="3700587"/>
              <a:ext cx="1424" cy="712"/>
            </a:xfrm>
            <a:custGeom>
              <a:avLst/>
              <a:gdLst/>
              <a:ahLst/>
              <a:cxnLst/>
              <a:rect l="l" t="t" r="r" b="b"/>
              <a:pathLst>
                <a:path w="68" h="34" fill="none" extrusionOk="0">
                  <a:moveTo>
                    <a:pt x="67" y="34"/>
                  </a:move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6035715" y="3662879"/>
              <a:ext cx="7014" cy="4899"/>
            </a:xfrm>
            <a:custGeom>
              <a:avLst/>
              <a:gdLst/>
              <a:ahLst/>
              <a:cxnLst/>
              <a:rect l="l" t="t" r="r" b="b"/>
              <a:pathLst>
                <a:path w="335" h="234" fill="none" extrusionOk="0">
                  <a:moveTo>
                    <a:pt x="1" y="0"/>
                  </a:moveTo>
                  <a:lnTo>
                    <a:pt x="1" y="0"/>
                  </a:lnTo>
                  <a:lnTo>
                    <a:pt x="334" y="234"/>
                  </a:lnTo>
                  <a:lnTo>
                    <a:pt x="3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6230580" y="3676153"/>
              <a:ext cx="9108" cy="1403"/>
            </a:xfrm>
            <a:custGeom>
              <a:avLst/>
              <a:gdLst/>
              <a:ahLst/>
              <a:cxnLst/>
              <a:rect l="l" t="t" r="r" b="b"/>
              <a:pathLst>
                <a:path w="435" h="67" fill="none" extrusionOk="0">
                  <a:moveTo>
                    <a:pt x="0" y="33"/>
                  </a:moveTo>
                  <a:lnTo>
                    <a:pt x="34" y="67"/>
                  </a:lnTo>
                  <a:lnTo>
                    <a:pt x="334" y="33"/>
                  </a:lnTo>
                  <a:lnTo>
                    <a:pt x="434" y="0"/>
                  </a:lnTo>
                  <a:lnTo>
                    <a:pt x="3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6205434" y="3593722"/>
              <a:ext cx="712" cy="21"/>
            </a:xfrm>
            <a:custGeom>
              <a:avLst/>
              <a:gdLst/>
              <a:ahLst/>
              <a:cxnLst/>
              <a:rect l="l" t="t" r="r" b="b"/>
              <a:pathLst>
                <a:path w="34" h="1" fill="none" extrusionOk="0">
                  <a:moveTo>
                    <a:pt x="1" y="1"/>
                  </a:moveTo>
                  <a:lnTo>
                    <a:pt x="1" y="1"/>
                  </a:lnTo>
                  <a:lnTo>
                    <a:pt x="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6037809" y="3467323"/>
              <a:ext cx="14698" cy="8396"/>
            </a:xfrm>
            <a:custGeom>
              <a:avLst/>
              <a:gdLst/>
              <a:ahLst/>
              <a:cxnLst/>
              <a:rect l="l" t="t" r="r" b="b"/>
              <a:pathLst>
                <a:path w="702" h="401" fill="none" extrusionOk="0">
                  <a:moveTo>
                    <a:pt x="701" y="0"/>
                  </a:moveTo>
                  <a:lnTo>
                    <a:pt x="668" y="0"/>
                  </a:lnTo>
                  <a:lnTo>
                    <a:pt x="1" y="401"/>
                  </a:lnTo>
                  <a:lnTo>
                    <a:pt x="34"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6058767" y="3419815"/>
              <a:ext cx="62875" cy="47528"/>
            </a:xfrm>
            <a:custGeom>
              <a:avLst/>
              <a:gdLst/>
              <a:ahLst/>
              <a:cxnLst/>
              <a:rect l="l" t="t" r="r" b="b"/>
              <a:pathLst>
                <a:path w="3003" h="2270" fill="none" extrusionOk="0">
                  <a:moveTo>
                    <a:pt x="367" y="1902"/>
                  </a:moveTo>
                  <a:lnTo>
                    <a:pt x="668" y="1836"/>
                  </a:lnTo>
                  <a:lnTo>
                    <a:pt x="1702" y="1102"/>
                  </a:lnTo>
                  <a:lnTo>
                    <a:pt x="2002" y="768"/>
                  </a:lnTo>
                  <a:lnTo>
                    <a:pt x="2336" y="368"/>
                  </a:lnTo>
                  <a:lnTo>
                    <a:pt x="3003" y="1"/>
                  </a:lnTo>
                  <a:lnTo>
                    <a:pt x="2969" y="1"/>
                  </a:lnTo>
                  <a:lnTo>
                    <a:pt x="2302" y="368"/>
                  </a:lnTo>
                  <a:lnTo>
                    <a:pt x="1969" y="768"/>
                  </a:lnTo>
                  <a:lnTo>
                    <a:pt x="1668" y="1102"/>
                  </a:lnTo>
                  <a:lnTo>
                    <a:pt x="668" y="1836"/>
                  </a:lnTo>
                  <a:lnTo>
                    <a:pt x="334" y="1902"/>
                  </a:lnTo>
                  <a:lnTo>
                    <a:pt x="1" y="2269"/>
                  </a:lnTo>
                  <a:lnTo>
                    <a:pt x="1" y="2269"/>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6003597" y="3492469"/>
              <a:ext cx="63566" cy="90115"/>
            </a:xfrm>
            <a:custGeom>
              <a:avLst/>
              <a:gdLst/>
              <a:ahLst/>
              <a:cxnLst/>
              <a:rect l="l" t="t" r="r" b="b"/>
              <a:pathLst>
                <a:path w="3036" h="4304" fill="none" extrusionOk="0">
                  <a:moveTo>
                    <a:pt x="2702" y="4303"/>
                  </a:moveTo>
                  <a:lnTo>
                    <a:pt x="2369" y="3970"/>
                  </a:lnTo>
                  <a:lnTo>
                    <a:pt x="1968" y="3302"/>
                  </a:lnTo>
                  <a:lnTo>
                    <a:pt x="1601" y="2635"/>
                  </a:lnTo>
                  <a:lnTo>
                    <a:pt x="1168" y="2335"/>
                  </a:lnTo>
                  <a:lnTo>
                    <a:pt x="1168" y="2002"/>
                  </a:lnTo>
                  <a:lnTo>
                    <a:pt x="1101" y="1301"/>
                  </a:lnTo>
                  <a:lnTo>
                    <a:pt x="768" y="967"/>
                  </a:lnTo>
                  <a:lnTo>
                    <a:pt x="367" y="667"/>
                  </a:lnTo>
                  <a:lnTo>
                    <a:pt x="334" y="0"/>
                  </a:lnTo>
                  <a:lnTo>
                    <a:pt x="0" y="0"/>
                  </a:lnTo>
                  <a:lnTo>
                    <a:pt x="334" y="0"/>
                  </a:lnTo>
                  <a:lnTo>
                    <a:pt x="367" y="667"/>
                  </a:lnTo>
                  <a:lnTo>
                    <a:pt x="768" y="967"/>
                  </a:lnTo>
                  <a:lnTo>
                    <a:pt x="1101" y="1301"/>
                  </a:lnTo>
                  <a:lnTo>
                    <a:pt x="1134" y="2002"/>
                  </a:lnTo>
                  <a:lnTo>
                    <a:pt x="1168" y="2335"/>
                  </a:lnTo>
                  <a:lnTo>
                    <a:pt x="1535" y="2635"/>
                  </a:lnTo>
                  <a:lnTo>
                    <a:pt x="1935" y="3302"/>
                  </a:lnTo>
                  <a:lnTo>
                    <a:pt x="2335" y="3970"/>
                  </a:lnTo>
                  <a:lnTo>
                    <a:pt x="2669" y="4303"/>
                  </a:lnTo>
                  <a:lnTo>
                    <a:pt x="3002" y="4270"/>
                  </a:lnTo>
                  <a:lnTo>
                    <a:pt x="3036" y="4303"/>
                  </a:lnTo>
                  <a:lnTo>
                    <a:pt x="3036" y="427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5993819" y="3464517"/>
              <a:ext cx="9799" cy="27972"/>
            </a:xfrm>
            <a:custGeom>
              <a:avLst/>
              <a:gdLst/>
              <a:ahLst/>
              <a:cxnLst/>
              <a:rect l="l" t="t" r="r" b="b"/>
              <a:pathLst>
                <a:path w="468" h="1336" fill="none" extrusionOk="0">
                  <a:moveTo>
                    <a:pt x="0" y="1"/>
                  </a:moveTo>
                  <a:lnTo>
                    <a:pt x="0" y="1"/>
                  </a:lnTo>
                  <a:lnTo>
                    <a:pt x="67" y="668"/>
                  </a:lnTo>
                  <a:lnTo>
                    <a:pt x="467" y="1335"/>
                  </a:lnTo>
                  <a:lnTo>
                    <a:pt x="67" y="6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6136299" y="3423312"/>
              <a:ext cx="6993" cy="9799"/>
            </a:xfrm>
            <a:custGeom>
              <a:avLst/>
              <a:gdLst/>
              <a:ahLst/>
              <a:cxnLst/>
              <a:rect l="l" t="t" r="r" b="b"/>
              <a:pathLst>
                <a:path w="334" h="468" fill="none" extrusionOk="0">
                  <a:moveTo>
                    <a:pt x="334" y="101"/>
                  </a:moveTo>
                  <a:lnTo>
                    <a:pt x="334" y="1"/>
                  </a:lnTo>
                  <a:lnTo>
                    <a:pt x="334" y="67"/>
                  </a:lnTo>
                  <a:lnTo>
                    <a:pt x="334" y="101"/>
                  </a:lnTo>
                  <a:lnTo>
                    <a:pt x="0" y="468"/>
                  </a:lnTo>
                  <a:lnTo>
                    <a:pt x="0" y="4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6097878" y="3608399"/>
              <a:ext cx="6302" cy="4899"/>
            </a:xfrm>
            <a:custGeom>
              <a:avLst/>
              <a:gdLst/>
              <a:ahLst/>
              <a:cxnLst/>
              <a:rect l="l" t="t" r="r" b="b"/>
              <a:pathLst>
                <a:path w="301" h="234" fill="none" extrusionOk="0">
                  <a:moveTo>
                    <a:pt x="301" y="234"/>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5365233" y="2999369"/>
              <a:ext cx="1424" cy="4920"/>
            </a:xfrm>
            <a:custGeom>
              <a:avLst/>
              <a:gdLst/>
              <a:ahLst/>
              <a:cxnLst/>
              <a:rect l="l" t="t" r="r" b="b"/>
              <a:pathLst>
                <a:path w="68" h="235" fill="none" extrusionOk="0">
                  <a:moveTo>
                    <a:pt x="1" y="1"/>
                  </a:moveTo>
                  <a:lnTo>
                    <a:pt x="34" y="1"/>
                  </a:lnTo>
                  <a:lnTo>
                    <a:pt x="68" y="234"/>
                  </a:lnTo>
                  <a:lnTo>
                    <a:pt x="34"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5109628" y="3031509"/>
              <a:ext cx="6993" cy="7705"/>
            </a:xfrm>
            <a:custGeom>
              <a:avLst/>
              <a:gdLst/>
              <a:ahLst/>
              <a:cxnLst/>
              <a:rect l="l" t="t" r="r" b="b"/>
              <a:pathLst>
                <a:path w="334" h="368" fill="none" extrusionOk="0">
                  <a:moveTo>
                    <a:pt x="334" y="0"/>
                  </a:moveTo>
                  <a:lnTo>
                    <a:pt x="300" y="0"/>
                  </a:lnTo>
                  <a:lnTo>
                    <a:pt x="0" y="334"/>
                  </a:lnTo>
                  <a:lnTo>
                    <a:pt x="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5379220" y="2990994"/>
              <a:ext cx="8396" cy="6302"/>
            </a:xfrm>
            <a:custGeom>
              <a:avLst/>
              <a:gdLst/>
              <a:ahLst/>
              <a:cxnLst/>
              <a:rect l="l" t="t" r="r" b="b"/>
              <a:pathLst>
                <a:path w="401" h="301" fill="none" extrusionOk="0">
                  <a:moveTo>
                    <a:pt x="300" y="301"/>
                  </a:moveTo>
                  <a:lnTo>
                    <a:pt x="400" y="234"/>
                  </a:lnTo>
                  <a:lnTo>
                    <a:pt x="133" y="1"/>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5085173" y="2996585"/>
              <a:ext cx="13986" cy="7014"/>
            </a:xfrm>
            <a:custGeom>
              <a:avLst/>
              <a:gdLst/>
              <a:ahLst/>
              <a:cxnLst/>
              <a:rect l="l" t="t" r="r" b="b"/>
              <a:pathLst>
                <a:path w="668" h="335" fill="none" extrusionOk="0">
                  <a:moveTo>
                    <a:pt x="1" y="34"/>
                  </a:moveTo>
                  <a:lnTo>
                    <a:pt x="1" y="101"/>
                  </a:lnTo>
                  <a:lnTo>
                    <a:pt x="268" y="34"/>
                  </a:lnTo>
                  <a:lnTo>
                    <a:pt x="634" y="334"/>
                  </a:lnTo>
                  <a:lnTo>
                    <a:pt x="668" y="301"/>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5270952" y="3255686"/>
              <a:ext cx="5611" cy="2136"/>
            </a:xfrm>
            <a:custGeom>
              <a:avLst/>
              <a:gdLst/>
              <a:ahLst/>
              <a:cxnLst/>
              <a:rect l="l" t="t" r="r" b="b"/>
              <a:pathLst>
                <a:path w="268" h="102" fill="none" extrusionOk="0">
                  <a:moveTo>
                    <a:pt x="1" y="34"/>
                  </a:moveTo>
                  <a:lnTo>
                    <a:pt x="268" y="1"/>
                  </a:lnTo>
                  <a:lnTo>
                    <a:pt x="268" y="101"/>
                  </a:lnTo>
                  <a:lnTo>
                    <a:pt x="1" y="1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949687" y="3114609"/>
              <a:ext cx="44011" cy="13986"/>
            </a:xfrm>
            <a:custGeom>
              <a:avLst/>
              <a:gdLst/>
              <a:ahLst/>
              <a:cxnLst/>
              <a:rect l="l" t="t" r="r" b="b"/>
              <a:pathLst>
                <a:path w="2102" h="668" fill="none" extrusionOk="0">
                  <a:moveTo>
                    <a:pt x="1401" y="234"/>
                  </a:moveTo>
                  <a:lnTo>
                    <a:pt x="1001" y="301"/>
                  </a:lnTo>
                  <a:lnTo>
                    <a:pt x="668" y="1"/>
                  </a:lnTo>
                  <a:lnTo>
                    <a:pt x="0" y="368"/>
                  </a:lnTo>
                  <a:lnTo>
                    <a:pt x="301" y="334"/>
                  </a:lnTo>
                  <a:lnTo>
                    <a:pt x="668" y="301"/>
                  </a:lnTo>
                  <a:lnTo>
                    <a:pt x="1068" y="668"/>
                  </a:lnTo>
                  <a:lnTo>
                    <a:pt x="1735" y="635"/>
                  </a:lnTo>
                  <a:lnTo>
                    <a:pt x="2102" y="568"/>
                  </a:lnTo>
                  <a:lnTo>
                    <a:pt x="1735" y="2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5359664" y="3007054"/>
              <a:ext cx="21" cy="733"/>
            </a:xfrm>
            <a:custGeom>
              <a:avLst/>
              <a:gdLst/>
              <a:ahLst/>
              <a:cxnLst/>
              <a:rect l="l" t="t" r="r" b="b"/>
              <a:pathLst>
                <a:path w="1" h="35" fill="none" extrusionOk="0">
                  <a:moveTo>
                    <a:pt x="0" y="34"/>
                  </a:moveTo>
                  <a:lnTo>
                    <a:pt x="0" y="1"/>
                  </a:ln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5148028" y="3065029"/>
              <a:ext cx="7705" cy="7014"/>
            </a:xfrm>
            <a:custGeom>
              <a:avLst/>
              <a:gdLst/>
              <a:ahLst/>
              <a:cxnLst/>
              <a:rect l="l" t="t" r="r" b="b"/>
              <a:pathLst>
                <a:path w="368" h="335" fill="none" extrusionOk="0">
                  <a:moveTo>
                    <a:pt x="1" y="0"/>
                  </a:moveTo>
                  <a:lnTo>
                    <a:pt x="368" y="3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5869492" y="3114609"/>
              <a:ext cx="7705" cy="6323"/>
            </a:xfrm>
            <a:custGeom>
              <a:avLst/>
              <a:gdLst/>
              <a:ahLst/>
              <a:cxnLst/>
              <a:rect l="l" t="t" r="r" b="b"/>
              <a:pathLst>
                <a:path w="368" h="302" fill="none" extrusionOk="0">
                  <a:moveTo>
                    <a:pt x="1" y="1"/>
                  </a:moveTo>
                  <a:lnTo>
                    <a:pt x="334" y="301"/>
                  </a:lnTo>
                  <a:lnTo>
                    <a:pt x="368"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5890451" y="3119509"/>
              <a:ext cx="4899" cy="4899"/>
            </a:xfrm>
            <a:custGeom>
              <a:avLst/>
              <a:gdLst/>
              <a:ahLst/>
              <a:cxnLst/>
              <a:rect l="l" t="t" r="r" b="b"/>
              <a:pathLst>
                <a:path w="234" h="234" fill="none" extrusionOk="0">
                  <a:moveTo>
                    <a:pt x="0" y="0"/>
                  </a:moveTo>
                  <a:lnTo>
                    <a:pt x="201" y="234"/>
                  </a:lnTo>
                  <a:lnTo>
                    <a:pt x="234" y="167"/>
                  </a:lnTo>
                  <a:lnTo>
                    <a:pt x="1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5248611" y="3983453"/>
              <a:ext cx="21" cy="712"/>
            </a:xfrm>
            <a:custGeom>
              <a:avLst/>
              <a:gdLst/>
              <a:ahLst/>
              <a:cxnLst/>
              <a:rect l="l" t="t" r="r" b="b"/>
              <a:pathLst>
                <a:path w="1" h="34" fill="none" extrusionOk="0">
                  <a:moveTo>
                    <a:pt x="0" y="34"/>
                  </a:moveTo>
                  <a:lnTo>
                    <a:pt x="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5873680" y="3199134"/>
              <a:ext cx="15389" cy="20958"/>
            </a:xfrm>
            <a:custGeom>
              <a:avLst/>
              <a:gdLst/>
              <a:ahLst/>
              <a:cxnLst/>
              <a:rect l="l" t="t" r="r" b="b"/>
              <a:pathLst>
                <a:path w="735" h="1001" fill="none" extrusionOk="0">
                  <a:moveTo>
                    <a:pt x="735" y="1001"/>
                  </a:moveTo>
                  <a:lnTo>
                    <a:pt x="701" y="300"/>
                  </a:lnTo>
                  <a:lnTo>
                    <a:pt x="1" y="0"/>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5189233" y="3946435"/>
              <a:ext cx="14007" cy="11181"/>
            </a:xfrm>
            <a:custGeom>
              <a:avLst/>
              <a:gdLst/>
              <a:ahLst/>
              <a:cxnLst/>
              <a:rect l="l" t="t" r="r" b="b"/>
              <a:pathLst>
                <a:path w="669" h="534" fill="none" extrusionOk="0">
                  <a:moveTo>
                    <a:pt x="668" y="534"/>
                  </a:moveTo>
                  <a:lnTo>
                    <a:pt x="668" y="534"/>
                  </a:lnTo>
                  <a:lnTo>
                    <a:pt x="1" y="0"/>
                  </a:lnTo>
                  <a:lnTo>
                    <a:pt x="301" y="2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6150264" y="3760657"/>
              <a:ext cx="6302" cy="21"/>
            </a:xfrm>
            <a:custGeom>
              <a:avLst/>
              <a:gdLst/>
              <a:ahLst/>
              <a:cxnLst/>
              <a:rect l="l" t="t" r="r" b="b"/>
              <a:pathLst>
                <a:path w="301" h="1" fill="none" extrusionOk="0">
                  <a:moveTo>
                    <a:pt x="0" y="0"/>
                  </a:moveTo>
                  <a:lnTo>
                    <a:pt x="3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6103469" y="3778810"/>
              <a:ext cx="4899" cy="21"/>
            </a:xfrm>
            <a:custGeom>
              <a:avLst/>
              <a:gdLst/>
              <a:ahLst/>
              <a:cxnLst/>
              <a:rect l="l" t="t" r="r" b="b"/>
              <a:pathLst>
                <a:path w="234" h="1" fill="none" extrusionOk="0">
                  <a:moveTo>
                    <a:pt x="0" y="1"/>
                  </a:moveTo>
                  <a:lnTo>
                    <a:pt x="201" y="1"/>
                  </a:lnTo>
                  <a:lnTo>
                    <a:pt x="234" y="1"/>
                  </a:lnTo>
                  <a:lnTo>
                    <a:pt x="2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6166323" y="3758563"/>
              <a:ext cx="12583" cy="1403"/>
            </a:xfrm>
            <a:custGeom>
              <a:avLst/>
              <a:gdLst/>
              <a:ahLst/>
              <a:cxnLst/>
              <a:rect l="l" t="t" r="r" b="b"/>
              <a:pathLst>
                <a:path w="601" h="67" fill="none" extrusionOk="0">
                  <a:moveTo>
                    <a:pt x="1" y="67"/>
                  </a:moveTo>
                  <a:lnTo>
                    <a:pt x="568" y="0"/>
                  </a:lnTo>
                  <a:lnTo>
                    <a:pt x="601" y="0"/>
                  </a:lnTo>
                  <a:lnTo>
                    <a:pt x="267"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6003597" y="3749476"/>
              <a:ext cx="9799" cy="14698"/>
            </a:xfrm>
            <a:custGeom>
              <a:avLst/>
              <a:gdLst/>
              <a:ahLst/>
              <a:cxnLst/>
              <a:rect l="l" t="t" r="r" b="b"/>
              <a:pathLst>
                <a:path w="468" h="702" fill="none" extrusionOk="0">
                  <a:moveTo>
                    <a:pt x="100" y="34"/>
                  </a:moveTo>
                  <a:lnTo>
                    <a:pt x="0" y="1"/>
                  </a:lnTo>
                  <a:lnTo>
                    <a:pt x="34" y="334"/>
                  </a:lnTo>
                  <a:lnTo>
                    <a:pt x="434" y="668"/>
                  </a:lnTo>
                  <a:lnTo>
                    <a:pt x="467" y="701"/>
                  </a:lnTo>
                  <a:lnTo>
                    <a:pt x="100" y="3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6056673" y="3767629"/>
              <a:ext cx="3518" cy="3518"/>
            </a:xfrm>
            <a:custGeom>
              <a:avLst/>
              <a:gdLst/>
              <a:ahLst/>
              <a:cxnLst/>
              <a:rect l="l" t="t" r="r" b="b"/>
              <a:pathLst>
                <a:path w="168" h="168" fill="none" extrusionOk="0">
                  <a:moveTo>
                    <a:pt x="0" y="1"/>
                  </a:moveTo>
                  <a:lnTo>
                    <a:pt x="167" y="168"/>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6070639" y="3774622"/>
              <a:ext cx="2115" cy="712"/>
            </a:xfrm>
            <a:custGeom>
              <a:avLst/>
              <a:gdLst/>
              <a:ahLst/>
              <a:cxnLst/>
              <a:rect l="l" t="t" r="r" b="b"/>
              <a:pathLst>
                <a:path w="101" h="34" fill="none" extrusionOk="0">
                  <a:moveTo>
                    <a:pt x="1" y="0"/>
                  </a:moveTo>
                  <a:lnTo>
                    <a:pt x="1" y="34"/>
                  </a:lnTo>
                  <a:lnTo>
                    <a:pt x="101" y="0"/>
                  </a:lnTo>
                  <a:lnTo>
                    <a:pt x="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5909315" y="3735511"/>
              <a:ext cx="2115" cy="12583"/>
            </a:xfrm>
            <a:custGeom>
              <a:avLst/>
              <a:gdLst/>
              <a:ahLst/>
              <a:cxnLst/>
              <a:rect l="l" t="t" r="r" b="b"/>
              <a:pathLst>
                <a:path w="101" h="601" fill="none" extrusionOk="0">
                  <a:moveTo>
                    <a:pt x="33" y="0"/>
                  </a:moveTo>
                  <a:lnTo>
                    <a:pt x="0" y="0"/>
                  </a:lnTo>
                  <a:lnTo>
                    <a:pt x="0" y="267"/>
                  </a:lnTo>
                  <a:lnTo>
                    <a:pt x="33" y="601"/>
                  </a:lnTo>
                  <a:lnTo>
                    <a:pt x="100" y="601"/>
                  </a:lnTo>
                  <a:lnTo>
                    <a:pt x="33"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5861117" y="3726424"/>
              <a:ext cx="33542" cy="12604"/>
            </a:xfrm>
            <a:custGeom>
              <a:avLst/>
              <a:gdLst/>
              <a:ahLst/>
              <a:cxnLst/>
              <a:rect l="l" t="t" r="r" b="b"/>
              <a:pathLst>
                <a:path w="1602" h="602" fill="none" extrusionOk="0">
                  <a:moveTo>
                    <a:pt x="267" y="201"/>
                  </a:moveTo>
                  <a:lnTo>
                    <a:pt x="0" y="1"/>
                  </a:lnTo>
                  <a:lnTo>
                    <a:pt x="0" y="1"/>
                  </a:lnTo>
                  <a:lnTo>
                    <a:pt x="0" y="1"/>
                  </a:lnTo>
                  <a:lnTo>
                    <a:pt x="267" y="268"/>
                  </a:lnTo>
                  <a:lnTo>
                    <a:pt x="634" y="601"/>
                  </a:lnTo>
                  <a:lnTo>
                    <a:pt x="1602" y="501"/>
                  </a:lnTo>
                  <a:lnTo>
                    <a:pt x="1602" y="468"/>
                  </a:lnTo>
                  <a:lnTo>
                    <a:pt x="634" y="5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5733315" y="3676844"/>
              <a:ext cx="6993" cy="6302"/>
            </a:xfrm>
            <a:custGeom>
              <a:avLst/>
              <a:gdLst/>
              <a:ahLst/>
              <a:cxnLst/>
              <a:rect l="l" t="t" r="r" b="b"/>
              <a:pathLst>
                <a:path w="334" h="301" fill="none" extrusionOk="0">
                  <a:moveTo>
                    <a:pt x="334" y="234"/>
                  </a:moveTo>
                  <a:lnTo>
                    <a:pt x="33" y="0"/>
                  </a:lnTo>
                  <a:lnTo>
                    <a:pt x="0" y="0"/>
                  </a:lnTo>
                  <a:lnTo>
                    <a:pt x="334"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5710953" y="3677535"/>
              <a:ext cx="16080" cy="13986"/>
            </a:xfrm>
            <a:custGeom>
              <a:avLst/>
              <a:gdLst/>
              <a:ahLst/>
              <a:cxnLst/>
              <a:rect l="l" t="t" r="r" b="b"/>
              <a:pathLst>
                <a:path w="768" h="668" fill="none" extrusionOk="0">
                  <a:moveTo>
                    <a:pt x="768" y="668"/>
                  </a:moveTo>
                  <a:lnTo>
                    <a:pt x="768" y="635"/>
                  </a:lnTo>
                  <a:lnTo>
                    <a:pt x="434" y="334"/>
                  </a:lnTo>
                  <a:lnTo>
                    <a:pt x="34" y="1"/>
                  </a:lnTo>
                  <a:lnTo>
                    <a:pt x="1" y="34"/>
                  </a:lnTo>
                  <a:lnTo>
                    <a:pt x="401"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5740999" y="3676844"/>
              <a:ext cx="6302" cy="6302"/>
            </a:xfrm>
            <a:custGeom>
              <a:avLst/>
              <a:gdLst/>
              <a:ahLst/>
              <a:cxnLst/>
              <a:rect l="l" t="t" r="r" b="b"/>
              <a:pathLst>
                <a:path w="301" h="301" fill="none" extrusionOk="0">
                  <a:moveTo>
                    <a:pt x="300" y="234"/>
                  </a:moveTo>
                  <a:lnTo>
                    <a:pt x="0" y="0"/>
                  </a:lnTo>
                  <a:lnTo>
                    <a:pt x="0" y="0"/>
                  </a:lnTo>
                  <a:lnTo>
                    <a:pt x="300" y="3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5834568" y="3684528"/>
              <a:ext cx="7705" cy="9799"/>
            </a:xfrm>
            <a:custGeom>
              <a:avLst/>
              <a:gdLst/>
              <a:ahLst/>
              <a:cxnLst/>
              <a:rect l="l" t="t" r="r" b="b"/>
              <a:pathLst>
                <a:path w="368" h="468" fill="none" extrusionOk="0">
                  <a:moveTo>
                    <a:pt x="368" y="467"/>
                  </a:moveTo>
                  <a:lnTo>
                    <a:pt x="68" y="334"/>
                  </a:lnTo>
                  <a:lnTo>
                    <a:pt x="68" y="0"/>
                  </a:lnTo>
                  <a:lnTo>
                    <a:pt x="1" y="0"/>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5819912" y="3678247"/>
              <a:ext cx="2115" cy="6993"/>
            </a:xfrm>
            <a:custGeom>
              <a:avLst/>
              <a:gdLst/>
              <a:ahLst/>
              <a:cxnLst/>
              <a:rect l="l" t="t" r="r" b="b"/>
              <a:pathLst>
                <a:path w="101" h="334" fill="none" extrusionOk="0">
                  <a:moveTo>
                    <a:pt x="0" y="0"/>
                  </a:moveTo>
                  <a:lnTo>
                    <a:pt x="100" y="0"/>
                  </a:lnTo>
                  <a:lnTo>
                    <a:pt x="100"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5653689" y="3752973"/>
              <a:ext cx="20979" cy="22361"/>
            </a:xfrm>
            <a:custGeom>
              <a:avLst/>
              <a:gdLst/>
              <a:ahLst/>
              <a:cxnLst/>
              <a:rect l="l" t="t" r="r" b="b"/>
              <a:pathLst>
                <a:path w="1002" h="1068" fill="none" extrusionOk="0">
                  <a:moveTo>
                    <a:pt x="634" y="701"/>
                  </a:moveTo>
                  <a:lnTo>
                    <a:pt x="0" y="1068"/>
                  </a:lnTo>
                  <a:lnTo>
                    <a:pt x="0" y="1068"/>
                  </a:lnTo>
                  <a:lnTo>
                    <a:pt x="701" y="701"/>
                  </a:lnTo>
                  <a:lnTo>
                    <a:pt x="968" y="0"/>
                  </a:lnTo>
                  <a:lnTo>
                    <a:pt x="1001" y="0"/>
                  </a:lnTo>
                  <a:lnTo>
                    <a:pt x="90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5839468" y="3768341"/>
              <a:ext cx="2115" cy="6993"/>
            </a:xfrm>
            <a:custGeom>
              <a:avLst/>
              <a:gdLst/>
              <a:ahLst/>
              <a:cxnLst/>
              <a:rect l="l" t="t" r="r" b="b"/>
              <a:pathLst>
                <a:path w="101" h="334" fill="none" extrusionOk="0">
                  <a:moveTo>
                    <a:pt x="0" y="0"/>
                  </a:moveTo>
                  <a:lnTo>
                    <a:pt x="0" y="334"/>
                  </a:lnTo>
                  <a:lnTo>
                    <a:pt x="100" y="334"/>
                  </a:lnTo>
                  <a:lnTo>
                    <a:pt x="34" y="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5782204" y="3772529"/>
              <a:ext cx="2115" cy="15389"/>
            </a:xfrm>
            <a:custGeom>
              <a:avLst/>
              <a:gdLst/>
              <a:ahLst/>
              <a:cxnLst/>
              <a:rect l="l" t="t" r="r" b="b"/>
              <a:pathLst>
                <a:path w="101" h="735" fill="none" extrusionOk="0">
                  <a:moveTo>
                    <a:pt x="67" y="67"/>
                  </a:moveTo>
                  <a:lnTo>
                    <a:pt x="0" y="0"/>
                  </a:lnTo>
                  <a:lnTo>
                    <a:pt x="0" y="334"/>
                  </a:lnTo>
                  <a:lnTo>
                    <a:pt x="33" y="667"/>
                  </a:lnTo>
                  <a:lnTo>
                    <a:pt x="100" y="734"/>
                  </a:lnTo>
                  <a:lnTo>
                    <a:pt x="67" y="40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5869492" y="3767629"/>
              <a:ext cx="7014" cy="4920"/>
            </a:xfrm>
            <a:custGeom>
              <a:avLst/>
              <a:gdLst/>
              <a:ahLst/>
              <a:cxnLst/>
              <a:rect l="l" t="t" r="r" b="b"/>
              <a:pathLst>
                <a:path w="335" h="235" fill="none" extrusionOk="0">
                  <a:moveTo>
                    <a:pt x="268" y="234"/>
                  </a:moveTo>
                  <a:lnTo>
                    <a:pt x="334" y="234"/>
                  </a:lnTo>
                  <a:lnTo>
                    <a:pt x="1" y="1"/>
                  </a:lnTo>
                  <a:lnTo>
                    <a:pt x="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5683023" y="3744598"/>
              <a:ext cx="3518" cy="21"/>
            </a:xfrm>
            <a:custGeom>
              <a:avLst/>
              <a:gdLst/>
              <a:ahLst/>
              <a:cxnLst/>
              <a:rect l="l" t="t" r="r" b="b"/>
              <a:pathLst>
                <a:path w="168" h="1" fill="none" extrusionOk="0">
                  <a:moveTo>
                    <a:pt x="0" y="0"/>
                  </a:moveTo>
                  <a:lnTo>
                    <a:pt x="167" y="0"/>
                  </a:lnTo>
                  <a:lnTo>
                    <a:pt x="1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5680217" y="3744598"/>
              <a:ext cx="1424" cy="6993"/>
            </a:xfrm>
            <a:custGeom>
              <a:avLst/>
              <a:gdLst/>
              <a:ahLst/>
              <a:cxnLst/>
              <a:rect l="l" t="t" r="r" b="b"/>
              <a:pathLst>
                <a:path w="68" h="334" fill="none" extrusionOk="0">
                  <a:moveTo>
                    <a:pt x="1" y="0"/>
                  </a:moveTo>
                  <a:lnTo>
                    <a:pt x="34" y="0"/>
                  </a:lnTo>
                  <a:lnTo>
                    <a:pt x="68" y="334"/>
                  </a:lnTo>
                  <a:lnTo>
                    <a:pt x="34" y="334"/>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5688613" y="3765535"/>
              <a:ext cx="6993" cy="1424"/>
            </a:xfrm>
            <a:custGeom>
              <a:avLst/>
              <a:gdLst/>
              <a:ahLst/>
              <a:cxnLst/>
              <a:rect l="l" t="t" r="r" b="b"/>
              <a:pathLst>
                <a:path w="334" h="68" fill="none" extrusionOk="0">
                  <a:moveTo>
                    <a:pt x="334" y="1"/>
                  </a:moveTo>
                  <a:lnTo>
                    <a:pt x="34" y="67"/>
                  </a:lnTo>
                  <a:lnTo>
                    <a:pt x="0"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5185757" y="3477100"/>
              <a:ext cx="5590" cy="7705"/>
            </a:xfrm>
            <a:custGeom>
              <a:avLst/>
              <a:gdLst/>
              <a:ahLst/>
              <a:cxnLst/>
              <a:rect l="l" t="t" r="r" b="b"/>
              <a:pathLst>
                <a:path w="267" h="368" fill="none" extrusionOk="0">
                  <a:moveTo>
                    <a:pt x="267" y="0"/>
                  </a:moveTo>
                  <a:lnTo>
                    <a:pt x="0" y="367"/>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5698391" y="3975057"/>
              <a:ext cx="4208" cy="6323"/>
            </a:xfrm>
            <a:custGeom>
              <a:avLst/>
              <a:gdLst/>
              <a:ahLst/>
              <a:cxnLst/>
              <a:rect l="l" t="t" r="r" b="b"/>
              <a:pathLst>
                <a:path w="201" h="302" fill="none" extrusionOk="0">
                  <a:moveTo>
                    <a:pt x="200" y="1"/>
                  </a:moveTo>
                  <a:lnTo>
                    <a:pt x="0" y="30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5087267" y="3374423"/>
              <a:ext cx="689367" cy="671905"/>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4902891" y="2940703"/>
              <a:ext cx="259122" cy="268921"/>
            </a:xfrm>
            <a:custGeom>
              <a:avLst/>
              <a:gdLst/>
              <a:ahLst/>
              <a:cxnLst/>
              <a:rect l="l" t="t" r="r" b="b"/>
              <a:pathLst>
                <a:path w="12376" h="12844" extrusionOk="0">
                  <a:moveTo>
                    <a:pt x="2869" y="8340"/>
                  </a:moveTo>
                  <a:lnTo>
                    <a:pt x="3203" y="8640"/>
                  </a:lnTo>
                  <a:lnTo>
                    <a:pt x="3570" y="8607"/>
                  </a:lnTo>
                  <a:lnTo>
                    <a:pt x="3903" y="8540"/>
                  </a:lnTo>
                  <a:lnTo>
                    <a:pt x="4304" y="8874"/>
                  </a:lnTo>
                  <a:lnTo>
                    <a:pt x="3970" y="8941"/>
                  </a:lnTo>
                  <a:lnTo>
                    <a:pt x="3236" y="8974"/>
                  </a:lnTo>
                  <a:lnTo>
                    <a:pt x="2903" y="8640"/>
                  </a:lnTo>
                  <a:lnTo>
                    <a:pt x="2536" y="8674"/>
                  </a:lnTo>
                  <a:lnTo>
                    <a:pt x="2202" y="8707"/>
                  </a:lnTo>
                  <a:lnTo>
                    <a:pt x="2202" y="8707"/>
                  </a:lnTo>
                  <a:lnTo>
                    <a:pt x="2869" y="8340"/>
                  </a:lnTo>
                  <a:close/>
                  <a:moveTo>
                    <a:pt x="11242" y="1"/>
                  </a:moveTo>
                  <a:lnTo>
                    <a:pt x="11309" y="368"/>
                  </a:lnTo>
                  <a:lnTo>
                    <a:pt x="10975" y="401"/>
                  </a:lnTo>
                  <a:lnTo>
                    <a:pt x="10641" y="468"/>
                  </a:lnTo>
                  <a:lnTo>
                    <a:pt x="10308" y="501"/>
                  </a:lnTo>
                  <a:lnTo>
                    <a:pt x="9574" y="168"/>
                  </a:lnTo>
                  <a:lnTo>
                    <a:pt x="9307" y="535"/>
                  </a:lnTo>
                  <a:lnTo>
                    <a:pt x="8573" y="568"/>
                  </a:lnTo>
                  <a:lnTo>
                    <a:pt x="8240" y="902"/>
                  </a:lnTo>
                  <a:lnTo>
                    <a:pt x="7973" y="1302"/>
                  </a:lnTo>
                  <a:lnTo>
                    <a:pt x="6939" y="1669"/>
                  </a:lnTo>
                  <a:lnTo>
                    <a:pt x="7339" y="2002"/>
                  </a:lnTo>
                  <a:lnTo>
                    <a:pt x="8040" y="2336"/>
                  </a:lnTo>
                  <a:lnTo>
                    <a:pt x="8340" y="2303"/>
                  </a:lnTo>
                  <a:lnTo>
                    <a:pt x="8040" y="2636"/>
                  </a:lnTo>
                  <a:lnTo>
                    <a:pt x="7339" y="2669"/>
                  </a:lnTo>
                  <a:lnTo>
                    <a:pt x="7372" y="3003"/>
                  </a:lnTo>
                  <a:lnTo>
                    <a:pt x="7406" y="3337"/>
                  </a:lnTo>
                  <a:lnTo>
                    <a:pt x="6705" y="3704"/>
                  </a:lnTo>
                  <a:lnTo>
                    <a:pt x="6372" y="3403"/>
                  </a:lnTo>
                  <a:lnTo>
                    <a:pt x="5671" y="3136"/>
                  </a:lnTo>
                  <a:lnTo>
                    <a:pt x="5604" y="2803"/>
                  </a:lnTo>
                  <a:lnTo>
                    <a:pt x="5238" y="2503"/>
                  </a:lnTo>
                  <a:lnTo>
                    <a:pt x="4904" y="2169"/>
                  </a:lnTo>
                  <a:lnTo>
                    <a:pt x="4203" y="2202"/>
                  </a:lnTo>
                  <a:lnTo>
                    <a:pt x="3903" y="2903"/>
                  </a:lnTo>
                  <a:lnTo>
                    <a:pt x="3570" y="2970"/>
                  </a:lnTo>
                  <a:lnTo>
                    <a:pt x="3937" y="3303"/>
                  </a:lnTo>
                  <a:lnTo>
                    <a:pt x="4003" y="3637"/>
                  </a:lnTo>
                  <a:lnTo>
                    <a:pt x="4037" y="3970"/>
                  </a:lnTo>
                  <a:lnTo>
                    <a:pt x="3703" y="4337"/>
                  </a:lnTo>
                  <a:lnTo>
                    <a:pt x="3403" y="4704"/>
                  </a:lnTo>
                  <a:lnTo>
                    <a:pt x="3036" y="4771"/>
                  </a:lnTo>
                  <a:lnTo>
                    <a:pt x="2736" y="5138"/>
                  </a:lnTo>
                  <a:lnTo>
                    <a:pt x="3103" y="5805"/>
                  </a:lnTo>
                  <a:lnTo>
                    <a:pt x="3169" y="6139"/>
                  </a:lnTo>
                  <a:lnTo>
                    <a:pt x="3536" y="6105"/>
                  </a:lnTo>
                  <a:lnTo>
                    <a:pt x="3570" y="6772"/>
                  </a:lnTo>
                  <a:lnTo>
                    <a:pt x="3870" y="6439"/>
                  </a:lnTo>
                  <a:lnTo>
                    <a:pt x="4570" y="6372"/>
                  </a:lnTo>
                  <a:lnTo>
                    <a:pt x="4904" y="6339"/>
                  </a:lnTo>
                  <a:lnTo>
                    <a:pt x="4937" y="6672"/>
                  </a:lnTo>
                  <a:lnTo>
                    <a:pt x="4670" y="7039"/>
                  </a:lnTo>
                  <a:lnTo>
                    <a:pt x="4337" y="7073"/>
                  </a:lnTo>
                  <a:lnTo>
                    <a:pt x="3336" y="7506"/>
                  </a:lnTo>
                  <a:lnTo>
                    <a:pt x="2702" y="8240"/>
                  </a:lnTo>
                  <a:lnTo>
                    <a:pt x="2002" y="8307"/>
                  </a:lnTo>
                  <a:lnTo>
                    <a:pt x="2369" y="8607"/>
                  </a:lnTo>
                  <a:lnTo>
                    <a:pt x="2002" y="8640"/>
                  </a:lnTo>
                  <a:lnTo>
                    <a:pt x="2035" y="9007"/>
                  </a:lnTo>
                  <a:lnTo>
                    <a:pt x="1035" y="9074"/>
                  </a:lnTo>
                  <a:lnTo>
                    <a:pt x="701" y="9141"/>
                  </a:lnTo>
                  <a:lnTo>
                    <a:pt x="367" y="9474"/>
                  </a:lnTo>
                  <a:lnTo>
                    <a:pt x="401" y="9808"/>
                  </a:lnTo>
                  <a:lnTo>
                    <a:pt x="768" y="9775"/>
                  </a:lnTo>
                  <a:lnTo>
                    <a:pt x="1502" y="9708"/>
                  </a:lnTo>
                  <a:lnTo>
                    <a:pt x="1868" y="10041"/>
                  </a:lnTo>
                  <a:lnTo>
                    <a:pt x="1535" y="10108"/>
                  </a:lnTo>
                  <a:lnTo>
                    <a:pt x="1168" y="10141"/>
                  </a:lnTo>
                  <a:lnTo>
                    <a:pt x="634" y="10175"/>
                  </a:lnTo>
                  <a:lnTo>
                    <a:pt x="301" y="10542"/>
                  </a:lnTo>
                  <a:lnTo>
                    <a:pt x="0" y="10909"/>
                  </a:lnTo>
                  <a:lnTo>
                    <a:pt x="334" y="11209"/>
                  </a:lnTo>
                  <a:lnTo>
                    <a:pt x="668" y="10875"/>
                  </a:lnTo>
                  <a:lnTo>
                    <a:pt x="1001" y="11176"/>
                  </a:lnTo>
                  <a:lnTo>
                    <a:pt x="701" y="11542"/>
                  </a:lnTo>
                  <a:lnTo>
                    <a:pt x="734" y="11876"/>
                  </a:lnTo>
                  <a:lnTo>
                    <a:pt x="1068" y="11843"/>
                  </a:lnTo>
                  <a:lnTo>
                    <a:pt x="1468" y="11843"/>
                  </a:lnTo>
                  <a:lnTo>
                    <a:pt x="801" y="12276"/>
                  </a:lnTo>
                  <a:lnTo>
                    <a:pt x="801" y="12276"/>
                  </a:lnTo>
                  <a:lnTo>
                    <a:pt x="1835" y="12176"/>
                  </a:lnTo>
                  <a:lnTo>
                    <a:pt x="1868" y="12510"/>
                  </a:lnTo>
                  <a:lnTo>
                    <a:pt x="1902" y="12843"/>
                  </a:lnTo>
                  <a:lnTo>
                    <a:pt x="2569" y="12476"/>
                  </a:lnTo>
                  <a:lnTo>
                    <a:pt x="2903" y="12443"/>
                  </a:lnTo>
                  <a:lnTo>
                    <a:pt x="3336" y="12777"/>
                  </a:lnTo>
                  <a:lnTo>
                    <a:pt x="4037" y="12710"/>
                  </a:lnTo>
                  <a:lnTo>
                    <a:pt x="4337" y="12343"/>
                  </a:lnTo>
                  <a:lnTo>
                    <a:pt x="4704" y="12677"/>
                  </a:lnTo>
                  <a:lnTo>
                    <a:pt x="5371" y="12643"/>
                  </a:lnTo>
                  <a:lnTo>
                    <a:pt x="5338" y="12310"/>
                  </a:lnTo>
                  <a:lnTo>
                    <a:pt x="5705" y="12276"/>
                  </a:lnTo>
                  <a:lnTo>
                    <a:pt x="6005" y="11943"/>
                  </a:lnTo>
                  <a:lnTo>
                    <a:pt x="6038" y="12276"/>
                  </a:lnTo>
                  <a:lnTo>
                    <a:pt x="6405" y="12210"/>
                  </a:lnTo>
                  <a:lnTo>
                    <a:pt x="6705" y="11876"/>
                  </a:lnTo>
                  <a:lnTo>
                    <a:pt x="7039" y="11843"/>
                  </a:lnTo>
                  <a:lnTo>
                    <a:pt x="7739" y="11809"/>
                  </a:lnTo>
                  <a:lnTo>
                    <a:pt x="8473" y="11743"/>
                  </a:lnTo>
                  <a:lnTo>
                    <a:pt x="9140" y="11709"/>
                  </a:lnTo>
                  <a:lnTo>
                    <a:pt x="9507" y="12009"/>
                  </a:lnTo>
                  <a:lnTo>
                    <a:pt x="10174" y="11643"/>
                  </a:lnTo>
                  <a:lnTo>
                    <a:pt x="10475" y="11242"/>
                  </a:lnTo>
                  <a:lnTo>
                    <a:pt x="10408" y="10909"/>
                  </a:lnTo>
                  <a:lnTo>
                    <a:pt x="10808" y="10875"/>
                  </a:lnTo>
                  <a:lnTo>
                    <a:pt x="11075" y="10508"/>
                  </a:lnTo>
                  <a:lnTo>
                    <a:pt x="11042" y="10175"/>
                  </a:lnTo>
                  <a:lnTo>
                    <a:pt x="11375" y="10141"/>
                  </a:lnTo>
                  <a:lnTo>
                    <a:pt x="11342" y="9808"/>
                  </a:lnTo>
                  <a:lnTo>
                    <a:pt x="11309" y="9474"/>
                  </a:lnTo>
                  <a:lnTo>
                    <a:pt x="11242" y="9141"/>
                  </a:lnTo>
                  <a:lnTo>
                    <a:pt x="11575" y="8740"/>
                  </a:lnTo>
                  <a:lnTo>
                    <a:pt x="11542" y="8407"/>
                  </a:lnTo>
                  <a:lnTo>
                    <a:pt x="11509" y="8040"/>
                  </a:lnTo>
                  <a:lnTo>
                    <a:pt x="11809" y="7706"/>
                  </a:lnTo>
                  <a:lnTo>
                    <a:pt x="11742" y="7006"/>
                  </a:lnTo>
                  <a:lnTo>
                    <a:pt x="11709" y="6672"/>
                  </a:lnTo>
                  <a:lnTo>
                    <a:pt x="12042" y="6305"/>
                  </a:lnTo>
                  <a:lnTo>
                    <a:pt x="11675" y="6005"/>
                  </a:lnTo>
                  <a:lnTo>
                    <a:pt x="12042" y="5972"/>
                  </a:lnTo>
                  <a:lnTo>
                    <a:pt x="12076" y="6305"/>
                  </a:lnTo>
                  <a:lnTo>
                    <a:pt x="12376" y="5972"/>
                  </a:lnTo>
                  <a:lnTo>
                    <a:pt x="12376" y="5905"/>
                  </a:lnTo>
                  <a:lnTo>
                    <a:pt x="12343" y="5972"/>
                  </a:lnTo>
                  <a:lnTo>
                    <a:pt x="11909" y="5271"/>
                  </a:lnTo>
                  <a:lnTo>
                    <a:pt x="11542" y="4971"/>
                  </a:lnTo>
                  <a:lnTo>
                    <a:pt x="11509" y="4638"/>
                  </a:lnTo>
                  <a:lnTo>
                    <a:pt x="10808" y="4337"/>
                  </a:lnTo>
                  <a:lnTo>
                    <a:pt x="10408" y="4371"/>
                  </a:lnTo>
                  <a:lnTo>
                    <a:pt x="10174" y="4371"/>
                  </a:lnTo>
                  <a:lnTo>
                    <a:pt x="9841" y="4704"/>
                  </a:lnTo>
                  <a:lnTo>
                    <a:pt x="9807" y="4671"/>
                  </a:lnTo>
                  <a:lnTo>
                    <a:pt x="9741" y="4704"/>
                  </a:lnTo>
                  <a:lnTo>
                    <a:pt x="9374" y="4371"/>
                  </a:lnTo>
                  <a:lnTo>
                    <a:pt x="9007" y="4037"/>
                  </a:lnTo>
                  <a:lnTo>
                    <a:pt x="8607" y="3704"/>
                  </a:lnTo>
                  <a:lnTo>
                    <a:pt x="8240" y="3437"/>
                  </a:lnTo>
                  <a:lnTo>
                    <a:pt x="8573" y="3003"/>
                  </a:lnTo>
                  <a:lnTo>
                    <a:pt x="8540" y="2669"/>
                  </a:lnTo>
                  <a:lnTo>
                    <a:pt x="8607" y="2669"/>
                  </a:lnTo>
                  <a:lnTo>
                    <a:pt x="8607" y="2636"/>
                  </a:lnTo>
                  <a:lnTo>
                    <a:pt x="8940" y="2569"/>
                  </a:lnTo>
                  <a:lnTo>
                    <a:pt x="9274" y="2870"/>
                  </a:lnTo>
                  <a:lnTo>
                    <a:pt x="9574" y="2569"/>
                  </a:lnTo>
                  <a:lnTo>
                    <a:pt x="9541" y="2236"/>
                  </a:lnTo>
                  <a:lnTo>
                    <a:pt x="9874" y="1869"/>
                  </a:lnTo>
                  <a:lnTo>
                    <a:pt x="10174" y="1502"/>
                  </a:lnTo>
                  <a:lnTo>
                    <a:pt x="10241" y="1502"/>
                  </a:lnTo>
                  <a:lnTo>
                    <a:pt x="10274" y="1469"/>
                  </a:lnTo>
                  <a:lnTo>
                    <a:pt x="11008" y="1402"/>
                  </a:lnTo>
                  <a:lnTo>
                    <a:pt x="11342" y="1369"/>
                  </a:lnTo>
                  <a:lnTo>
                    <a:pt x="11008" y="1068"/>
                  </a:lnTo>
                  <a:lnTo>
                    <a:pt x="11342" y="1035"/>
                  </a:lnTo>
                  <a:lnTo>
                    <a:pt x="11709" y="1002"/>
                  </a:lnTo>
                  <a:lnTo>
                    <a:pt x="12009" y="635"/>
                  </a:lnTo>
                  <a:lnTo>
                    <a:pt x="11675" y="334"/>
                  </a:lnTo>
                  <a:lnTo>
                    <a:pt x="11242"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4919662" y="3194926"/>
              <a:ext cx="20958" cy="8417"/>
            </a:xfrm>
            <a:custGeom>
              <a:avLst/>
              <a:gdLst/>
              <a:ahLst/>
              <a:cxnLst/>
              <a:rect l="l" t="t" r="r" b="b"/>
              <a:pathLst>
                <a:path w="1001" h="402" extrusionOk="0">
                  <a:moveTo>
                    <a:pt x="1001" y="1"/>
                  </a:moveTo>
                  <a:lnTo>
                    <a:pt x="0" y="401"/>
                  </a:lnTo>
                  <a:lnTo>
                    <a:pt x="334" y="368"/>
                  </a:lnTo>
                  <a:lnTo>
                    <a:pt x="1001"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5077489" y="2964467"/>
              <a:ext cx="125039" cy="100584"/>
            </a:xfrm>
            <a:custGeom>
              <a:avLst/>
              <a:gdLst/>
              <a:ahLst/>
              <a:cxnLst/>
              <a:rect l="l" t="t" r="r" b="b"/>
              <a:pathLst>
                <a:path w="5972" h="4804" extrusionOk="0">
                  <a:moveTo>
                    <a:pt x="3637" y="0"/>
                  </a:moveTo>
                  <a:lnTo>
                    <a:pt x="3336" y="367"/>
                  </a:lnTo>
                  <a:lnTo>
                    <a:pt x="2970" y="367"/>
                  </a:lnTo>
                  <a:lnTo>
                    <a:pt x="2636" y="400"/>
                  </a:lnTo>
                  <a:lnTo>
                    <a:pt x="2002" y="434"/>
                  </a:lnTo>
                  <a:lnTo>
                    <a:pt x="1902" y="434"/>
                  </a:lnTo>
                  <a:lnTo>
                    <a:pt x="1669" y="834"/>
                  </a:lnTo>
                  <a:lnTo>
                    <a:pt x="1335" y="1201"/>
                  </a:lnTo>
                  <a:lnTo>
                    <a:pt x="1335" y="1534"/>
                  </a:lnTo>
                  <a:lnTo>
                    <a:pt x="1035" y="1835"/>
                  </a:lnTo>
                  <a:lnTo>
                    <a:pt x="1001" y="1868"/>
                  </a:lnTo>
                  <a:lnTo>
                    <a:pt x="635" y="1568"/>
                  </a:lnTo>
                  <a:lnTo>
                    <a:pt x="368" y="1635"/>
                  </a:lnTo>
                  <a:lnTo>
                    <a:pt x="301" y="1635"/>
                  </a:lnTo>
                  <a:lnTo>
                    <a:pt x="334" y="1901"/>
                  </a:lnTo>
                  <a:lnTo>
                    <a:pt x="1" y="2335"/>
                  </a:lnTo>
                  <a:lnTo>
                    <a:pt x="368" y="2635"/>
                  </a:lnTo>
                  <a:lnTo>
                    <a:pt x="735" y="2935"/>
                  </a:lnTo>
                  <a:lnTo>
                    <a:pt x="1135" y="3302"/>
                  </a:lnTo>
                  <a:lnTo>
                    <a:pt x="1502" y="3569"/>
                  </a:lnTo>
                  <a:lnTo>
                    <a:pt x="1535" y="3536"/>
                  </a:lnTo>
                  <a:lnTo>
                    <a:pt x="1835" y="3202"/>
                  </a:lnTo>
                  <a:lnTo>
                    <a:pt x="2136" y="3202"/>
                  </a:lnTo>
                  <a:lnTo>
                    <a:pt x="2503" y="3169"/>
                  </a:lnTo>
                  <a:lnTo>
                    <a:pt x="3203" y="3469"/>
                  </a:lnTo>
                  <a:lnTo>
                    <a:pt x="3203" y="3836"/>
                  </a:lnTo>
                  <a:lnTo>
                    <a:pt x="3570" y="4136"/>
                  </a:lnTo>
                  <a:lnTo>
                    <a:pt x="4004" y="4803"/>
                  </a:lnTo>
                  <a:lnTo>
                    <a:pt x="4037" y="4737"/>
                  </a:lnTo>
                  <a:lnTo>
                    <a:pt x="4304" y="4403"/>
                  </a:lnTo>
                  <a:lnTo>
                    <a:pt x="4571" y="4036"/>
                  </a:lnTo>
                  <a:lnTo>
                    <a:pt x="4971" y="4036"/>
                  </a:lnTo>
                  <a:lnTo>
                    <a:pt x="5305" y="4003"/>
                  </a:lnTo>
                  <a:lnTo>
                    <a:pt x="5238" y="3336"/>
                  </a:lnTo>
                  <a:lnTo>
                    <a:pt x="5571" y="2935"/>
                  </a:lnTo>
                  <a:lnTo>
                    <a:pt x="5638" y="3302"/>
                  </a:lnTo>
                  <a:lnTo>
                    <a:pt x="5638" y="3669"/>
                  </a:lnTo>
                  <a:lnTo>
                    <a:pt x="5972" y="3636"/>
                  </a:lnTo>
                  <a:lnTo>
                    <a:pt x="5972" y="3302"/>
                  </a:lnTo>
                  <a:lnTo>
                    <a:pt x="5905" y="2902"/>
                  </a:lnTo>
                  <a:lnTo>
                    <a:pt x="5571" y="2635"/>
                  </a:lnTo>
                  <a:lnTo>
                    <a:pt x="5204" y="3002"/>
                  </a:lnTo>
                  <a:lnTo>
                    <a:pt x="4871" y="2669"/>
                  </a:lnTo>
                  <a:lnTo>
                    <a:pt x="5171" y="2302"/>
                  </a:lnTo>
                  <a:lnTo>
                    <a:pt x="5538" y="2235"/>
                  </a:lnTo>
                  <a:lnTo>
                    <a:pt x="5538" y="1968"/>
                  </a:lnTo>
                  <a:lnTo>
                    <a:pt x="5505" y="1568"/>
                  </a:lnTo>
                  <a:lnTo>
                    <a:pt x="5071" y="901"/>
                  </a:lnTo>
                  <a:lnTo>
                    <a:pt x="5038" y="567"/>
                  </a:lnTo>
                  <a:lnTo>
                    <a:pt x="5038" y="234"/>
                  </a:lnTo>
                  <a:lnTo>
                    <a:pt x="4704" y="234"/>
                  </a:lnTo>
                  <a:lnTo>
                    <a:pt x="4337" y="300"/>
                  </a:lnTo>
                  <a:lnTo>
                    <a:pt x="4004" y="300"/>
                  </a:lnTo>
                  <a:lnTo>
                    <a:pt x="400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5217875" y="3125790"/>
              <a:ext cx="21670" cy="14698"/>
            </a:xfrm>
            <a:custGeom>
              <a:avLst/>
              <a:gdLst/>
              <a:ahLst/>
              <a:cxnLst/>
              <a:rect l="l" t="t" r="r" b="b"/>
              <a:pathLst>
                <a:path w="1035" h="702" extrusionOk="0">
                  <a:moveTo>
                    <a:pt x="634" y="1"/>
                  </a:moveTo>
                  <a:lnTo>
                    <a:pt x="334" y="34"/>
                  </a:lnTo>
                  <a:lnTo>
                    <a:pt x="1" y="34"/>
                  </a:lnTo>
                  <a:lnTo>
                    <a:pt x="34" y="701"/>
                  </a:lnTo>
                  <a:lnTo>
                    <a:pt x="367" y="701"/>
                  </a:lnTo>
                  <a:lnTo>
                    <a:pt x="668" y="668"/>
                  </a:lnTo>
                  <a:lnTo>
                    <a:pt x="1035" y="334"/>
                  </a:lnTo>
                  <a:lnTo>
                    <a:pt x="6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5310775" y="3363242"/>
              <a:ext cx="22361" cy="9108"/>
            </a:xfrm>
            <a:custGeom>
              <a:avLst/>
              <a:gdLst/>
              <a:ahLst/>
              <a:cxnLst/>
              <a:rect l="l" t="t" r="r" b="b"/>
              <a:pathLst>
                <a:path w="1068" h="435" extrusionOk="0">
                  <a:moveTo>
                    <a:pt x="1034" y="1"/>
                  </a:moveTo>
                  <a:lnTo>
                    <a:pt x="701" y="34"/>
                  </a:lnTo>
                  <a:lnTo>
                    <a:pt x="0" y="101"/>
                  </a:lnTo>
                  <a:lnTo>
                    <a:pt x="367" y="435"/>
                  </a:lnTo>
                  <a:lnTo>
                    <a:pt x="701" y="368"/>
                  </a:lnTo>
                  <a:lnTo>
                    <a:pt x="1067" y="368"/>
                  </a:lnTo>
                  <a:lnTo>
                    <a:pt x="10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5398063" y="2702559"/>
              <a:ext cx="15389" cy="21670"/>
            </a:xfrm>
            <a:custGeom>
              <a:avLst/>
              <a:gdLst/>
              <a:ahLst/>
              <a:cxnLst/>
              <a:rect l="l" t="t" r="r" b="b"/>
              <a:pathLst>
                <a:path w="735" h="1035" extrusionOk="0">
                  <a:moveTo>
                    <a:pt x="668" y="0"/>
                  </a:moveTo>
                  <a:lnTo>
                    <a:pt x="334" y="367"/>
                  </a:lnTo>
                  <a:lnTo>
                    <a:pt x="1" y="400"/>
                  </a:lnTo>
                  <a:lnTo>
                    <a:pt x="368" y="701"/>
                  </a:lnTo>
                  <a:lnTo>
                    <a:pt x="735" y="1034"/>
                  </a:lnTo>
                  <a:lnTo>
                    <a:pt x="735" y="701"/>
                  </a:lnTo>
                  <a:lnTo>
                    <a:pt x="701" y="367"/>
                  </a:lnTo>
                  <a:lnTo>
                    <a:pt x="6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5493748" y="2608969"/>
              <a:ext cx="23073" cy="58688"/>
            </a:xfrm>
            <a:custGeom>
              <a:avLst/>
              <a:gdLst/>
              <a:ahLst/>
              <a:cxnLst/>
              <a:rect l="l" t="t" r="r" b="b"/>
              <a:pathLst>
                <a:path w="1102" h="2803" extrusionOk="0">
                  <a:moveTo>
                    <a:pt x="968" y="0"/>
                  </a:moveTo>
                  <a:lnTo>
                    <a:pt x="668" y="1034"/>
                  </a:lnTo>
                  <a:lnTo>
                    <a:pt x="701" y="1368"/>
                  </a:lnTo>
                  <a:lnTo>
                    <a:pt x="1" y="1468"/>
                  </a:lnTo>
                  <a:lnTo>
                    <a:pt x="34" y="1801"/>
                  </a:lnTo>
                  <a:lnTo>
                    <a:pt x="401" y="2135"/>
                  </a:lnTo>
                  <a:lnTo>
                    <a:pt x="401" y="2435"/>
                  </a:lnTo>
                  <a:lnTo>
                    <a:pt x="101" y="2802"/>
                  </a:lnTo>
                  <a:lnTo>
                    <a:pt x="101" y="2802"/>
                  </a:lnTo>
                  <a:lnTo>
                    <a:pt x="768" y="2435"/>
                  </a:lnTo>
                  <a:lnTo>
                    <a:pt x="768" y="2102"/>
                  </a:lnTo>
                  <a:lnTo>
                    <a:pt x="1101" y="1701"/>
                  </a:lnTo>
                  <a:lnTo>
                    <a:pt x="1035" y="1368"/>
                  </a:lnTo>
                  <a:lnTo>
                    <a:pt x="1001" y="1001"/>
                  </a:lnTo>
                  <a:lnTo>
                    <a:pt x="1001" y="667"/>
                  </a:lnTo>
                  <a:lnTo>
                    <a:pt x="96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5219969" y="2720000"/>
              <a:ext cx="48910" cy="53118"/>
            </a:xfrm>
            <a:custGeom>
              <a:avLst/>
              <a:gdLst/>
              <a:ahLst/>
              <a:cxnLst/>
              <a:rect l="l" t="t" r="r" b="b"/>
              <a:pathLst>
                <a:path w="2336" h="2537" extrusionOk="0">
                  <a:moveTo>
                    <a:pt x="2269" y="1"/>
                  </a:moveTo>
                  <a:lnTo>
                    <a:pt x="2002" y="368"/>
                  </a:lnTo>
                  <a:lnTo>
                    <a:pt x="1668" y="368"/>
                  </a:lnTo>
                  <a:lnTo>
                    <a:pt x="1001" y="468"/>
                  </a:lnTo>
                  <a:lnTo>
                    <a:pt x="1035" y="1135"/>
                  </a:lnTo>
                  <a:lnTo>
                    <a:pt x="668" y="802"/>
                  </a:lnTo>
                  <a:lnTo>
                    <a:pt x="601" y="468"/>
                  </a:lnTo>
                  <a:lnTo>
                    <a:pt x="334" y="835"/>
                  </a:lnTo>
                  <a:lnTo>
                    <a:pt x="334" y="1168"/>
                  </a:lnTo>
                  <a:lnTo>
                    <a:pt x="1" y="1869"/>
                  </a:lnTo>
                  <a:lnTo>
                    <a:pt x="34" y="2236"/>
                  </a:lnTo>
                  <a:lnTo>
                    <a:pt x="34" y="2536"/>
                  </a:lnTo>
                  <a:lnTo>
                    <a:pt x="368" y="1836"/>
                  </a:lnTo>
                  <a:lnTo>
                    <a:pt x="701" y="1502"/>
                  </a:lnTo>
                  <a:lnTo>
                    <a:pt x="1068" y="1802"/>
                  </a:lnTo>
                  <a:lnTo>
                    <a:pt x="1101" y="2169"/>
                  </a:lnTo>
                  <a:lnTo>
                    <a:pt x="1402" y="1802"/>
                  </a:lnTo>
                  <a:lnTo>
                    <a:pt x="1368" y="1469"/>
                  </a:lnTo>
                  <a:lnTo>
                    <a:pt x="1702" y="1035"/>
                  </a:lnTo>
                  <a:lnTo>
                    <a:pt x="2035" y="1035"/>
                  </a:lnTo>
                  <a:lnTo>
                    <a:pt x="2035" y="701"/>
                  </a:lnTo>
                  <a:lnTo>
                    <a:pt x="2336" y="335"/>
                  </a:lnTo>
                  <a:lnTo>
                    <a:pt x="22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5235337" y="3052467"/>
              <a:ext cx="21670" cy="21670"/>
            </a:xfrm>
            <a:custGeom>
              <a:avLst/>
              <a:gdLst/>
              <a:ahLst/>
              <a:cxnLst/>
              <a:rect l="l" t="t" r="r" b="b"/>
              <a:pathLst>
                <a:path w="1035" h="1035" extrusionOk="0">
                  <a:moveTo>
                    <a:pt x="634" y="0"/>
                  </a:moveTo>
                  <a:lnTo>
                    <a:pt x="301" y="367"/>
                  </a:lnTo>
                  <a:lnTo>
                    <a:pt x="0" y="767"/>
                  </a:lnTo>
                  <a:lnTo>
                    <a:pt x="334" y="1034"/>
                  </a:lnTo>
                  <a:lnTo>
                    <a:pt x="1035" y="667"/>
                  </a:lnTo>
                  <a:lnTo>
                    <a:pt x="1001" y="300"/>
                  </a:lnTo>
                  <a:lnTo>
                    <a:pt x="6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5230438" y="2787754"/>
              <a:ext cx="14698" cy="23073"/>
            </a:xfrm>
            <a:custGeom>
              <a:avLst/>
              <a:gdLst/>
              <a:ahLst/>
              <a:cxnLst/>
              <a:rect l="l" t="t" r="r" b="b"/>
              <a:pathLst>
                <a:path w="702" h="1102" extrusionOk="0">
                  <a:moveTo>
                    <a:pt x="668" y="1"/>
                  </a:moveTo>
                  <a:lnTo>
                    <a:pt x="1" y="401"/>
                  </a:lnTo>
                  <a:lnTo>
                    <a:pt x="1" y="735"/>
                  </a:lnTo>
                  <a:lnTo>
                    <a:pt x="34" y="1101"/>
                  </a:lnTo>
                  <a:lnTo>
                    <a:pt x="701" y="668"/>
                  </a:lnTo>
                  <a:lnTo>
                    <a:pt x="668"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5238834" y="2787063"/>
              <a:ext cx="20268" cy="44011"/>
            </a:xfrm>
            <a:custGeom>
              <a:avLst/>
              <a:gdLst/>
              <a:ahLst/>
              <a:cxnLst/>
              <a:rect l="l" t="t" r="r" b="b"/>
              <a:pathLst>
                <a:path w="968" h="2102" extrusionOk="0">
                  <a:moveTo>
                    <a:pt x="934" y="0"/>
                  </a:moveTo>
                  <a:lnTo>
                    <a:pt x="634" y="334"/>
                  </a:lnTo>
                  <a:lnTo>
                    <a:pt x="300" y="701"/>
                  </a:lnTo>
                  <a:lnTo>
                    <a:pt x="0" y="1435"/>
                  </a:lnTo>
                  <a:lnTo>
                    <a:pt x="367" y="1768"/>
                  </a:lnTo>
                  <a:lnTo>
                    <a:pt x="367" y="2102"/>
                  </a:lnTo>
                  <a:lnTo>
                    <a:pt x="701" y="1368"/>
                  </a:lnTo>
                  <a:lnTo>
                    <a:pt x="667" y="1034"/>
                  </a:lnTo>
                  <a:lnTo>
                    <a:pt x="667" y="667"/>
                  </a:lnTo>
                  <a:lnTo>
                    <a:pt x="968" y="334"/>
                  </a:lnTo>
                  <a:lnTo>
                    <a:pt x="9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5236028" y="2882036"/>
              <a:ext cx="21" cy="7014"/>
            </a:xfrm>
            <a:custGeom>
              <a:avLst/>
              <a:gdLst/>
              <a:ahLst/>
              <a:cxnLst/>
              <a:rect l="l" t="t" r="r" b="b"/>
              <a:pathLst>
                <a:path w="1" h="335" fill="none" extrusionOk="0">
                  <a:moveTo>
                    <a:pt x="1"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5227653" y="2867379"/>
              <a:ext cx="7705" cy="3517"/>
            </a:xfrm>
            <a:custGeom>
              <a:avLst/>
              <a:gdLst/>
              <a:ahLst/>
              <a:cxnLst/>
              <a:rect l="l" t="t" r="r" b="b"/>
              <a:pathLst>
                <a:path w="368" h="168" extrusionOk="0">
                  <a:moveTo>
                    <a:pt x="1" y="0"/>
                  </a:moveTo>
                  <a:lnTo>
                    <a:pt x="367" y="167"/>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5228344" y="2870876"/>
              <a:ext cx="16101" cy="12583"/>
            </a:xfrm>
            <a:custGeom>
              <a:avLst/>
              <a:gdLst/>
              <a:ahLst/>
              <a:cxnLst/>
              <a:rect l="l" t="t" r="r" b="b"/>
              <a:pathLst>
                <a:path w="769" h="601" extrusionOk="0">
                  <a:moveTo>
                    <a:pt x="334" y="0"/>
                  </a:moveTo>
                  <a:lnTo>
                    <a:pt x="334" y="167"/>
                  </a:lnTo>
                  <a:lnTo>
                    <a:pt x="1" y="601"/>
                  </a:lnTo>
                  <a:lnTo>
                    <a:pt x="1" y="601"/>
                  </a:lnTo>
                  <a:lnTo>
                    <a:pt x="368" y="534"/>
                  </a:lnTo>
                  <a:lnTo>
                    <a:pt x="768" y="501"/>
                  </a:lnTo>
                  <a:lnTo>
                    <a:pt x="701" y="167"/>
                  </a:lnTo>
                  <a:lnTo>
                    <a:pt x="701" y="134"/>
                  </a:lnTo>
                  <a:lnTo>
                    <a:pt x="334"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5094951" y="3353464"/>
              <a:ext cx="13986" cy="1424"/>
            </a:xfrm>
            <a:custGeom>
              <a:avLst/>
              <a:gdLst/>
              <a:ahLst/>
              <a:cxnLst/>
              <a:rect l="l" t="t" r="r" b="b"/>
              <a:pathLst>
                <a:path w="668" h="68" extrusionOk="0">
                  <a:moveTo>
                    <a:pt x="668" y="1"/>
                  </a:moveTo>
                  <a:lnTo>
                    <a:pt x="1" y="68"/>
                  </a:lnTo>
                  <a:lnTo>
                    <a:pt x="334" y="68"/>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5300285" y="3087370"/>
              <a:ext cx="7014" cy="7705"/>
            </a:xfrm>
            <a:custGeom>
              <a:avLst/>
              <a:gdLst/>
              <a:ahLst/>
              <a:cxnLst/>
              <a:rect l="l" t="t" r="r" b="b"/>
              <a:pathLst>
                <a:path w="335" h="368" extrusionOk="0">
                  <a:moveTo>
                    <a:pt x="1" y="368"/>
                  </a:moveTo>
                  <a:lnTo>
                    <a:pt x="334" y="1"/>
                  </a:lnTo>
                  <a:lnTo>
                    <a:pt x="33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5108916" y="2973533"/>
              <a:ext cx="398127" cy="401623"/>
            </a:xfrm>
            <a:custGeom>
              <a:avLst/>
              <a:gdLst/>
              <a:ahLst/>
              <a:cxnLst/>
              <a:rect l="l" t="t" r="r" b="b"/>
              <a:pathLst>
                <a:path w="19015" h="19182" extrusionOk="0">
                  <a:moveTo>
                    <a:pt x="13544" y="1"/>
                  </a:moveTo>
                  <a:lnTo>
                    <a:pt x="13544" y="67"/>
                  </a:lnTo>
                  <a:lnTo>
                    <a:pt x="13577" y="134"/>
                  </a:lnTo>
                  <a:lnTo>
                    <a:pt x="13244" y="835"/>
                  </a:lnTo>
                  <a:lnTo>
                    <a:pt x="13043" y="835"/>
                  </a:lnTo>
                  <a:lnTo>
                    <a:pt x="13310" y="1068"/>
                  </a:lnTo>
                  <a:lnTo>
                    <a:pt x="13210" y="1135"/>
                  </a:lnTo>
                  <a:lnTo>
                    <a:pt x="13244" y="1202"/>
                  </a:lnTo>
                  <a:lnTo>
                    <a:pt x="12977" y="1568"/>
                  </a:lnTo>
                  <a:lnTo>
                    <a:pt x="12576" y="1235"/>
                  </a:lnTo>
                  <a:lnTo>
                    <a:pt x="12243" y="1235"/>
                  </a:lnTo>
                  <a:lnTo>
                    <a:pt x="12243" y="1468"/>
                  </a:lnTo>
                  <a:lnTo>
                    <a:pt x="12243" y="1602"/>
                  </a:lnTo>
                  <a:lnTo>
                    <a:pt x="11976" y="1602"/>
                  </a:lnTo>
                  <a:lnTo>
                    <a:pt x="11976" y="1635"/>
                  </a:lnTo>
                  <a:lnTo>
                    <a:pt x="11976" y="1969"/>
                  </a:lnTo>
                  <a:lnTo>
                    <a:pt x="11642" y="1969"/>
                  </a:lnTo>
                  <a:lnTo>
                    <a:pt x="11309" y="2369"/>
                  </a:lnTo>
                  <a:lnTo>
                    <a:pt x="10975" y="2736"/>
                  </a:lnTo>
                  <a:lnTo>
                    <a:pt x="10642" y="2769"/>
                  </a:lnTo>
                  <a:lnTo>
                    <a:pt x="10575" y="2402"/>
                  </a:lnTo>
                  <a:lnTo>
                    <a:pt x="10575" y="2302"/>
                  </a:lnTo>
                  <a:lnTo>
                    <a:pt x="10308" y="2636"/>
                  </a:lnTo>
                  <a:lnTo>
                    <a:pt x="9908" y="2703"/>
                  </a:lnTo>
                  <a:lnTo>
                    <a:pt x="9975" y="3036"/>
                  </a:lnTo>
                  <a:lnTo>
                    <a:pt x="9641" y="2736"/>
                  </a:lnTo>
                  <a:lnTo>
                    <a:pt x="9307" y="3070"/>
                  </a:lnTo>
                  <a:lnTo>
                    <a:pt x="8974" y="3436"/>
                  </a:lnTo>
                  <a:lnTo>
                    <a:pt x="9007" y="3770"/>
                  </a:lnTo>
                  <a:lnTo>
                    <a:pt x="9041" y="4471"/>
                  </a:lnTo>
                  <a:lnTo>
                    <a:pt x="9041" y="4804"/>
                  </a:lnTo>
                  <a:lnTo>
                    <a:pt x="9474" y="5104"/>
                  </a:lnTo>
                  <a:lnTo>
                    <a:pt x="9808" y="5104"/>
                  </a:lnTo>
                  <a:lnTo>
                    <a:pt x="9474" y="5438"/>
                  </a:lnTo>
                  <a:lnTo>
                    <a:pt x="9474" y="5438"/>
                  </a:lnTo>
                  <a:lnTo>
                    <a:pt x="9808" y="5405"/>
                  </a:lnTo>
                  <a:lnTo>
                    <a:pt x="10508" y="5738"/>
                  </a:lnTo>
                  <a:lnTo>
                    <a:pt x="10542" y="6072"/>
                  </a:lnTo>
                  <a:lnTo>
                    <a:pt x="9875" y="6105"/>
                  </a:lnTo>
                  <a:lnTo>
                    <a:pt x="9875" y="6439"/>
                  </a:lnTo>
                  <a:lnTo>
                    <a:pt x="9541" y="6472"/>
                  </a:lnTo>
                  <a:lnTo>
                    <a:pt x="9541" y="6806"/>
                  </a:lnTo>
                  <a:lnTo>
                    <a:pt x="9574" y="7206"/>
                  </a:lnTo>
                  <a:lnTo>
                    <a:pt x="9241" y="7206"/>
                  </a:lnTo>
                  <a:lnTo>
                    <a:pt x="8907" y="7573"/>
                  </a:lnTo>
                  <a:lnTo>
                    <a:pt x="8907" y="7906"/>
                  </a:lnTo>
                  <a:lnTo>
                    <a:pt x="9307" y="7873"/>
                  </a:lnTo>
                  <a:lnTo>
                    <a:pt x="9307" y="8240"/>
                  </a:lnTo>
                  <a:lnTo>
                    <a:pt x="9341" y="8573"/>
                  </a:lnTo>
                  <a:lnTo>
                    <a:pt x="9674" y="8540"/>
                  </a:lnTo>
                  <a:lnTo>
                    <a:pt x="9341" y="8907"/>
                  </a:lnTo>
                  <a:lnTo>
                    <a:pt x="9007" y="8940"/>
                  </a:lnTo>
                  <a:lnTo>
                    <a:pt x="9007" y="8573"/>
                  </a:lnTo>
                  <a:lnTo>
                    <a:pt x="8707" y="8907"/>
                  </a:lnTo>
                  <a:lnTo>
                    <a:pt x="8807" y="8974"/>
                  </a:lnTo>
                  <a:lnTo>
                    <a:pt x="8840" y="9374"/>
                  </a:lnTo>
                  <a:lnTo>
                    <a:pt x="9174" y="9641"/>
                  </a:lnTo>
                  <a:lnTo>
                    <a:pt x="9207" y="9974"/>
                  </a:lnTo>
                  <a:lnTo>
                    <a:pt x="8907" y="10375"/>
                  </a:lnTo>
                  <a:lnTo>
                    <a:pt x="8540" y="10742"/>
                  </a:lnTo>
                  <a:lnTo>
                    <a:pt x="8574" y="11075"/>
                  </a:lnTo>
                  <a:lnTo>
                    <a:pt x="8574" y="11409"/>
                  </a:lnTo>
                  <a:lnTo>
                    <a:pt x="8307" y="11809"/>
                  </a:lnTo>
                  <a:lnTo>
                    <a:pt x="8007" y="12476"/>
                  </a:lnTo>
                  <a:lnTo>
                    <a:pt x="7673" y="12877"/>
                  </a:lnTo>
                  <a:lnTo>
                    <a:pt x="7706" y="13210"/>
                  </a:lnTo>
                  <a:lnTo>
                    <a:pt x="7740" y="13477"/>
                  </a:lnTo>
                  <a:lnTo>
                    <a:pt x="7973" y="13477"/>
                  </a:lnTo>
                  <a:lnTo>
                    <a:pt x="7973" y="13544"/>
                  </a:lnTo>
                  <a:lnTo>
                    <a:pt x="8073" y="13544"/>
                  </a:lnTo>
                  <a:lnTo>
                    <a:pt x="8140" y="14244"/>
                  </a:lnTo>
                  <a:lnTo>
                    <a:pt x="7806" y="14244"/>
                  </a:lnTo>
                  <a:lnTo>
                    <a:pt x="7806" y="14478"/>
                  </a:lnTo>
                  <a:lnTo>
                    <a:pt x="8373" y="14478"/>
                  </a:lnTo>
                  <a:lnTo>
                    <a:pt x="8707" y="14444"/>
                  </a:lnTo>
                  <a:lnTo>
                    <a:pt x="8407" y="14811"/>
                  </a:lnTo>
                  <a:lnTo>
                    <a:pt x="8073" y="15212"/>
                  </a:lnTo>
                  <a:lnTo>
                    <a:pt x="7740" y="15212"/>
                  </a:lnTo>
                  <a:lnTo>
                    <a:pt x="7373" y="15245"/>
                  </a:lnTo>
                  <a:lnTo>
                    <a:pt x="7073" y="15578"/>
                  </a:lnTo>
                  <a:lnTo>
                    <a:pt x="7073" y="15945"/>
                  </a:lnTo>
                  <a:lnTo>
                    <a:pt x="6739" y="15945"/>
                  </a:lnTo>
                  <a:lnTo>
                    <a:pt x="6072" y="15979"/>
                  </a:lnTo>
                  <a:lnTo>
                    <a:pt x="5705" y="16045"/>
                  </a:lnTo>
                  <a:lnTo>
                    <a:pt x="5371" y="16079"/>
                  </a:lnTo>
                  <a:lnTo>
                    <a:pt x="5004" y="15745"/>
                  </a:lnTo>
                  <a:lnTo>
                    <a:pt x="4671" y="15745"/>
                  </a:lnTo>
                  <a:lnTo>
                    <a:pt x="4637" y="15445"/>
                  </a:lnTo>
                  <a:lnTo>
                    <a:pt x="4304" y="15445"/>
                  </a:lnTo>
                  <a:lnTo>
                    <a:pt x="3970" y="15478"/>
                  </a:lnTo>
                  <a:lnTo>
                    <a:pt x="3637" y="15478"/>
                  </a:lnTo>
                  <a:lnTo>
                    <a:pt x="4004" y="15812"/>
                  </a:lnTo>
                  <a:lnTo>
                    <a:pt x="3670" y="16146"/>
                  </a:lnTo>
                  <a:lnTo>
                    <a:pt x="3303" y="15845"/>
                  </a:lnTo>
                  <a:lnTo>
                    <a:pt x="2970" y="15845"/>
                  </a:lnTo>
                  <a:lnTo>
                    <a:pt x="2970" y="16246"/>
                  </a:lnTo>
                  <a:lnTo>
                    <a:pt x="2669" y="16913"/>
                  </a:lnTo>
                  <a:lnTo>
                    <a:pt x="1969" y="16979"/>
                  </a:lnTo>
                  <a:lnTo>
                    <a:pt x="1002" y="17413"/>
                  </a:lnTo>
                  <a:lnTo>
                    <a:pt x="1002" y="17747"/>
                  </a:lnTo>
                  <a:lnTo>
                    <a:pt x="668" y="17747"/>
                  </a:lnTo>
                  <a:lnTo>
                    <a:pt x="1" y="18147"/>
                  </a:lnTo>
                  <a:lnTo>
                    <a:pt x="34" y="18881"/>
                  </a:lnTo>
                  <a:lnTo>
                    <a:pt x="368" y="18814"/>
                  </a:lnTo>
                  <a:lnTo>
                    <a:pt x="735" y="18781"/>
                  </a:lnTo>
                  <a:lnTo>
                    <a:pt x="701" y="18447"/>
                  </a:lnTo>
                  <a:lnTo>
                    <a:pt x="1035" y="18447"/>
                  </a:lnTo>
                  <a:lnTo>
                    <a:pt x="1068" y="18781"/>
                  </a:lnTo>
                  <a:lnTo>
                    <a:pt x="1402" y="18414"/>
                  </a:lnTo>
                  <a:lnTo>
                    <a:pt x="2036" y="17980"/>
                  </a:lnTo>
                  <a:lnTo>
                    <a:pt x="2736" y="18314"/>
                  </a:lnTo>
                  <a:lnTo>
                    <a:pt x="3470" y="18247"/>
                  </a:lnTo>
                  <a:lnTo>
                    <a:pt x="3503" y="18614"/>
                  </a:lnTo>
                  <a:lnTo>
                    <a:pt x="3870" y="18914"/>
                  </a:lnTo>
                  <a:lnTo>
                    <a:pt x="4537" y="18881"/>
                  </a:lnTo>
                  <a:lnTo>
                    <a:pt x="4838" y="18481"/>
                  </a:lnTo>
                  <a:lnTo>
                    <a:pt x="4838" y="18147"/>
                  </a:lnTo>
                  <a:lnTo>
                    <a:pt x="4804" y="17813"/>
                  </a:lnTo>
                  <a:lnTo>
                    <a:pt x="5138" y="17446"/>
                  </a:lnTo>
                  <a:lnTo>
                    <a:pt x="5505" y="17780"/>
                  </a:lnTo>
                  <a:lnTo>
                    <a:pt x="5838" y="17747"/>
                  </a:lnTo>
                  <a:lnTo>
                    <a:pt x="6205" y="17713"/>
                  </a:lnTo>
                  <a:lnTo>
                    <a:pt x="6505" y="17713"/>
                  </a:lnTo>
                  <a:lnTo>
                    <a:pt x="6872" y="17647"/>
                  </a:lnTo>
                  <a:lnTo>
                    <a:pt x="7239" y="17980"/>
                  </a:lnTo>
                  <a:lnTo>
                    <a:pt x="7640" y="18314"/>
                  </a:lnTo>
                  <a:lnTo>
                    <a:pt x="7640" y="18647"/>
                  </a:lnTo>
                  <a:lnTo>
                    <a:pt x="7973" y="18647"/>
                  </a:lnTo>
                  <a:lnTo>
                    <a:pt x="8307" y="18280"/>
                  </a:lnTo>
                  <a:lnTo>
                    <a:pt x="8974" y="18214"/>
                  </a:lnTo>
                  <a:lnTo>
                    <a:pt x="9341" y="18547"/>
                  </a:lnTo>
                  <a:lnTo>
                    <a:pt x="10041" y="18481"/>
                  </a:lnTo>
                  <a:lnTo>
                    <a:pt x="10008" y="18147"/>
                  </a:lnTo>
                  <a:lnTo>
                    <a:pt x="10342" y="17780"/>
                  </a:lnTo>
                  <a:lnTo>
                    <a:pt x="10708" y="18114"/>
                  </a:lnTo>
                  <a:lnTo>
                    <a:pt x="11042" y="18414"/>
                  </a:lnTo>
                  <a:lnTo>
                    <a:pt x="11376" y="18414"/>
                  </a:lnTo>
                  <a:lnTo>
                    <a:pt x="11743" y="18347"/>
                  </a:lnTo>
                  <a:lnTo>
                    <a:pt x="11743" y="18714"/>
                  </a:lnTo>
                  <a:lnTo>
                    <a:pt x="12476" y="18647"/>
                  </a:lnTo>
                  <a:lnTo>
                    <a:pt x="12810" y="18614"/>
                  </a:lnTo>
                  <a:lnTo>
                    <a:pt x="13177" y="18581"/>
                  </a:lnTo>
                  <a:lnTo>
                    <a:pt x="13477" y="18581"/>
                  </a:lnTo>
                  <a:lnTo>
                    <a:pt x="13844" y="18914"/>
                  </a:lnTo>
                  <a:lnTo>
                    <a:pt x="14211" y="18881"/>
                  </a:lnTo>
                  <a:lnTo>
                    <a:pt x="14578" y="19181"/>
                  </a:lnTo>
                  <a:lnTo>
                    <a:pt x="15245" y="18781"/>
                  </a:lnTo>
                  <a:lnTo>
                    <a:pt x="15579" y="18781"/>
                  </a:lnTo>
                  <a:lnTo>
                    <a:pt x="15912" y="19081"/>
                  </a:lnTo>
                  <a:lnTo>
                    <a:pt x="16246" y="18747"/>
                  </a:lnTo>
                  <a:lnTo>
                    <a:pt x="16579" y="18347"/>
                  </a:lnTo>
                  <a:lnTo>
                    <a:pt x="16980" y="18314"/>
                  </a:lnTo>
                  <a:lnTo>
                    <a:pt x="17246" y="17980"/>
                  </a:lnTo>
                  <a:lnTo>
                    <a:pt x="17580" y="17613"/>
                  </a:lnTo>
                  <a:lnTo>
                    <a:pt x="17213" y="17280"/>
                  </a:lnTo>
                  <a:lnTo>
                    <a:pt x="16880" y="17313"/>
                  </a:lnTo>
                  <a:lnTo>
                    <a:pt x="16546" y="17713"/>
                  </a:lnTo>
                  <a:lnTo>
                    <a:pt x="16179" y="17380"/>
                  </a:lnTo>
                  <a:lnTo>
                    <a:pt x="15812" y="17413"/>
                  </a:lnTo>
                  <a:lnTo>
                    <a:pt x="15445" y="17080"/>
                  </a:lnTo>
                  <a:lnTo>
                    <a:pt x="15078" y="16746"/>
                  </a:lnTo>
                  <a:lnTo>
                    <a:pt x="15078" y="16412"/>
                  </a:lnTo>
                  <a:lnTo>
                    <a:pt x="15412" y="16412"/>
                  </a:lnTo>
                  <a:lnTo>
                    <a:pt x="15745" y="16379"/>
                  </a:lnTo>
                  <a:lnTo>
                    <a:pt x="16079" y="16646"/>
                  </a:lnTo>
                  <a:lnTo>
                    <a:pt x="16413" y="16312"/>
                  </a:lnTo>
                  <a:lnTo>
                    <a:pt x="16413" y="15945"/>
                  </a:lnTo>
                  <a:lnTo>
                    <a:pt x="16046" y="15979"/>
                  </a:lnTo>
                  <a:lnTo>
                    <a:pt x="16379" y="15645"/>
                  </a:lnTo>
                  <a:lnTo>
                    <a:pt x="16746" y="15612"/>
                  </a:lnTo>
                  <a:lnTo>
                    <a:pt x="17080" y="15612"/>
                  </a:lnTo>
                  <a:lnTo>
                    <a:pt x="17413" y="15578"/>
                  </a:lnTo>
                  <a:lnTo>
                    <a:pt x="17413" y="15212"/>
                  </a:lnTo>
                  <a:lnTo>
                    <a:pt x="17747" y="15212"/>
                  </a:lnTo>
                  <a:lnTo>
                    <a:pt x="18080" y="15145"/>
                  </a:lnTo>
                  <a:lnTo>
                    <a:pt x="18381" y="14778"/>
                  </a:lnTo>
                  <a:lnTo>
                    <a:pt x="18714" y="14444"/>
                  </a:lnTo>
                  <a:lnTo>
                    <a:pt x="18681" y="14077"/>
                  </a:lnTo>
                  <a:lnTo>
                    <a:pt x="19014" y="13410"/>
                  </a:lnTo>
                  <a:lnTo>
                    <a:pt x="19014" y="13043"/>
                  </a:lnTo>
                  <a:lnTo>
                    <a:pt x="18981" y="12376"/>
                  </a:lnTo>
                  <a:lnTo>
                    <a:pt x="18547" y="12043"/>
                  </a:lnTo>
                  <a:lnTo>
                    <a:pt x="17847" y="11742"/>
                  </a:lnTo>
                  <a:lnTo>
                    <a:pt x="17180" y="11776"/>
                  </a:lnTo>
                  <a:lnTo>
                    <a:pt x="16813" y="11476"/>
                  </a:lnTo>
                  <a:lnTo>
                    <a:pt x="16513" y="11809"/>
                  </a:lnTo>
                  <a:lnTo>
                    <a:pt x="16146" y="11876"/>
                  </a:lnTo>
                  <a:lnTo>
                    <a:pt x="15812" y="12243"/>
                  </a:lnTo>
                  <a:lnTo>
                    <a:pt x="15412" y="11909"/>
                  </a:lnTo>
                  <a:lnTo>
                    <a:pt x="15378" y="11576"/>
                  </a:lnTo>
                  <a:lnTo>
                    <a:pt x="15378" y="11242"/>
                  </a:lnTo>
                  <a:lnTo>
                    <a:pt x="15712" y="11209"/>
                  </a:lnTo>
                  <a:lnTo>
                    <a:pt x="16046" y="10808"/>
                  </a:lnTo>
                  <a:lnTo>
                    <a:pt x="16379" y="10441"/>
                  </a:lnTo>
                  <a:lnTo>
                    <a:pt x="16379" y="10141"/>
                  </a:lnTo>
                  <a:lnTo>
                    <a:pt x="16346" y="9774"/>
                  </a:lnTo>
                  <a:lnTo>
                    <a:pt x="16346" y="9441"/>
                  </a:lnTo>
                  <a:lnTo>
                    <a:pt x="15912" y="9107"/>
                  </a:lnTo>
                  <a:lnTo>
                    <a:pt x="15879" y="8774"/>
                  </a:lnTo>
                  <a:lnTo>
                    <a:pt x="15178" y="8473"/>
                  </a:lnTo>
                  <a:lnTo>
                    <a:pt x="14878" y="8540"/>
                  </a:lnTo>
                  <a:lnTo>
                    <a:pt x="14845" y="8140"/>
                  </a:lnTo>
                  <a:lnTo>
                    <a:pt x="15178" y="8140"/>
                  </a:lnTo>
                  <a:lnTo>
                    <a:pt x="15512" y="8106"/>
                  </a:lnTo>
                  <a:lnTo>
                    <a:pt x="15879" y="8440"/>
                  </a:lnTo>
                  <a:lnTo>
                    <a:pt x="15745" y="6739"/>
                  </a:lnTo>
                  <a:lnTo>
                    <a:pt x="15712" y="6405"/>
                  </a:lnTo>
                  <a:lnTo>
                    <a:pt x="15712" y="6072"/>
                  </a:lnTo>
                  <a:lnTo>
                    <a:pt x="15679" y="5705"/>
                  </a:lnTo>
                  <a:lnTo>
                    <a:pt x="15312" y="5371"/>
                  </a:lnTo>
                  <a:lnTo>
                    <a:pt x="15312" y="5004"/>
                  </a:lnTo>
                  <a:lnTo>
                    <a:pt x="14911" y="5071"/>
                  </a:lnTo>
                  <a:lnTo>
                    <a:pt x="14578" y="4771"/>
                  </a:lnTo>
                  <a:lnTo>
                    <a:pt x="14244" y="4771"/>
                  </a:lnTo>
                  <a:lnTo>
                    <a:pt x="14211" y="4437"/>
                  </a:lnTo>
                  <a:lnTo>
                    <a:pt x="14178" y="3737"/>
                  </a:lnTo>
                  <a:lnTo>
                    <a:pt x="14144" y="3403"/>
                  </a:lnTo>
                  <a:lnTo>
                    <a:pt x="14478" y="3036"/>
                  </a:lnTo>
                  <a:lnTo>
                    <a:pt x="14478" y="2703"/>
                  </a:lnTo>
                  <a:lnTo>
                    <a:pt x="14078" y="2402"/>
                  </a:lnTo>
                  <a:lnTo>
                    <a:pt x="14044" y="2035"/>
                  </a:lnTo>
                  <a:lnTo>
                    <a:pt x="14044" y="1669"/>
                  </a:lnTo>
                  <a:lnTo>
                    <a:pt x="14344" y="968"/>
                  </a:lnTo>
                  <a:lnTo>
                    <a:pt x="13977" y="701"/>
                  </a:lnTo>
                  <a:lnTo>
                    <a:pt x="13544"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5154330" y="3142561"/>
              <a:ext cx="147379" cy="145285"/>
            </a:xfrm>
            <a:custGeom>
              <a:avLst/>
              <a:gdLst/>
              <a:ahLst/>
              <a:cxnLst/>
              <a:rect l="l" t="t" r="r" b="b"/>
              <a:pathLst>
                <a:path w="7039" h="6939" extrusionOk="0">
                  <a:moveTo>
                    <a:pt x="5537" y="0"/>
                  </a:moveTo>
                  <a:lnTo>
                    <a:pt x="4503" y="367"/>
                  </a:lnTo>
                  <a:lnTo>
                    <a:pt x="4170" y="400"/>
                  </a:lnTo>
                  <a:lnTo>
                    <a:pt x="3836" y="801"/>
                  </a:lnTo>
                  <a:lnTo>
                    <a:pt x="3169" y="834"/>
                  </a:lnTo>
                  <a:lnTo>
                    <a:pt x="2835" y="1201"/>
                  </a:lnTo>
                  <a:lnTo>
                    <a:pt x="2502" y="1201"/>
                  </a:lnTo>
                  <a:lnTo>
                    <a:pt x="2535" y="1568"/>
                  </a:lnTo>
                  <a:lnTo>
                    <a:pt x="2869" y="1535"/>
                  </a:lnTo>
                  <a:lnTo>
                    <a:pt x="3202" y="1168"/>
                  </a:lnTo>
                  <a:lnTo>
                    <a:pt x="3569" y="1501"/>
                  </a:lnTo>
                  <a:lnTo>
                    <a:pt x="3869" y="1101"/>
                  </a:lnTo>
                  <a:lnTo>
                    <a:pt x="4203" y="1068"/>
                  </a:lnTo>
                  <a:lnTo>
                    <a:pt x="4236" y="1468"/>
                  </a:lnTo>
                  <a:lnTo>
                    <a:pt x="3903" y="1801"/>
                  </a:lnTo>
                  <a:lnTo>
                    <a:pt x="3903" y="2168"/>
                  </a:lnTo>
                  <a:lnTo>
                    <a:pt x="3970" y="2502"/>
                  </a:lnTo>
                  <a:lnTo>
                    <a:pt x="3669" y="2502"/>
                  </a:lnTo>
                  <a:lnTo>
                    <a:pt x="4003" y="2835"/>
                  </a:lnTo>
                  <a:lnTo>
                    <a:pt x="3703" y="3202"/>
                  </a:lnTo>
                  <a:lnTo>
                    <a:pt x="3336" y="3236"/>
                  </a:lnTo>
                  <a:lnTo>
                    <a:pt x="3002" y="3569"/>
                  </a:lnTo>
                  <a:lnTo>
                    <a:pt x="2702" y="3970"/>
                  </a:lnTo>
                  <a:lnTo>
                    <a:pt x="2335" y="3603"/>
                  </a:lnTo>
                  <a:lnTo>
                    <a:pt x="2001" y="4036"/>
                  </a:lnTo>
                  <a:lnTo>
                    <a:pt x="1668" y="4036"/>
                  </a:lnTo>
                  <a:lnTo>
                    <a:pt x="1334" y="4070"/>
                  </a:lnTo>
                  <a:lnTo>
                    <a:pt x="1001" y="4070"/>
                  </a:lnTo>
                  <a:lnTo>
                    <a:pt x="634" y="3736"/>
                  </a:lnTo>
                  <a:lnTo>
                    <a:pt x="300" y="4136"/>
                  </a:lnTo>
                  <a:lnTo>
                    <a:pt x="300" y="4437"/>
                  </a:lnTo>
                  <a:lnTo>
                    <a:pt x="0" y="4837"/>
                  </a:lnTo>
                  <a:lnTo>
                    <a:pt x="667" y="4804"/>
                  </a:lnTo>
                  <a:lnTo>
                    <a:pt x="1034" y="4737"/>
                  </a:lnTo>
                  <a:lnTo>
                    <a:pt x="1034" y="5070"/>
                  </a:lnTo>
                  <a:lnTo>
                    <a:pt x="701" y="5137"/>
                  </a:lnTo>
                  <a:lnTo>
                    <a:pt x="734" y="5471"/>
                  </a:lnTo>
                  <a:lnTo>
                    <a:pt x="1401" y="5404"/>
                  </a:lnTo>
                  <a:lnTo>
                    <a:pt x="1735" y="5037"/>
                  </a:lnTo>
                  <a:lnTo>
                    <a:pt x="2068" y="5004"/>
                  </a:lnTo>
                  <a:lnTo>
                    <a:pt x="2402" y="5004"/>
                  </a:lnTo>
                  <a:lnTo>
                    <a:pt x="2468" y="5337"/>
                  </a:lnTo>
                  <a:lnTo>
                    <a:pt x="2468" y="5704"/>
                  </a:lnTo>
                  <a:lnTo>
                    <a:pt x="2502" y="6038"/>
                  </a:lnTo>
                  <a:lnTo>
                    <a:pt x="3169" y="6004"/>
                  </a:lnTo>
                  <a:lnTo>
                    <a:pt x="3536" y="5971"/>
                  </a:lnTo>
                  <a:lnTo>
                    <a:pt x="3202" y="6371"/>
                  </a:lnTo>
                  <a:lnTo>
                    <a:pt x="3569" y="6672"/>
                  </a:lnTo>
                  <a:lnTo>
                    <a:pt x="3970" y="6938"/>
                  </a:lnTo>
                  <a:lnTo>
                    <a:pt x="4303" y="6905"/>
                  </a:lnTo>
                  <a:lnTo>
                    <a:pt x="4970" y="6872"/>
                  </a:lnTo>
                  <a:lnTo>
                    <a:pt x="5304" y="6872"/>
                  </a:lnTo>
                  <a:lnTo>
                    <a:pt x="5637" y="6505"/>
                  </a:lnTo>
                  <a:lnTo>
                    <a:pt x="5637" y="6405"/>
                  </a:lnTo>
                  <a:lnTo>
                    <a:pt x="5637" y="6171"/>
                  </a:lnTo>
                  <a:lnTo>
                    <a:pt x="5971" y="6171"/>
                  </a:lnTo>
                  <a:lnTo>
                    <a:pt x="5904" y="5471"/>
                  </a:lnTo>
                  <a:lnTo>
                    <a:pt x="5804" y="5471"/>
                  </a:lnTo>
                  <a:lnTo>
                    <a:pt x="5571" y="5504"/>
                  </a:lnTo>
                  <a:lnTo>
                    <a:pt x="5571" y="5404"/>
                  </a:lnTo>
                  <a:lnTo>
                    <a:pt x="5537" y="5137"/>
                  </a:lnTo>
                  <a:lnTo>
                    <a:pt x="5504" y="4804"/>
                  </a:lnTo>
                  <a:lnTo>
                    <a:pt x="5838" y="4403"/>
                  </a:lnTo>
                  <a:lnTo>
                    <a:pt x="6138" y="3736"/>
                  </a:lnTo>
                  <a:lnTo>
                    <a:pt x="6405" y="3336"/>
                  </a:lnTo>
                  <a:lnTo>
                    <a:pt x="6405" y="3002"/>
                  </a:lnTo>
                  <a:lnTo>
                    <a:pt x="6371" y="2669"/>
                  </a:lnTo>
                  <a:lnTo>
                    <a:pt x="6738" y="2302"/>
                  </a:lnTo>
                  <a:lnTo>
                    <a:pt x="7038" y="1901"/>
                  </a:lnTo>
                  <a:lnTo>
                    <a:pt x="7005" y="1568"/>
                  </a:lnTo>
                  <a:lnTo>
                    <a:pt x="6671" y="1301"/>
                  </a:lnTo>
                  <a:lnTo>
                    <a:pt x="6638" y="901"/>
                  </a:lnTo>
                  <a:lnTo>
                    <a:pt x="6538" y="834"/>
                  </a:lnTo>
                  <a:lnTo>
                    <a:pt x="6238" y="634"/>
                  </a:lnTo>
                  <a:lnTo>
                    <a:pt x="6204" y="234"/>
                  </a:lnTo>
                  <a:lnTo>
                    <a:pt x="5904" y="267"/>
                  </a:lnTo>
                  <a:lnTo>
                    <a:pt x="5537" y="267"/>
                  </a:lnTo>
                  <a:lnTo>
                    <a:pt x="553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5331021" y="2821275"/>
              <a:ext cx="7705" cy="733"/>
            </a:xfrm>
            <a:custGeom>
              <a:avLst/>
              <a:gdLst/>
              <a:ahLst/>
              <a:cxnLst/>
              <a:rect l="l" t="t" r="r" b="b"/>
              <a:pathLst>
                <a:path w="368" h="35" fill="none" extrusionOk="0">
                  <a:moveTo>
                    <a:pt x="0" y="34"/>
                  </a:moveTo>
                  <a:lnTo>
                    <a:pt x="367"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5266073" y="2812209"/>
              <a:ext cx="6302" cy="21"/>
            </a:xfrm>
            <a:custGeom>
              <a:avLst/>
              <a:gdLst/>
              <a:ahLst/>
              <a:cxnLst/>
              <a:rect l="l" t="t" r="r" b="b"/>
              <a:pathLst>
                <a:path w="301" h="1" fill="none" extrusionOk="0">
                  <a:moveTo>
                    <a:pt x="300" y="0"/>
                  </a:moveTo>
                  <a:lnTo>
                    <a:pt x="0" y="0"/>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5235337" y="2735369"/>
              <a:ext cx="199074" cy="300348"/>
            </a:xfrm>
            <a:custGeom>
              <a:avLst/>
              <a:gdLst/>
              <a:ahLst/>
              <a:cxnLst/>
              <a:rect l="l" t="t" r="r" b="b"/>
              <a:pathLst>
                <a:path w="9508" h="14345" extrusionOk="0">
                  <a:moveTo>
                    <a:pt x="4637" y="1"/>
                  </a:moveTo>
                  <a:lnTo>
                    <a:pt x="4304" y="68"/>
                  </a:lnTo>
                  <a:lnTo>
                    <a:pt x="4337" y="401"/>
                  </a:lnTo>
                  <a:lnTo>
                    <a:pt x="4003" y="1102"/>
                  </a:lnTo>
                  <a:lnTo>
                    <a:pt x="4370" y="1068"/>
                  </a:lnTo>
                  <a:lnTo>
                    <a:pt x="4037" y="1469"/>
                  </a:lnTo>
                  <a:lnTo>
                    <a:pt x="3303" y="1135"/>
                  </a:lnTo>
                  <a:lnTo>
                    <a:pt x="3303" y="1135"/>
                  </a:lnTo>
                  <a:lnTo>
                    <a:pt x="3670" y="1469"/>
                  </a:lnTo>
                  <a:lnTo>
                    <a:pt x="3336" y="1502"/>
                  </a:lnTo>
                  <a:lnTo>
                    <a:pt x="3003" y="1836"/>
                  </a:lnTo>
                  <a:lnTo>
                    <a:pt x="3370" y="2136"/>
                  </a:lnTo>
                  <a:lnTo>
                    <a:pt x="3436" y="2503"/>
                  </a:lnTo>
                  <a:lnTo>
                    <a:pt x="3436" y="2836"/>
                  </a:lnTo>
                  <a:lnTo>
                    <a:pt x="3036" y="2569"/>
                  </a:lnTo>
                  <a:lnTo>
                    <a:pt x="2769" y="2569"/>
                  </a:lnTo>
                  <a:lnTo>
                    <a:pt x="2702" y="2169"/>
                  </a:lnTo>
                  <a:lnTo>
                    <a:pt x="2369" y="2236"/>
                  </a:lnTo>
                  <a:lnTo>
                    <a:pt x="2002" y="2269"/>
                  </a:lnTo>
                  <a:lnTo>
                    <a:pt x="1702" y="2636"/>
                  </a:lnTo>
                  <a:lnTo>
                    <a:pt x="1702" y="2970"/>
                  </a:lnTo>
                  <a:lnTo>
                    <a:pt x="1768" y="3303"/>
                  </a:lnTo>
                  <a:lnTo>
                    <a:pt x="1768" y="3670"/>
                  </a:lnTo>
                  <a:lnTo>
                    <a:pt x="2135" y="3970"/>
                  </a:lnTo>
                  <a:lnTo>
                    <a:pt x="2169" y="4304"/>
                  </a:lnTo>
                  <a:lnTo>
                    <a:pt x="1502" y="4337"/>
                  </a:lnTo>
                  <a:lnTo>
                    <a:pt x="1502" y="4671"/>
                  </a:lnTo>
                  <a:lnTo>
                    <a:pt x="1535" y="5071"/>
                  </a:lnTo>
                  <a:lnTo>
                    <a:pt x="1168" y="5071"/>
                  </a:lnTo>
                  <a:lnTo>
                    <a:pt x="868" y="5438"/>
                  </a:lnTo>
                  <a:lnTo>
                    <a:pt x="868" y="5805"/>
                  </a:lnTo>
                  <a:lnTo>
                    <a:pt x="934" y="6139"/>
                  </a:lnTo>
                  <a:lnTo>
                    <a:pt x="267" y="6506"/>
                  </a:lnTo>
                  <a:lnTo>
                    <a:pt x="367" y="6606"/>
                  </a:lnTo>
                  <a:lnTo>
                    <a:pt x="367" y="6639"/>
                  </a:lnTo>
                  <a:lnTo>
                    <a:pt x="634" y="6839"/>
                  </a:lnTo>
                  <a:lnTo>
                    <a:pt x="1001" y="7139"/>
                  </a:lnTo>
                  <a:lnTo>
                    <a:pt x="1268" y="6439"/>
                  </a:lnTo>
                  <a:lnTo>
                    <a:pt x="1635" y="6439"/>
                  </a:lnTo>
                  <a:lnTo>
                    <a:pt x="1935" y="6072"/>
                  </a:lnTo>
                  <a:lnTo>
                    <a:pt x="2302" y="6072"/>
                  </a:lnTo>
                  <a:lnTo>
                    <a:pt x="1969" y="6372"/>
                  </a:lnTo>
                  <a:lnTo>
                    <a:pt x="1668" y="6772"/>
                  </a:lnTo>
                  <a:lnTo>
                    <a:pt x="1335" y="7139"/>
                  </a:lnTo>
                  <a:lnTo>
                    <a:pt x="1668" y="7106"/>
                  </a:lnTo>
                  <a:lnTo>
                    <a:pt x="1702" y="7473"/>
                  </a:lnTo>
                  <a:lnTo>
                    <a:pt x="1335" y="7473"/>
                  </a:lnTo>
                  <a:lnTo>
                    <a:pt x="1001" y="7506"/>
                  </a:lnTo>
                  <a:lnTo>
                    <a:pt x="701" y="7840"/>
                  </a:lnTo>
                  <a:lnTo>
                    <a:pt x="367" y="8574"/>
                  </a:lnTo>
                  <a:lnTo>
                    <a:pt x="434" y="8941"/>
                  </a:lnTo>
                  <a:lnTo>
                    <a:pt x="467" y="9241"/>
                  </a:lnTo>
                  <a:lnTo>
                    <a:pt x="768" y="8874"/>
                  </a:lnTo>
                  <a:lnTo>
                    <a:pt x="1101" y="8173"/>
                  </a:lnTo>
                  <a:lnTo>
                    <a:pt x="1368" y="8173"/>
                  </a:lnTo>
                  <a:lnTo>
                    <a:pt x="1802" y="8440"/>
                  </a:lnTo>
                  <a:lnTo>
                    <a:pt x="1802" y="8807"/>
                  </a:lnTo>
                  <a:lnTo>
                    <a:pt x="1468" y="9174"/>
                  </a:lnTo>
                  <a:lnTo>
                    <a:pt x="1135" y="9174"/>
                  </a:lnTo>
                  <a:lnTo>
                    <a:pt x="1168" y="9574"/>
                  </a:lnTo>
                  <a:lnTo>
                    <a:pt x="1502" y="9508"/>
                  </a:lnTo>
                  <a:lnTo>
                    <a:pt x="1835" y="9474"/>
                  </a:lnTo>
                  <a:lnTo>
                    <a:pt x="2202" y="9841"/>
                  </a:lnTo>
                  <a:lnTo>
                    <a:pt x="2536" y="9808"/>
                  </a:lnTo>
                  <a:lnTo>
                    <a:pt x="2602" y="10141"/>
                  </a:lnTo>
                  <a:lnTo>
                    <a:pt x="2202" y="10141"/>
                  </a:lnTo>
                  <a:lnTo>
                    <a:pt x="2269" y="10508"/>
                  </a:lnTo>
                  <a:lnTo>
                    <a:pt x="1969" y="10842"/>
                  </a:lnTo>
                  <a:lnTo>
                    <a:pt x="1635" y="11242"/>
                  </a:lnTo>
                  <a:lnTo>
                    <a:pt x="1301" y="11609"/>
                  </a:lnTo>
                  <a:lnTo>
                    <a:pt x="968" y="11643"/>
                  </a:lnTo>
                  <a:lnTo>
                    <a:pt x="1001" y="11976"/>
                  </a:lnTo>
                  <a:lnTo>
                    <a:pt x="668" y="12310"/>
                  </a:lnTo>
                  <a:lnTo>
                    <a:pt x="301" y="12343"/>
                  </a:lnTo>
                  <a:lnTo>
                    <a:pt x="334" y="12743"/>
                  </a:lnTo>
                  <a:lnTo>
                    <a:pt x="0" y="12743"/>
                  </a:lnTo>
                  <a:lnTo>
                    <a:pt x="0" y="13044"/>
                  </a:lnTo>
                  <a:lnTo>
                    <a:pt x="101" y="13777"/>
                  </a:lnTo>
                  <a:lnTo>
                    <a:pt x="101" y="14111"/>
                  </a:lnTo>
                  <a:lnTo>
                    <a:pt x="434" y="14078"/>
                  </a:lnTo>
                  <a:lnTo>
                    <a:pt x="434" y="13744"/>
                  </a:lnTo>
                  <a:lnTo>
                    <a:pt x="367" y="13410"/>
                  </a:lnTo>
                  <a:lnTo>
                    <a:pt x="768" y="13344"/>
                  </a:lnTo>
                  <a:lnTo>
                    <a:pt x="1101" y="13677"/>
                  </a:lnTo>
                  <a:lnTo>
                    <a:pt x="1135" y="14011"/>
                  </a:lnTo>
                  <a:lnTo>
                    <a:pt x="1502" y="14344"/>
                  </a:lnTo>
                  <a:lnTo>
                    <a:pt x="1468" y="14011"/>
                  </a:lnTo>
                  <a:lnTo>
                    <a:pt x="1468" y="13644"/>
                  </a:lnTo>
                  <a:lnTo>
                    <a:pt x="1768" y="13277"/>
                  </a:lnTo>
                  <a:lnTo>
                    <a:pt x="2135" y="13611"/>
                  </a:lnTo>
                  <a:lnTo>
                    <a:pt x="2169" y="13944"/>
                  </a:lnTo>
                  <a:lnTo>
                    <a:pt x="2836" y="13577"/>
                  </a:lnTo>
                  <a:lnTo>
                    <a:pt x="2836" y="13877"/>
                  </a:lnTo>
                  <a:lnTo>
                    <a:pt x="3169" y="13877"/>
                  </a:lnTo>
                  <a:lnTo>
                    <a:pt x="3169" y="13511"/>
                  </a:lnTo>
                  <a:lnTo>
                    <a:pt x="3503" y="13511"/>
                  </a:lnTo>
                  <a:lnTo>
                    <a:pt x="3870" y="13811"/>
                  </a:lnTo>
                  <a:lnTo>
                    <a:pt x="4203" y="13811"/>
                  </a:lnTo>
                  <a:lnTo>
                    <a:pt x="4537" y="13444"/>
                  </a:lnTo>
                  <a:lnTo>
                    <a:pt x="4537" y="13677"/>
                  </a:lnTo>
                  <a:lnTo>
                    <a:pt x="4537" y="13777"/>
                  </a:lnTo>
                  <a:lnTo>
                    <a:pt x="4604" y="14144"/>
                  </a:lnTo>
                  <a:lnTo>
                    <a:pt x="4937" y="14111"/>
                  </a:lnTo>
                  <a:lnTo>
                    <a:pt x="5271" y="13744"/>
                  </a:lnTo>
                  <a:lnTo>
                    <a:pt x="5604" y="13344"/>
                  </a:lnTo>
                  <a:lnTo>
                    <a:pt x="5938" y="13344"/>
                  </a:lnTo>
                  <a:lnTo>
                    <a:pt x="5938" y="13010"/>
                  </a:lnTo>
                  <a:lnTo>
                    <a:pt x="5938" y="12977"/>
                  </a:lnTo>
                  <a:lnTo>
                    <a:pt x="6205" y="12977"/>
                  </a:lnTo>
                  <a:lnTo>
                    <a:pt x="6205" y="12843"/>
                  </a:lnTo>
                  <a:lnTo>
                    <a:pt x="6172" y="12610"/>
                  </a:lnTo>
                  <a:lnTo>
                    <a:pt x="6538" y="12610"/>
                  </a:lnTo>
                  <a:lnTo>
                    <a:pt x="6939" y="12943"/>
                  </a:lnTo>
                  <a:lnTo>
                    <a:pt x="7206" y="12577"/>
                  </a:lnTo>
                  <a:lnTo>
                    <a:pt x="7172" y="12510"/>
                  </a:lnTo>
                  <a:lnTo>
                    <a:pt x="6872" y="12276"/>
                  </a:lnTo>
                  <a:lnTo>
                    <a:pt x="7005" y="12210"/>
                  </a:lnTo>
                  <a:lnTo>
                    <a:pt x="7206" y="12210"/>
                  </a:lnTo>
                  <a:lnTo>
                    <a:pt x="7539" y="11509"/>
                  </a:lnTo>
                  <a:lnTo>
                    <a:pt x="7506" y="11442"/>
                  </a:lnTo>
                  <a:lnTo>
                    <a:pt x="7139" y="10842"/>
                  </a:lnTo>
                  <a:lnTo>
                    <a:pt x="6772" y="10508"/>
                  </a:lnTo>
                  <a:lnTo>
                    <a:pt x="6372" y="10242"/>
                  </a:lnTo>
                  <a:lnTo>
                    <a:pt x="6005" y="10242"/>
                  </a:lnTo>
                  <a:lnTo>
                    <a:pt x="5338" y="10275"/>
                  </a:lnTo>
                  <a:lnTo>
                    <a:pt x="5037" y="10308"/>
                  </a:lnTo>
                  <a:lnTo>
                    <a:pt x="4637" y="9975"/>
                  </a:lnTo>
                  <a:lnTo>
                    <a:pt x="4304" y="10008"/>
                  </a:lnTo>
                  <a:lnTo>
                    <a:pt x="4270" y="9674"/>
                  </a:lnTo>
                  <a:lnTo>
                    <a:pt x="4637" y="9674"/>
                  </a:lnTo>
                  <a:lnTo>
                    <a:pt x="5004" y="9975"/>
                  </a:lnTo>
                  <a:lnTo>
                    <a:pt x="5338" y="9941"/>
                  </a:lnTo>
                  <a:lnTo>
                    <a:pt x="5705" y="9941"/>
                  </a:lnTo>
                  <a:lnTo>
                    <a:pt x="5671" y="9608"/>
                  </a:lnTo>
                  <a:lnTo>
                    <a:pt x="6338" y="9574"/>
                  </a:lnTo>
                  <a:lnTo>
                    <a:pt x="6639" y="9141"/>
                  </a:lnTo>
                  <a:lnTo>
                    <a:pt x="6305" y="9174"/>
                  </a:lnTo>
                  <a:lnTo>
                    <a:pt x="5938" y="8841"/>
                  </a:lnTo>
                  <a:lnTo>
                    <a:pt x="5638" y="8874"/>
                  </a:lnTo>
                  <a:lnTo>
                    <a:pt x="5604" y="8574"/>
                  </a:lnTo>
                  <a:lnTo>
                    <a:pt x="6272" y="8507"/>
                  </a:lnTo>
                  <a:lnTo>
                    <a:pt x="6605" y="8474"/>
                  </a:lnTo>
                  <a:lnTo>
                    <a:pt x="6972" y="8774"/>
                  </a:lnTo>
                  <a:lnTo>
                    <a:pt x="7306" y="8440"/>
                  </a:lnTo>
                  <a:lnTo>
                    <a:pt x="7639" y="8407"/>
                  </a:lnTo>
                  <a:lnTo>
                    <a:pt x="7606" y="8007"/>
                  </a:lnTo>
                  <a:lnTo>
                    <a:pt x="8273" y="7673"/>
                  </a:lnTo>
                  <a:lnTo>
                    <a:pt x="8607" y="7306"/>
                  </a:lnTo>
                  <a:lnTo>
                    <a:pt x="8607" y="6973"/>
                  </a:lnTo>
                  <a:lnTo>
                    <a:pt x="8173" y="6639"/>
                  </a:lnTo>
                  <a:lnTo>
                    <a:pt x="8540" y="6272"/>
                  </a:lnTo>
                  <a:lnTo>
                    <a:pt x="8840" y="6272"/>
                  </a:lnTo>
                  <a:lnTo>
                    <a:pt x="8840" y="5905"/>
                  </a:lnTo>
                  <a:lnTo>
                    <a:pt x="9207" y="5905"/>
                  </a:lnTo>
                  <a:lnTo>
                    <a:pt x="9507" y="5505"/>
                  </a:lnTo>
                  <a:lnTo>
                    <a:pt x="9474" y="5171"/>
                  </a:lnTo>
                  <a:lnTo>
                    <a:pt x="9474" y="4838"/>
                  </a:lnTo>
                  <a:lnTo>
                    <a:pt x="9140" y="4838"/>
                  </a:lnTo>
                  <a:lnTo>
                    <a:pt x="8773" y="4904"/>
                  </a:lnTo>
                  <a:lnTo>
                    <a:pt x="8440" y="4904"/>
                  </a:lnTo>
                  <a:lnTo>
                    <a:pt x="8440" y="4571"/>
                  </a:lnTo>
                  <a:lnTo>
                    <a:pt x="8006" y="4237"/>
                  </a:lnTo>
                  <a:lnTo>
                    <a:pt x="7673" y="4271"/>
                  </a:lnTo>
                  <a:lnTo>
                    <a:pt x="7005" y="4304"/>
                  </a:lnTo>
                  <a:lnTo>
                    <a:pt x="6639" y="4337"/>
                  </a:lnTo>
                  <a:lnTo>
                    <a:pt x="5971" y="4404"/>
                  </a:lnTo>
                  <a:lnTo>
                    <a:pt x="5638" y="4437"/>
                  </a:lnTo>
                  <a:lnTo>
                    <a:pt x="4971" y="4804"/>
                  </a:lnTo>
                  <a:lnTo>
                    <a:pt x="4637" y="4838"/>
                  </a:lnTo>
                  <a:lnTo>
                    <a:pt x="4637" y="4471"/>
                  </a:lnTo>
                  <a:lnTo>
                    <a:pt x="4604" y="4137"/>
                  </a:lnTo>
                  <a:lnTo>
                    <a:pt x="4604" y="3804"/>
                  </a:lnTo>
                  <a:lnTo>
                    <a:pt x="5271" y="3437"/>
                  </a:lnTo>
                  <a:lnTo>
                    <a:pt x="5538" y="3403"/>
                  </a:lnTo>
                  <a:lnTo>
                    <a:pt x="5504" y="3070"/>
                  </a:lnTo>
                  <a:lnTo>
                    <a:pt x="5838" y="2669"/>
                  </a:lnTo>
                  <a:lnTo>
                    <a:pt x="6172" y="2636"/>
                  </a:lnTo>
                  <a:lnTo>
                    <a:pt x="6538" y="2636"/>
                  </a:lnTo>
                  <a:lnTo>
                    <a:pt x="6872" y="2269"/>
                  </a:lnTo>
                  <a:lnTo>
                    <a:pt x="7172" y="1902"/>
                  </a:lnTo>
                  <a:lnTo>
                    <a:pt x="7839" y="1836"/>
                  </a:lnTo>
                  <a:lnTo>
                    <a:pt x="7839" y="1469"/>
                  </a:lnTo>
                  <a:lnTo>
                    <a:pt x="8173" y="1168"/>
                  </a:lnTo>
                  <a:lnTo>
                    <a:pt x="7773" y="801"/>
                  </a:lnTo>
                  <a:lnTo>
                    <a:pt x="7472" y="835"/>
                  </a:lnTo>
                  <a:lnTo>
                    <a:pt x="7106" y="901"/>
                  </a:lnTo>
                  <a:lnTo>
                    <a:pt x="7106" y="568"/>
                  </a:lnTo>
                  <a:lnTo>
                    <a:pt x="6438" y="935"/>
                  </a:lnTo>
                  <a:lnTo>
                    <a:pt x="5705" y="635"/>
                  </a:lnTo>
                  <a:lnTo>
                    <a:pt x="5671" y="268"/>
                  </a:lnTo>
                  <a:lnTo>
                    <a:pt x="5338" y="668"/>
                  </a:lnTo>
                  <a:lnTo>
                    <a:pt x="5004" y="301"/>
                  </a:lnTo>
                  <a:lnTo>
                    <a:pt x="5338" y="301"/>
                  </a:lnTo>
                  <a:lnTo>
                    <a:pt x="4637"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5644602" y="3676153"/>
              <a:ext cx="252862" cy="131320"/>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5842964" y="3588844"/>
              <a:ext cx="415568" cy="195577"/>
            </a:xfrm>
            <a:custGeom>
              <a:avLst/>
              <a:gdLst/>
              <a:ahLst/>
              <a:cxnLst/>
              <a:rect l="l" t="t" r="r" b="b"/>
              <a:pathLst>
                <a:path w="19848" h="9341" extrusionOk="0">
                  <a:moveTo>
                    <a:pt x="15611" y="0"/>
                  </a:moveTo>
                  <a:lnTo>
                    <a:pt x="15211" y="34"/>
                  </a:lnTo>
                  <a:lnTo>
                    <a:pt x="14544" y="67"/>
                  </a:lnTo>
                  <a:lnTo>
                    <a:pt x="14344" y="267"/>
                  </a:lnTo>
                  <a:lnTo>
                    <a:pt x="14277" y="434"/>
                  </a:lnTo>
                  <a:lnTo>
                    <a:pt x="14277" y="768"/>
                  </a:lnTo>
                  <a:lnTo>
                    <a:pt x="13977" y="1168"/>
                  </a:lnTo>
                  <a:lnTo>
                    <a:pt x="13276" y="1201"/>
                  </a:lnTo>
                  <a:lnTo>
                    <a:pt x="12609" y="1235"/>
                  </a:lnTo>
                  <a:lnTo>
                    <a:pt x="12476" y="1168"/>
                  </a:lnTo>
                  <a:lnTo>
                    <a:pt x="12176" y="934"/>
                  </a:lnTo>
                  <a:lnTo>
                    <a:pt x="11842" y="934"/>
                  </a:lnTo>
                  <a:lnTo>
                    <a:pt x="11875" y="1335"/>
                  </a:lnTo>
                  <a:lnTo>
                    <a:pt x="11508" y="1335"/>
                  </a:lnTo>
                  <a:lnTo>
                    <a:pt x="11175" y="1368"/>
                  </a:lnTo>
                  <a:lnTo>
                    <a:pt x="10808" y="1368"/>
                  </a:lnTo>
                  <a:lnTo>
                    <a:pt x="10841" y="1702"/>
                  </a:lnTo>
                  <a:lnTo>
                    <a:pt x="10508" y="2069"/>
                  </a:lnTo>
                  <a:lnTo>
                    <a:pt x="10207" y="2435"/>
                  </a:lnTo>
                  <a:lnTo>
                    <a:pt x="9173" y="2536"/>
                  </a:lnTo>
                  <a:lnTo>
                    <a:pt x="9207" y="3203"/>
                  </a:lnTo>
                  <a:lnTo>
                    <a:pt x="9207" y="3536"/>
                  </a:lnTo>
                  <a:lnTo>
                    <a:pt x="9540" y="3770"/>
                  </a:lnTo>
                  <a:lnTo>
                    <a:pt x="9640" y="3870"/>
                  </a:lnTo>
                  <a:lnTo>
                    <a:pt x="9674" y="4203"/>
                  </a:lnTo>
                  <a:lnTo>
                    <a:pt x="9674" y="4537"/>
                  </a:lnTo>
                  <a:lnTo>
                    <a:pt x="9974" y="4770"/>
                  </a:lnTo>
                  <a:lnTo>
                    <a:pt x="9974" y="4837"/>
                  </a:lnTo>
                  <a:lnTo>
                    <a:pt x="10007" y="4871"/>
                  </a:lnTo>
                  <a:lnTo>
                    <a:pt x="10041" y="5204"/>
                  </a:lnTo>
                  <a:lnTo>
                    <a:pt x="10107" y="5571"/>
                  </a:lnTo>
                  <a:lnTo>
                    <a:pt x="9774" y="5571"/>
                  </a:lnTo>
                  <a:lnTo>
                    <a:pt x="9774" y="5905"/>
                  </a:lnTo>
                  <a:lnTo>
                    <a:pt x="9674" y="5838"/>
                  </a:lnTo>
                  <a:lnTo>
                    <a:pt x="9674" y="5871"/>
                  </a:lnTo>
                  <a:lnTo>
                    <a:pt x="9607" y="5771"/>
                  </a:lnTo>
                  <a:lnTo>
                    <a:pt x="9374" y="5604"/>
                  </a:lnTo>
                  <a:lnTo>
                    <a:pt x="9374" y="5571"/>
                  </a:lnTo>
                  <a:lnTo>
                    <a:pt x="9307" y="5538"/>
                  </a:lnTo>
                  <a:lnTo>
                    <a:pt x="9307" y="5204"/>
                  </a:lnTo>
                  <a:lnTo>
                    <a:pt x="9273" y="4904"/>
                  </a:lnTo>
                  <a:lnTo>
                    <a:pt x="8640" y="4604"/>
                  </a:lnTo>
                  <a:lnTo>
                    <a:pt x="8306" y="4670"/>
                  </a:lnTo>
                  <a:lnTo>
                    <a:pt x="8339" y="5004"/>
                  </a:lnTo>
                  <a:lnTo>
                    <a:pt x="7973" y="4670"/>
                  </a:lnTo>
                  <a:lnTo>
                    <a:pt x="7606" y="4704"/>
                  </a:lnTo>
                  <a:lnTo>
                    <a:pt x="6872" y="4737"/>
                  </a:lnTo>
                  <a:lnTo>
                    <a:pt x="6605" y="4770"/>
                  </a:lnTo>
                  <a:lnTo>
                    <a:pt x="6271" y="5171"/>
                  </a:lnTo>
                  <a:lnTo>
                    <a:pt x="5938" y="5171"/>
                  </a:lnTo>
                  <a:lnTo>
                    <a:pt x="5537" y="5204"/>
                  </a:lnTo>
                  <a:lnTo>
                    <a:pt x="5204" y="4871"/>
                  </a:lnTo>
                  <a:lnTo>
                    <a:pt x="4870" y="5237"/>
                  </a:lnTo>
                  <a:lnTo>
                    <a:pt x="4503" y="5271"/>
                  </a:lnTo>
                  <a:lnTo>
                    <a:pt x="4170" y="5271"/>
                  </a:lnTo>
                  <a:lnTo>
                    <a:pt x="4170" y="5204"/>
                  </a:lnTo>
                  <a:lnTo>
                    <a:pt x="4103" y="5204"/>
                  </a:lnTo>
                  <a:lnTo>
                    <a:pt x="4103" y="4904"/>
                  </a:lnTo>
                  <a:lnTo>
                    <a:pt x="3469" y="4670"/>
                  </a:lnTo>
                  <a:lnTo>
                    <a:pt x="3169" y="5371"/>
                  </a:lnTo>
                  <a:lnTo>
                    <a:pt x="2836" y="5371"/>
                  </a:lnTo>
                  <a:lnTo>
                    <a:pt x="2502" y="5738"/>
                  </a:lnTo>
                  <a:lnTo>
                    <a:pt x="2302" y="5538"/>
                  </a:lnTo>
                  <a:lnTo>
                    <a:pt x="2135" y="5438"/>
                  </a:lnTo>
                  <a:lnTo>
                    <a:pt x="1801" y="5438"/>
                  </a:lnTo>
                  <a:lnTo>
                    <a:pt x="1701" y="5371"/>
                  </a:lnTo>
                  <a:lnTo>
                    <a:pt x="1635" y="5338"/>
                  </a:lnTo>
                  <a:lnTo>
                    <a:pt x="1435" y="5104"/>
                  </a:lnTo>
                  <a:lnTo>
                    <a:pt x="1034" y="4837"/>
                  </a:lnTo>
                  <a:lnTo>
                    <a:pt x="701" y="4837"/>
                  </a:lnTo>
                  <a:lnTo>
                    <a:pt x="434" y="5204"/>
                  </a:lnTo>
                  <a:lnTo>
                    <a:pt x="300" y="5171"/>
                  </a:lnTo>
                  <a:lnTo>
                    <a:pt x="334" y="5438"/>
                  </a:lnTo>
                  <a:lnTo>
                    <a:pt x="0" y="5838"/>
                  </a:lnTo>
                  <a:lnTo>
                    <a:pt x="367" y="5571"/>
                  </a:lnTo>
                  <a:lnTo>
                    <a:pt x="467" y="5504"/>
                  </a:lnTo>
                  <a:lnTo>
                    <a:pt x="934" y="5838"/>
                  </a:lnTo>
                  <a:lnTo>
                    <a:pt x="968" y="6372"/>
                  </a:lnTo>
                  <a:lnTo>
                    <a:pt x="867" y="6572"/>
                  </a:lnTo>
                  <a:lnTo>
                    <a:pt x="1134" y="6772"/>
                  </a:lnTo>
                  <a:lnTo>
                    <a:pt x="1501" y="7105"/>
                  </a:lnTo>
                  <a:lnTo>
                    <a:pt x="2469" y="7039"/>
                  </a:lnTo>
                  <a:lnTo>
                    <a:pt x="2869" y="7005"/>
                  </a:lnTo>
                  <a:lnTo>
                    <a:pt x="3202" y="7005"/>
                  </a:lnTo>
                  <a:lnTo>
                    <a:pt x="3202" y="7339"/>
                  </a:lnTo>
                  <a:lnTo>
                    <a:pt x="3269" y="7606"/>
                  </a:lnTo>
                  <a:lnTo>
                    <a:pt x="3269" y="7673"/>
                  </a:lnTo>
                  <a:lnTo>
                    <a:pt x="3603" y="7673"/>
                  </a:lnTo>
                  <a:lnTo>
                    <a:pt x="3970" y="7606"/>
                  </a:lnTo>
                  <a:lnTo>
                    <a:pt x="4603" y="7239"/>
                  </a:lnTo>
                  <a:lnTo>
                    <a:pt x="4537" y="6905"/>
                  </a:lnTo>
                  <a:lnTo>
                    <a:pt x="4937" y="6872"/>
                  </a:lnTo>
                  <a:lnTo>
                    <a:pt x="5304" y="7206"/>
                  </a:lnTo>
                  <a:lnTo>
                    <a:pt x="5638" y="7172"/>
                  </a:lnTo>
                  <a:lnTo>
                    <a:pt x="5971" y="7172"/>
                  </a:lnTo>
                  <a:lnTo>
                    <a:pt x="6338" y="7105"/>
                  </a:lnTo>
                  <a:lnTo>
                    <a:pt x="7005" y="7072"/>
                  </a:lnTo>
                  <a:lnTo>
                    <a:pt x="7372" y="7406"/>
                  </a:lnTo>
                  <a:lnTo>
                    <a:pt x="7672" y="7673"/>
                  </a:lnTo>
                  <a:lnTo>
                    <a:pt x="7772" y="7706"/>
                  </a:lnTo>
                  <a:lnTo>
                    <a:pt x="7772" y="8039"/>
                  </a:lnTo>
                  <a:lnTo>
                    <a:pt x="8139" y="8373"/>
                  </a:lnTo>
                  <a:lnTo>
                    <a:pt x="8173" y="8406"/>
                  </a:lnTo>
                  <a:lnTo>
                    <a:pt x="8473" y="8607"/>
                  </a:lnTo>
                  <a:lnTo>
                    <a:pt x="8506" y="8673"/>
                  </a:lnTo>
                  <a:lnTo>
                    <a:pt x="8840" y="8607"/>
                  </a:lnTo>
                  <a:lnTo>
                    <a:pt x="9173" y="8607"/>
                  </a:lnTo>
                  <a:lnTo>
                    <a:pt x="9507" y="8573"/>
                  </a:lnTo>
                  <a:lnTo>
                    <a:pt x="10207" y="8540"/>
                  </a:lnTo>
                  <a:lnTo>
                    <a:pt x="10374" y="8707"/>
                  </a:lnTo>
                  <a:lnTo>
                    <a:pt x="10608" y="8873"/>
                  </a:lnTo>
                  <a:lnTo>
                    <a:pt x="10975" y="8873"/>
                  </a:lnTo>
                  <a:lnTo>
                    <a:pt x="11608" y="8673"/>
                  </a:lnTo>
                  <a:lnTo>
                    <a:pt x="11875" y="8607"/>
                  </a:lnTo>
                  <a:lnTo>
                    <a:pt x="12309" y="9074"/>
                  </a:lnTo>
                  <a:lnTo>
                    <a:pt x="12676" y="9074"/>
                  </a:lnTo>
                  <a:lnTo>
                    <a:pt x="13009" y="9040"/>
                  </a:lnTo>
                  <a:lnTo>
                    <a:pt x="13443" y="9340"/>
                  </a:lnTo>
                  <a:lnTo>
                    <a:pt x="13476" y="9007"/>
                  </a:lnTo>
                  <a:lnTo>
                    <a:pt x="13977" y="8773"/>
                  </a:lnTo>
                  <a:lnTo>
                    <a:pt x="14377" y="8840"/>
                  </a:lnTo>
                  <a:lnTo>
                    <a:pt x="14377" y="8740"/>
                  </a:lnTo>
                  <a:lnTo>
                    <a:pt x="14611" y="8240"/>
                  </a:lnTo>
                  <a:lnTo>
                    <a:pt x="14677" y="8206"/>
                  </a:lnTo>
                  <a:lnTo>
                    <a:pt x="14978" y="8206"/>
                  </a:lnTo>
                  <a:lnTo>
                    <a:pt x="15445" y="8173"/>
                  </a:lnTo>
                  <a:lnTo>
                    <a:pt x="15711" y="8173"/>
                  </a:lnTo>
                  <a:lnTo>
                    <a:pt x="16045" y="8106"/>
                  </a:lnTo>
                  <a:lnTo>
                    <a:pt x="16379" y="8106"/>
                  </a:lnTo>
                  <a:lnTo>
                    <a:pt x="16679" y="8006"/>
                  </a:lnTo>
                  <a:lnTo>
                    <a:pt x="16979" y="7873"/>
                  </a:lnTo>
                  <a:lnTo>
                    <a:pt x="17346" y="7939"/>
                  </a:lnTo>
                  <a:lnTo>
                    <a:pt x="17813" y="7539"/>
                  </a:lnTo>
                  <a:lnTo>
                    <a:pt x="18013" y="7005"/>
                  </a:lnTo>
                  <a:lnTo>
                    <a:pt x="18046" y="7005"/>
                  </a:lnTo>
                  <a:lnTo>
                    <a:pt x="18380" y="6939"/>
                  </a:lnTo>
                  <a:lnTo>
                    <a:pt x="18647" y="6272"/>
                  </a:lnTo>
                  <a:lnTo>
                    <a:pt x="18613" y="5604"/>
                  </a:lnTo>
                  <a:lnTo>
                    <a:pt x="18647" y="5571"/>
                  </a:lnTo>
                  <a:lnTo>
                    <a:pt x="18647" y="5538"/>
                  </a:lnTo>
                  <a:lnTo>
                    <a:pt x="18980" y="5538"/>
                  </a:lnTo>
                  <a:lnTo>
                    <a:pt x="18947" y="5237"/>
                  </a:lnTo>
                  <a:lnTo>
                    <a:pt x="18947" y="4904"/>
                  </a:lnTo>
                  <a:lnTo>
                    <a:pt x="18513" y="4570"/>
                  </a:lnTo>
                  <a:lnTo>
                    <a:pt x="18480" y="4237"/>
                  </a:lnTo>
                  <a:lnTo>
                    <a:pt x="18547" y="4237"/>
                  </a:lnTo>
                  <a:lnTo>
                    <a:pt x="18513" y="4203"/>
                  </a:lnTo>
                  <a:lnTo>
                    <a:pt x="18880" y="4170"/>
                  </a:lnTo>
                  <a:lnTo>
                    <a:pt x="18947" y="4170"/>
                  </a:lnTo>
                  <a:lnTo>
                    <a:pt x="19281" y="3937"/>
                  </a:lnTo>
                  <a:lnTo>
                    <a:pt x="19214" y="4103"/>
                  </a:lnTo>
                  <a:lnTo>
                    <a:pt x="19214" y="4270"/>
                  </a:lnTo>
                  <a:lnTo>
                    <a:pt x="19614" y="4337"/>
                  </a:lnTo>
                  <a:lnTo>
                    <a:pt x="19547" y="4170"/>
                  </a:lnTo>
                  <a:lnTo>
                    <a:pt x="19547" y="4103"/>
                  </a:lnTo>
                  <a:lnTo>
                    <a:pt x="19848" y="3770"/>
                  </a:lnTo>
                  <a:lnTo>
                    <a:pt x="19614" y="3169"/>
                  </a:lnTo>
                  <a:lnTo>
                    <a:pt x="19447" y="2736"/>
                  </a:lnTo>
                  <a:lnTo>
                    <a:pt x="19281" y="2502"/>
                  </a:lnTo>
                  <a:lnTo>
                    <a:pt x="19481" y="2402"/>
                  </a:lnTo>
                  <a:lnTo>
                    <a:pt x="19714" y="2269"/>
                  </a:lnTo>
                  <a:lnTo>
                    <a:pt x="19681" y="2202"/>
                  </a:lnTo>
                  <a:lnTo>
                    <a:pt x="19314" y="1768"/>
                  </a:lnTo>
                  <a:lnTo>
                    <a:pt x="19381" y="1501"/>
                  </a:lnTo>
                  <a:lnTo>
                    <a:pt x="19181" y="1201"/>
                  </a:lnTo>
                  <a:lnTo>
                    <a:pt x="18780" y="1235"/>
                  </a:lnTo>
                  <a:lnTo>
                    <a:pt x="18447" y="1168"/>
                  </a:lnTo>
                  <a:lnTo>
                    <a:pt x="17846" y="934"/>
                  </a:lnTo>
                  <a:lnTo>
                    <a:pt x="17780" y="734"/>
                  </a:lnTo>
                  <a:lnTo>
                    <a:pt x="17513" y="534"/>
                  </a:lnTo>
                  <a:lnTo>
                    <a:pt x="17346" y="234"/>
                  </a:lnTo>
                  <a:lnTo>
                    <a:pt x="17313" y="234"/>
                  </a:lnTo>
                  <a:lnTo>
                    <a:pt x="16645" y="267"/>
                  </a:lnTo>
                  <a:lnTo>
                    <a:pt x="16312" y="267"/>
                  </a:lnTo>
                  <a:lnTo>
                    <a:pt x="16212" y="201"/>
                  </a:lnTo>
                  <a:lnTo>
                    <a:pt x="16178" y="201"/>
                  </a:lnTo>
                  <a:lnTo>
                    <a:pt x="15878"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5842964" y="3711056"/>
              <a:ext cx="712" cy="7705"/>
            </a:xfrm>
            <a:custGeom>
              <a:avLst/>
              <a:gdLst/>
              <a:ahLst/>
              <a:cxnLst/>
              <a:rect l="l" t="t" r="r" b="b"/>
              <a:pathLst>
                <a:path w="34" h="368" extrusionOk="0">
                  <a:moveTo>
                    <a:pt x="34" y="368"/>
                  </a:moveTo>
                  <a:lnTo>
                    <a:pt x="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5680929" y="3113228"/>
              <a:ext cx="465859" cy="599252"/>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5891853" y="3123005"/>
              <a:ext cx="3497" cy="3497"/>
            </a:xfrm>
            <a:custGeom>
              <a:avLst/>
              <a:gdLst/>
              <a:ahLst/>
              <a:cxnLst/>
              <a:rect l="l" t="t" r="r" b="b"/>
              <a:pathLst>
                <a:path w="167" h="167" extrusionOk="0">
                  <a:moveTo>
                    <a:pt x="0" y="167"/>
                  </a:moveTo>
                  <a:lnTo>
                    <a:pt x="134" y="67"/>
                  </a:lnTo>
                  <a:lnTo>
                    <a:pt x="167" y="0"/>
                  </a:lnTo>
                  <a:lnTo>
                    <a:pt x="167" y="0"/>
                  </a:lnTo>
                  <a:lnTo>
                    <a:pt x="134" y="67"/>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5863211" y="3115321"/>
              <a:ext cx="21" cy="6302"/>
            </a:xfrm>
            <a:custGeom>
              <a:avLst/>
              <a:gdLst/>
              <a:ahLst/>
              <a:cxnLst/>
              <a:rect l="l" t="t" r="r" b="b"/>
              <a:pathLst>
                <a:path w="1" h="301" extrusionOk="0">
                  <a:moveTo>
                    <a:pt x="1" y="300"/>
                  </a:moveTo>
                  <a:lnTo>
                    <a:pt x="1" y="0"/>
                  </a:lnTo>
                  <a:lnTo>
                    <a:pt x="1"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5517491" y="3359055"/>
              <a:ext cx="171143" cy="166956"/>
            </a:xfrm>
            <a:custGeom>
              <a:avLst/>
              <a:gdLst/>
              <a:ahLst/>
              <a:cxnLst/>
              <a:rect l="l" t="t" r="r" b="b"/>
              <a:pathLst>
                <a:path w="8174" h="7974" extrusionOk="0">
                  <a:moveTo>
                    <a:pt x="1669" y="1"/>
                  </a:moveTo>
                  <a:lnTo>
                    <a:pt x="1335" y="34"/>
                  </a:lnTo>
                  <a:lnTo>
                    <a:pt x="1001" y="401"/>
                  </a:lnTo>
                  <a:lnTo>
                    <a:pt x="635" y="68"/>
                  </a:lnTo>
                  <a:lnTo>
                    <a:pt x="668" y="468"/>
                  </a:lnTo>
                  <a:lnTo>
                    <a:pt x="1" y="835"/>
                  </a:lnTo>
                  <a:lnTo>
                    <a:pt x="34" y="1168"/>
                  </a:lnTo>
                  <a:lnTo>
                    <a:pt x="67" y="1535"/>
                  </a:lnTo>
                  <a:lnTo>
                    <a:pt x="67" y="1802"/>
                  </a:lnTo>
                  <a:lnTo>
                    <a:pt x="67" y="1835"/>
                  </a:lnTo>
                  <a:lnTo>
                    <a:pt x="401" y="2169"/>
                  </a:lnTo>
                  <a:lnTo>
                    <a:pt x="468" y="2202"/>
                  </a:lnTo>
                  <a:lnTo>
                    <a:pt x="468" y="2436"/>
                  </a:lnTo>
                  <a:lnTo>
                    <a:pt x="501" y="2503"/>
                  </a:lnTo>
                  <a:lnTo>
                    <a:pt x="801" y="2503"/>
                  </a:lnTo>
                  <a:lnTo>
                    <a:pt x="1135" y="2436"/>
                  </a:lnTo>
                  <a:lnTo>
                    <a:pt x="1168" y="2436"/>
                  </a:lnTo>
                  <a:lnTo>
                    <a:pt x="1168" y="2836"/>
                  </a:lnTo>
                  <a:lnTo>
                    <a:pt x="1202" y="3070"/>
                  </a:lnTo>
                  <a:lnTo>
                    <a:pt x="1202" y="3170"/>
                  </a:lnTo>
                  <a:lnTo>
                    <a:pt x="1535" y="3136"/>
                  </a:lnTo>
                  <a:lnTo>
                    <a:pt x="1869" y="3136"/>
                  </a:lnTo>
                  <a:lnTo>
                    <a:pt x="1902" y="3403"/>
                  </a:lnTo>
                  <a:lnTo>
                    <a:pt x="1902" y="3470"/>
                  </a:lnTo>
                  <a:lnTo>
                    <a:pt x="2336" y="4104"/>
                  </a:lnTo>
                  <a:lnTo>
                    <a:pt x="2669" y="4070"/>
                  </a:lnTo>
                  <a:lnTo>
                    <a:pt x="3003" y="4037"/>
                  </a:lnTo>
                  <a:lnTo>
                    <a:pt x="3336" y="4037"/>
                  </a:lnTo>
                  <a:lnTo>
                    <a:pt x="3370" y="4704"/>
                  </a:lnTo>
                  <a:lnTo>
                    <a:pt x="3403" y="5071"/>
                  </a:lnTo>
                  <a:lnTo>
                    <a:pt x="3070" y="5405"/>
                  </a:lnTo>
                  <a:lnTo>
                    <a:pt x="3437" y="5738"/>
                  </a:lnTo>
                  <a:lnTo>
                    <a:pt x="3803" y="5738"/>
                  </a:lnTo>
                  <a:lnTo>
                    <a:pt x="4170" y="5705"/>
                  </a:lnTo>
                  <a:lnTo>
                    <a:pt x="4137" y="5338"/>
                  </a:lnTo>
                  <a:lnTo>
                    <a:pt x="4471" y="5338"/>
                  </a:lnTo>
                  <a:lnTo>
                    <a:pt x="4504" y="5705"/>
                  </a:lnTo>
                  <a:lnTo>
                    <a:pt x="4838" y="5972"/>
                  </a:lnTo>
                  <a:lnTo>
                    <a:pt x="4871" y="6005"/>
                  </a:lnTo>
                  <a:lnTo>
                    <a:pt x="4871" y="6305"/>
                  </a:lnTo>
                  <a:lnTo>
                    <a:pt x="4871" y="6339"/>
                  </a:lnTo>
                  <a:lnTo>
                    <a:pt x="5238" y="6639"/>
                  </a:lnTo>
                  <a:lnTo>
                    <a:pt x="5238" y="6672"/>
                  </a:lnTo>
                  <a:lnTo>
                    <a:pt x="5305" y="6906"/>
                  </a:lnTo>
                  <a:lnTo>
                    <a:pt x="5305" y="7006"/>
                  </a:lnTo>
                  <a:lnTo>
                    <a:pt x="5638" y="6973"/>
                  </a:lnTo>
                  <a:lnTo>
                    <a:pt x="6005" y="7306"/>
                  </a:lnTo>
                  <a:lnTo>
                    <a:pt x="6339" y="7640"/>
                  </a:lnTo>
                  <a:lnTo>
                    <a:pt x="6372" y="7973"/>
                  </a:lnTo>
                  <a:lnTo>
                    <a:pt x="6706" y="7573"/>
                  </a:lnTo>
                  <a:lnTo>
                    <a:pt x="7039" y="7540"/>
                  </a:lnTo>
                  <a:lnTo>
                    <a:pt x="7139" y="7506"/>
                  </a:lnTo>
                  <a:lnTo>
                    <a:pt x="7072" y="7506"/>
                  </a:lnTo>
                  <a:lnTo>
                    <a:pt x="7173" y="6906"/>
                  </a:lnTo>
                  <a:lnTo>
                    <a:pt x="6972" y="6539"/>
                  </a:lnTo>
                  <a:lnTo>
                    <a:pt x="6972" y="6205"/>
                  </a:lnTo>
                  <a:lnTo>
                    <a:pt x="6906" y="5838"/>
                  </a:lnTo>
                  <a:lnTo>
                    <a:pt x="7239" y="5505"/>
                  </a:lnTo>
                  <a:lnTo>
                    <a:pt x="7539" y="5138"/>
                  </a:lnTo>
                  <a:lnTo>
                    <a:pt x="7573" y="5138"/>
                  </a:lnTo>
                  <a:lnTo>
                    <a:pt x="7573" y="5071"/>
                  </a:lnTo>
                  <a:lnTo>
                    <a:pt x="7873" y="5071"/>
                  </a:lnTo>
                  <a:lnTo>
                    <a:pt x="7873" y="4871"/>
                  </a:lnTo>
                  <a:lnTo>
                    <a:pt x="7873" y="4738"/>
                  </a:lnTo>
                  <a:lnTo>
                    <a:pt x="7840" y="4404"/>
                  </a:lnTo>
                  <a:lnTo>
                    <a:pt x="8173" y="4371"/>
                  </a:lnTo>
                  <a:lnTo>
                    <a:pt x="8173" y="4037"/>
                  </a:lnTo>
                  <a:lnTo>
                    <a:pt x="8140" y="3703"/>
                  </a:lnTo>
                  <a:lnTo>
                    <a:pt x="7806" y="3703"/>
                  </a:lnTo>
                  <a:lnTo>
                    <a:pt x="8073" y="3036"/>
                  </a:lnTo>
                  <a:lnTo>
                    <a:pt x="8073" y="2970"/>
                  </a:lnTo>
                  <a:lnTo>
                    <a:pt x="8073" y="2669"/>
                  </a:lnTo>
                  <a:lnTo>
                    <a:pt x="8040" y="2336"/>
                  </a:lnTo>
                  <a:lnTo>
                    <a:pt x="8006" y="2002"/>
                  </a:lnTo>
                  <a:lnTo>
                    <a:pt x="7973" y="2002"/>
                  </a:lnTo>
                  <a:lnTo>
                    <a:pt x="7973" y="1669"/>
                  </a:lnTo>
                  <a:lnTo>
                    <a:pt x="7239" y="1035"/>
                  </a:lnTo>
                  <a:lnTo>
                    <a:pt x="6872" y="701"/>
                  </a:lnTo>
                  <a:lnTo>
                    <a:pt x="6505" y="368"/>
                  </a:lnTo>
                  <a:lnTo>
                    <a:pt x="6172" y="401"/>
                  </a:lnTo>
                  <a:lnTo>
                    <a:pt x="5872" y="735"/>
                  </a:lnTo>
                  <a:lnTo>
                    <a:pt x="5838" y="768"/>
                  </a:lnTo>
                  <a:lnTo>
                    <a:pt x="5471" y="835"/>
                  </a:lnTo>
                  <a:lnTo>
                    <a:pt x="5471" y="468"/>
                  </a:lnTo>
                  <a:lnTo>
                    <a:pt x="4404" y="201"/>
                  </a:lnTo>
                  <a:lnTo>
                    <a:pt x="4137" y="201"/>
                  </a:lnTo>
                  <a:lnTo>
                    <a:pt x="3803" y="535"/>
                  </a:lnTo>
                  <a:lnTo>
                    <a:pt x="3803" y="901"/>
                  </a:lnTo>
                  <a:lnTo>
                    <a:pt x="3136" y="968"/>
                  </a:lnTo>
                  <a:lnTo>
                    <a:pt x="2736" y="1002"/>
                  </a:lnTo>
                  <a:lnTo>
                    <a:pt x="2469" y="1002"/>
                  </a:lnTo>
                  <a:lnTo>
                    <a:pt x="2402" y="668"/>
                  </a:lnTo>
                  <a:lnTo>
                    <a:pt x="2036" y="368"/>
                  </a:lnTo>
                  <a:lnTo>
                    <a:pt x="1702" y="368"/>
                  </a:lnTo>
                  <a:lnTo>
                    <a:pt x="1669"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5662064" y="3466611"/>
              <a:ext cx="39844" cy="55903"/>
            </a:xfrm>
            <a:custGeom>
              <a:avLst/>
              <a:gdLst/>
              <a:ahLst/>
              <a:cxnLst/>
              <a:rect l="l" t="t" r="r" b="b"/>
              <a:pathLst>
                <a:path w="1903" h="2670" extrusionOk="0">
                  <a:moveTo>
                    <a:pt x="634" y="1"/>
                  </a:moveTo>
                  <a:lnTo>
                    <a:pt x="334" y="368"/>
                  </a:lnTo>
                  <a:lnTo>
                    <a:pt x="1" y="701"/>
                  </a:lnTo>
                  <a:lnTo>
                    <a:pt x="67" y="1068"/>
                  </a:lnTo>
                  <a:lnTo>
                    <a:pt x="67" y="1402"/>
                  </a:lnTo>
                  <a:lnTo>
                    <a:pt x="268" y="1769"/>
                  </a:lnTo>
                  <a:lnTo>
                    <a:pt x="167" y="2369"/>
                  </a:lnTo>
                  <a:lnTo>
                    <a:pt x="234" y="2369"/>
                  </a:lnTo>
                  <a:lnTo>
                    <a:pt x="634" y="2503"/>
                  </a:lnTo>
                  <a:lnTo>
                    <a:pt x="1235" y="2603"/>
                  </a:lnTo>
                  <a:lnTo>
                    <a:pt x="1502" y="2669"/>
                  </a:lnTo>
                  <a:lnTo>
                    <a:pt x="1902" y="2669"/>
                  </a:lnTo>
                  <a:lnTo>
                    <a:pt x="1835" y="2269"/>
                  </a:lnTo>
                  <a:lnTo>
                    <a:pt x="1835" y="2236"/>
                  </a:lnTo>
                  <a:lnTo>
                    <a:pt x="1802" y="2002"/>
                  </a:lnTo>
                  <a:lnTo>
                    <a:pt x="1802" y="1669"/>
                  </a:lnTo>
                  <a:lnTo>
                    <a:pt x="1802" y="1602"/>
                  </a:lnTo>
                  <a:lnTo>
                    <a:pt x="1769" y="1369"/>
                  </a:lnTo>
                  <a:lnTo>
                    <a:pt x="1769" y="1268"/>
                  </a:lnTo>
                  <a:lnTo>
                    <a:pt x="1402" y="935"/>
                  </a:lnTo>
                  <a:lnTo>
                    <a:pt x="1001" y="668"/>
                  </a:lnTo>
                  <a:lnTo>
                    <a:pt x="1001" y="568"/>
                  </a:lnTo>
                  <a:lnTo>
                    <a:pt x="1001" y="334"/>
                  </a:lnTo>
                  <a:lnTo>
                    <a:pt x="668"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5644602" y="3245218"/>
              <a:ext cx="1424" cy="7014"/>
            </a:xfrm>
            <a:custGeom>
              <a:avLst/>
              <a:gdLst/>
              <a:ahLst/>
              <a:cxnLst/>
              <a:rect l="l" t="t" r="r" b="b"/>
              <a:pathLst>
                <a:path w="68" h="335" fill="none" extrusionOk="0">
                  <a:moveTo>
                    <a:pt x="67" y="334"/>
                  </a:moveTo>
                  <a:lnTo>
                    <a:pt x="1" y="1"/>
                  </a:lnTo>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5592217" y="3215884"/>
              <a:ext cx="190008" cy="18510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5842964" y="3704084"/>
              <a:ext cx="20268" cy="25167"/>
            </a:xfrm>
            <a:custGeom>
              <a:avLst/>
              <a:gdLst/>
              <a:ahLst/>
              <a:cxnLst/>
              <a:rect l="l" t="t" r="r" b="b"/>
              <a:pathLst>
                <a:path w="968" h="1202" extrusionOk="0">
                  <a:moveTo>
                    <a:pt x="467" y="0"/>
                  </a:moveTo>
                  <a:lnTo>
                    <a:pt x="367" y="67"/>
                  </a:lnTo>
                  <a:lnTo>
                    <a:pt x="0" y="334"/>
                  </a:lnTo>
                  <a:lnTo>
                    <a:pt x="34" y="701"/>
                  </a:lnTo>
                  <a:lnTo>
                    <a:pt x="34" y="901"/>
                  </a:lnTo>
                  <a:lnTo>
                    <a:pt x="300" y="1201"/>
                  </a:lnTo>
                  <a:lnTo>
                    <a:pt x="534" y="1201"/>
                  </a:lnTo>
                  <a:lnTo>
                    <a:pt x="867" y="1068"/>
                  </a:lnTo>
                  <a:lnTo>
                    <a:pt x="968" y="868"/>
                  </a:lnTo>
                  <a:lnTo>
                    <a:pt x="934" y="334"/>
                  </a:lnTo>
                  <a:lnTo>
                    <a:pt x="467"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 name="Google Shape;1572;p64"/>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learn the capital cities?</a:t>
            </a:r>
            <a:endParaRPr/>
          </a:p>
        </p:txBody>
      </p:sp>
      <p:sp>
        <p:nvSpPr>
          <p:cNvPr id="1573" name="Google Shape;1573;p64"/>
          <p:cNvSpPr/>
          <p:nvPr/>
        </p:nvSpPr>
        <p:spPr>
          <a:xfrm>
            <a:off x="713225" y="1367250"/>
            <a:ext cx="7639500" cy="369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Connect the countries</a:t>
            </a:r>
            <a:r>
              <a:rPr lang="en">
                <a:solidFill>
                  <a:schemeClr val="dk1"/>
                </a:solidFill>
                <a:latin typeface="Lato"/>
                <a:ea typeface="Lato"/>
                <a:cs typeface="Lato"/>
                <a:sym typeface="Lato"/>
              </a:rPr>
              <a:t> with their capital cities by connecting the names with the numbers</a:t>
            </a:r>
            <a:endParaRPr>
              <a:solidFill>
                <a:schemeClr val="dk1"/>
              </a:solidFill>
              <a:latin typeface="Lato"/>
              <a:ea typeface="Lato"/>
              <a:cs typeface="Lato"/>
              <a:sym typeface="Lato"/>
            </a:endParaRPr>
          </a:p>
        </p:txBody>
      </p:sp>
      <p:sp>
        <p:nvSpPr>
          <p:cNvPr id="1574" name="Google Shape;1574;p64"/>
          <p:cNvSpPr/>
          <p:nvPr/>
        </p:nvSpPr>
        <p:spPr>
          <a:xfrm>
            <a:off x="2693625" y="382307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1</a:t>
            </a:r>
            <a:endParaRPr>
              <a:latin typeface="Lato"/>
              <a:ea typeface="Lato"/>
              <a:cs typeface="Lato"/>
              <a:sym typeface="Lato"/>
            </a:endParaRPr>
          </a:p>
        </p:txBody>
      </p:sp>
      <p:sp>
        <p:nvSpPr>
          <p:cNvPr id="1575" name="Google Shape;1575;p64"/>
          <p:cNvSpPr/>
          <p:nvPr/>
        </p:nvSpPr>
        <p:spPr>
          <a:xfrm>
            <a:off x="2598375" y="285937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2</a:t>
            </a:r>
            <a:endParaRPr>
              <a:latin typeface="Lato"/>
              <a:ea typeface="Lato"/>
              <a:cs typeface="Lato"/>
              <a:sym typeface="Lato"/>
            </a:endParaRPr>
          </a:p>
        </p:txBody>
      </p:sp>
      <p:sp>
        <p:nvSpPr>
          <p:cNvPr id="1576" name="Google Shape;1576;p64"/>
          <p:cNvSpPr/>
          <p:nvPr/>
        </p:nvSpPr>
        <p:spPr>
          <a:xfrm>
            <a:off x="3562075" y="319842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3</a:t>
            </a:r>
            <a:endParaRPr>
              <a:latin typeface="Lato"/>
              <a:ea typeface="Lato"/>
              <a:cs typeface="Lato"/>
              <a:sym typeface="Lato"/>
            </a:endParaRPr>
          </a:p>
        </p:txBody>
      </p:sp>
      <p:sp>
        <p:nvSpPr>
          <p:cNvPr id="1577" name="Google Shape;1577;p64"/>
          <p:cNvSpPr/>
          <p:nvPr/>
        </p:nvSpPr>
        <p:spPr>
          <a:xfrm>
            <a:off x="3039325" y="3251075"/>
            <a:ext cx="2928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4</a:t>
            </a:r>
            <a:endParaRPr>
              <a:latin typeface="Lato"/>
              <a:ea typeface="Lato"/>
              <a:cs typeface="Lato"/>
              <a:sym typeface="Lato"/>
            </a:endParaRPr>
          </a:p>
        </p:txBody>
      </p:sp>
      <p:cxnSp>
        <p:nvCxnSpPr>
          <p:cNvPr id="1578" name="Google Shape;1578;p64"/>
          <p:cNvCxnSpPr>
            <a:stCxn id="1574" idx="3"/>
            <a:endCxn id="1446" idx="1"/>
          </p:cNvCxnSpPr>
          <p:nvPr/>
        </p:nvCxnSpPr>
        <p:spPr>
          <a:xfrm rot="10800000" flipH="1">
            <a:off x="2986425" y="2351725"/>
            <a:ext cx="2401200" cy="1617600"/>
          </a:xfrm>
          <a:prstGeom prst="bentConnector3">
            <a:avLst>
              <a:gd name="adj1" fmla="val 49997"/>
            </a:avLst>
          </a:prstGeom>
          <a:noFill/>
          <a:ln w="9525" cap="flat" cmpd="sng">
            <a:solidFill>
              <a:schemeClr val="dk1"/>
            </a:solidFill>
            <a:prstDash val="solid"/>
            <a:round/>
            <a:headEnd type="none" w="med" len="med"/>
            <a:tailEnd type="none" w="med" len="med"/>
          </a:ln>
        </p:spPr>
      </p:cxnSp>
      <p:cxnSp>
        <p:nvCxnSpPr>
          <p:cNvPr id="1579" name="Google Shape;1579;p64"/>
          <p:cNvCxnSpPr>
            <a:stCxn id="1447" idx="1"/>
          </p:cNvCxnSpPr>
          <p:nvPr/>
        </p:nvCxnSpPr>
        <p:spPr>
          <a:xfrm flipH="1">
            <a:off x="4943475" y="2910128"/>
            <a:ext cx="444000" cy="2205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580" name="Google Shape;1580;p64"/>
          <p:cNvCxnSpPr>
            <a:stCxn id="1448" idx="1"/>
          </p:cNvCxnSpPr>
          <p:nvPr/>
        </p:nvCxnSpPr>
        <p:spPr>
          <a:xfrm flipH="1">
            <a:off x="5038875" y="3468507"/>
            <a:ext cx="348600" cy="1827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581" name="Google Shape;1581;p64"/>
          <p:cNvCxnSpPr>
            <a:stCxn id="1449" idx="1"/>
          </p:cNvCxnSpPr>
          <p:nvPr/>
        </p:nvCxnSpPr>
        <p:spPr>
          <a:xfrm flipH="1">
            <a:off x="4848075" y="4026885"/>
            <a:ext cx="539400" cy="202200"/>
          </a:xfrm>
          <a:prstGeom prst="bentConnector3">
            <a:avLst>
              <a:gd name="adj1" fmla="val 50000"/>
            </a:avLst>
          </a:prstGeom>
          <a:noFill/>
          <a:ln w="9525" cap="flat" cmpd="sng">
            <a:solidFill>
              <a:schemeClr val="dk1"/>
            </a:solidFill>
            <a:prstDash val="solid"/>
            <a:round/>
            <a:headEnd type="none" w="med" len="med"/>
            <a:tailEnd type="none" w="med" len="med"/>
          </a:ln>
        </p:spPr>
      </p:cxnSp>
      <p:grpSp>
        <p:nvGrpSpPr>
          <p:cNvPr id="1582" name="Google Shape;1582;p64"/>
          <p:cNvGrpSpPr/>
          <p:nvPr/>
        </p:nvGrpSpPr>
        <p:grpSpPr>
          <a:xfrm>
            <a:off x="337275" y="702750"/>
            <a:ext cx="8471700" cy="664500"/>
            <a:chOff x="337275" y="702750"/>
            <a:chExt cx="8471700" cy="664500"/>
          </a:xfrm>
        </p:grpSpPr>
        <p:sp>
          <p:nvSpPr>
            <p:cNvPr id="1583" name="Google Shape;1583;p64"/>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 name="Google Shape;1585;p64"/>
          <p:cNvSpPr/>
          <p:nvPr/>
        </p:nvSpPr>
        <p:spPr>
          <a:xfrm>
            <a:off x="337275" y="4194175"/>
            <a:ext cx="1919378" cy="664460"/>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589"/>
        <p:cNvGrpSpPr/>
        <p:nvPr/>
      </p:nvGrpSpPr>
      <p:grpSpPr>
        <a:xfrm>
          <a:off x="0" y="0"/>
          <a:ext cx="0" cy="0"/>
          <a:chOff x="0" y="0"/>
          <a:chExt cx="0" cy="0"/>
        </a:xfrm>
      </p:grpSpPr>
      <p:sp>
        <p:nvSpPr>
          <p:cNvPr id="1590" name="Google Shape;1590;p65"/>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Other regions of Europe</a:t>
            </a:r>
            <a:endParaRPr/>
          </a:p>
        </p:txBody>
      </p:sp>
      <p:sp>
        <p:nvSpPr>
          <p:cNvPr id="1591" name="Google Shape;1591;p65"/>
          <p:cNvSpPr/>
          <p:nvPr/>
        </p:nvSpPr>
        <p:spPr>
          <a:xfrm>
            <a:off x="722488" y="1864615"/>
            <a:ext cx="2277000" cy="488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Northern</a:t>
            </a:r>
            <a:endParaRPr sz="2400" b="1">
              <a:solidFill>
                <a:schemeClr val="dk1"/>
              </a:solidFill>
              <a:latin typeface="Anybody"/>
              <a:ea typeface="Anybody"/>
              <a:cs typeface="Anybody"/>
              <a:sym typeface="Anybody"/>
            </a:endParaRPr>
          </a:p>
        </p:txBody>
      </p:sp>
      <p:sp>
        <p:nvSpPr>
          <p:cNvPr id="1592" name="Google Shape;1592;p65"/>
          <p:cNvSpPr/>
          <p:nvPr/>
        </p:nvSpPr>
        <p:spPr>
          <a:xfrm>
            <a:off x="724288" y="1469419"/>
            <a:ext cx="2277000" cy="5979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Mercury is </a:t>
            </a:r>
            <a:r>
              <a:rPr lang="en" b="1">
                <a:solidFill>
                  <a:schemeClr val="dk1"/>
                </a:solidFill>
                <a:latin typeface="Lato"/>
                <a:ea typeface="Lato"/>
                <a:cs typeface="Lato"/>
                <a:sym typeface="Lato"/>
              </a:rPr>
              <a:t>the closest planet</a:t>
            </a:r>
            <a:r>
              <a:rPr lang="en">
                <a:solidFill>
                  <a:schemeClr val="dk1"/>
                </a:solidFill>
                <a:latin typeface="Lato"/>
                <a:ea typeface="Lato"/>
                <a:cs typeface="Lato"/>
                <a:sym typeface="Lato"/>
              </a:rPr>
              <a:t> to the Sun</a:t>
            </a:r>
            <a:endParaRPr>
              <a:solidFill>
                <a:schemeClr val="dk1"/>
              </a:solidFill>
              <a:latin typeface="Lato"/>
              <a:ea typeface="Lato"/>
              <a:cs typeface="Lato"/>
              <a:sym typeface="Lato"/>
            </a:endParaRPr>
          </a:p>
        </p:txBody>
      </p:sp>
      <p:sp>
        <p:nvSpPr>
          <p:cNvPr id="1593" name="Google Shape;1593;p65"/>
          <p:cNvSpPr/>
          <p:nvPr/>
        </p:nvSpPr>
        <p:spPr>
          <a:xfrm>
            <a:off x="3433500" y="1864615"/>
            <a:ext cx="2277000" cy="488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Central</a:t>
            </a:r>
            <a:endParaRPr sz="2400" b="1">
              <a:solidFill>
                <a:schemeClr val="dk1"/>
              </a:solidFill>
              <a:latin typeface="Anybody"/>
              <a:ea typeface="Anybody"/>
              <a:cs typeface="Anybody"/>
              <a:sym typeface="Anybody"/>
            </a:endParaRPr>
          </a:p>
        </p:txBody>
      </p:sp>
      <p:sp>
        <p:nvSpPr>
          <p:cNvPr id="1594" name="Google Shape;1594;p65"/>
          <p:cNvSpPr/>
          <p:nvPr/>
        </p:nvSpPr>
        <p:spPr>
          <a:xfrm>
            <a:off x="3433500" y="1469419"/>
            <a:ext cx="2277000" cy="5979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Despite being red, Mars is actually </a:t>
            </a:r>
            <a:r>
              <a:rPr lang="en" b="1">
                <a:solidFill>
                  <a:schemeClr val="dk1"/>
                </a:solidFill>
                <a:latin typeface="Lato"/>
                <a:ea typeface="Lato"/>
                <a:cs typeface="Lato"/>
                <a:sym typeface="Lato"/>
              </a:rPr>
              <a:t>a cold place</a:t>
            </a:r>
            <a:endParaRPr b="1">
              <a:solidFill>
                <a:schemeClr val="dk1"/>
              </a:solidFill>
              <a:latin typeface="Lato"/>
              <a:ea typeface="Lato"/>
              <a:cs typeface="Lato"/>
              <a:sym typeface="Lato"/>
            </a:endParaRPr>
          </a:p>
        </p:txBody>
      </p:sp>
      <p:sp>
        <p:nvSpPr>
          <p:cNvPr id="1595" name="Google Shape;1595;p65"/>
          <p:cNvSpPr/>
          <p:nvPr/>
        </p:nvSpPr>
        <p:spPr>
          <a:xfrm>
            <a:off x="715713" y="3561782"/>
            <a:ext cx="2281500" cy="4884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Southwest</a:t>
            </a:r>
            <a:endParaRPr sz="2400" b="1">
              <a:solidFill>
                <a:schemeClr val="dk1"/>
              </a:solidFill>
              <a:latin typeface="Anybody"/>
              <a:ea typeface="Anybody"/>
              <a:cs typeface="Anybody"/>
              <a:sym typeface="Anybody"/>
            </a:endParaRPr>
          </a:p>
        </p:txBody>
      </p:sp>
      <p:sp>
        <p:nvSpPr>
          <p:cNvPr id="1596" name="Google Shape;1596;p65"/>
          <p:cNvSpPr/>
          <p:nvPr/>
        </p:nvSpPr>
        <p:spPr>
          <a:xfrm>
            <a:off x="717838" y="3840725"/>
            <a:ext cx="2277300" cy="597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Saturn is </a:t>
            </a:r>
            <a:r>
              <a:rPr lang="en" b="1">
                <a:solidFill>
                  <a:schemeClr val="dk1"/>
                </a:solidFill>
                <a:latin typeface="Lato"/>
                <a:ea typeface="Lato"/>
                <a:cs typeface="Lato"/>
                <a:sym typeface="Lato"/>
              </a:rPr>
              <a:t>a gas giant</a:t>
            </a:r>
            <a:r>
              <a:rPr lang="en">
                <a:solidFill>
                  <a:schemeClr val="dk1"/>
                </a:solidFill>
                <a:latin typeface="Lato"/>
                <a:ea typeface="Lato"/>
                <a:cs typeface="Lato"/>
                <a:sym typeface="Lato"/>
              </a:rPr>
              <a:t> and has several rings</a:t>
            </a:r>
            <a:endParaRPr>
              <a:solidFill>
                <a:schemeClr val="dk1"/>
              </a:solidFill>
              <a:latin typeface="Lato"/>
              <a:ea typeface="Lato"/>
              <a:cs typeface="Lato"/>
              <a:sym typeface="Lato"/>
            </a:endParaRPr>
          </a:p>
        </p:txBody>
      </p:sp>
      <p:sp>
        <p:nvSpPr>
          <p:cNvPr id="1597" name="Google Shape;1597;p65"/>
          <p:cNvSpPr/>
          <p:nvPr/>
        </p:nvSpPr>
        <p:spPr>
          <a:xfrm>
            <a:off x="3431250" y="3561782"/>
            <a:ext cx="2281500" cy="4884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Southern</a:t>
            </a:r>
            <a:endParaRPr sz="2400" b="1">
              <a:solidFill>
                <a:schemeClr val="dk1"/>
              </a:solidFill>
              <a:latin typeface="Anybody"/>
              <a:ea typeface="Anybody"/>
              <a:cs typeface="Anybody"/>
              <a:sym typeface="Anybody"/>
            </a:endParaRPr>
          </a:p>
        </p:txBody>
      </p:sp>
      <p:sp>
        <p:nvSpPr>
          <p:cNvPr id="1598" name="Google Shape;1598;p65"/>
          <p:cNvSpPr/>
          <p:nvPr/>
        </p:nvSpPr>
        <p:spPr>
          <a:xfrm>
            <a:off x="3433350" y="3840725"/>
            <a:ext cx="2277300" cy="597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Neptune is </a:t>
            </a:r>
            <a:r>
              <a:rPr lang="en" b="1">
                <a:solidFill>
                  <a:schemeClr val="dk1"/>
                </a:solidFill>
                <a:latin typeface="Lato"/>
                <a:ea typeface="Lato"/>
                <a:cs typeface="Lato"/>
                <a:sym typeface="Lato"/>
              </a:rPr>
              <a:t>the farthest planet</a:t>
            </a:r>
            <a:r>
              <a:rPr lang="en">
                <a:solidFill>
                  <a:schemeClr val="dk1"/>
                </a:solidFill>
                <a:latin typeface="Lato"/>
                <a:ea typeface="Lato"/>
                <a:cs typeface="Lato"/>
                <a:sym typeface="Lato"/>
              </a:rPr>
              <a:t> from the Sun</a:t>
            </a:r>
            <a:endParaRPr>
              <a:solidFill>
                <a:schemeClr val="dk1"/>
              </a:solidFill>
              <a:latin typeface="Lato"/>
              <a:ea typeface="Lato"/>
              <a:cs typeface="Lato"/>
              <a:sym typeface="Lato"/>
            </a:endParaRPr>
          </a:p>
        </p:txBody>
      </p:sp>
      <p:sp>
        <p:nvSpPr>
          <p:cNvPr id="1599" name="Google Shape;1599;p65"/>
          <p:cNvSpPr/>
          <p:nvPr/>
        </p:nvSpPr>
        <p:spPr>
          <a:xfrm>
            <a:off x="6150770" y="3561782"/>
            <a:ext cx="2281500" cy="4884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Southeast</a:t>
            </a:r>
            <a:endParaRPr sz="2400" b="1">
              <a:solidFill>
                <a:schemeClr val="dk1"/>
              </a:solidFill>
              <a:latin typeface="Anybody"/>
              <a:ea typeface="Anybody"/>
              <a:cs typeface="Anybody"/>
              <a:sym typeface="Anybody"/>
            </a:endParaRPr>
          </a:p>
        </p:txBody>
      </p:sp>
      <p:sp>
        <p:nvSpPr>
          <p:cNvPr id="1600" name="Google Shape;1600;p65"/>
          <p:cNvSpPr/>
          <p:nvPr/>
        </p:nvSpPr>
        <p:spPr>
          <a:xfrm>
            <a:off x="6152870" y="3840725"/>
            <a:ext cx="2277300" cy="597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The Sun is </a:t>
            </a:r>
            <a:r>
              <a:rPr lang="en" b="1">
                <a:solidFill>
                  <a:schemeClr val="dk1"/>
                </a:solidFill>
                <a:latin typeface="Lato"/>
                <a:ea typeface="Lato"/>
                <a:cs typeface="Lato"/>
                <a:sym typeface="Lato"/>
              </a:rPr>
              <a:t>the star</a:t>
            </a:r>
            <a:r>
              <a:rPr lang="en">
                <a:solidFill>
                  <a:schemeClr val="dk1"/>
                </a:solidFill>
                <a:latin typeface="Lato"/>
                <a:ea typeface="Lato"/>
                <a:cs typeface="Lato"/>
                <a:sym typeface="Lato"/>
              </a:rPr>
              <a:t> at the center of the Solar System</a:t>
            </a:r>
            <a:endParaRPr>
              <a:solidFill>
                <a:schemeClr val="dk1"/>
              </a:solidFill>
              <a:latin typeface="Lato"/>
              <a:ea typeface="Lato"/>
              <a:cs typeface="Lato"/>
              <a:sym typeface="Lato"/>
            </a:endParaRPr>
          </a:p>
        </p:txBody>
      </p:sp>
      <p:sp>
        <p:nvSpPr>
          <p:cNvPr id="1601" name="Google Shape;1601;p65"/>
          <p:cNvSpPr/>
          <p:nvPr/>
        </p:nvSpPr>
        <p:spPr>
          <a:xfrm>
            <a:off x="2741250" y="2689950"/>
            <a:ext cx="3661500" cy="534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Regions of Europe</a:t>
            </a:r>
            <a:endParaRPr sz="2400" b="1">
              <a:solidFill>
                <a:schemeClr val="dk1"/>
              </a:solidFill>
              <a:latin typeface="Anybody"/>
              <a:ea typeface="Anybody"/>
              <a:cs typeface="Anybody"/>
              <a:sym typeface="Anybody"/>
            </a:endParaRPr>
          </a:p>
        </p:txBody>
      </p:sp>
      <p:sp>
        <p:nvSpPr>
          <p:cNvPr id="1602" name="Google Shape;1602;p65"/>
          <p:cNvSpPr/>
          <p:nvPr/>
        </p:nvSpPr>
        <p:spPr>
          <a:xfrm>
            <a:off x="6153020" y="1864615"/>
            <a:ext cx="2277000" cy="488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2400" b="1">
                <a:solidFill>
                  <a:schemeClr val="dk1"/>
                </a:solidFill>
                <a:latin typeface="Anybody"/>
                <a:ea typeface="Anybody"/>
                <a:cs typeface="Anybody"/>
                <a:sym typeface="Anybody"/>
              </a:rPr>
              <a:t>Eastern</a:t>
            </a:r>
            <a:endParaRPr sz="2400" b="1">
              <a:solidFill>
                <a:schemeClr val="dk1"/>
              </a:solidFill>
              <a:latin typeface="Anybody"/>
              <a:ea typeface="Anybody"/>
              <a:cs typeface="Anybody"/>
              <a:sym typeface="Anybody"/>
            </a:endParaRPr>
          </a:p>
        </p:txBody>
      </p:sp>
      <p:sp>
        <p:nvSpPr>
          <p:cNvPr id="1603" name="Google Shape;1603;p65"/>
          <p:cNvSpPr/>
          <p:nvPr/>
        </p:nvSpPr>
        <p:spPr>
          <a:xfrm>
            <a:off x="6153020" y="1469419"/>
            <a:ext cx="2277000" cy="5979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a:solidFill>
                  <a:schemeClr val="dk1"/>
                </a:solidFill>
                <a:latin typeface="Lato"/>
                <a:ea typeface="Lato"/>
                <a:cs typeface="Lato"/>
                <a:sym typeface="Lato"/>
              </a:rPr>
              <a:t>Jupiter is </a:t>
            </a:r>
            <a:r>
              <a:rPr lang="en" b="1">
                <a:solidFill>
                  <a:schemeClr val="dk1"/>
                </a:solidFill>
                <a:latin typeface="Lato"/>
                <a:ea typeface="Lato"/>
                <a:cs typeface="Lato"/>
                <a:sym typeface="Lato"/>
              </a:rPr>
              <a:t>the biggest planet</a:t>
            </a:r>
            <a:r>
              <a:rPr lang="en">
                <a:solidFill>
                  <a:schemeClr val="dk1"/>
                </a:solidFill>
                <a:latin typeface="Lato"/>
                <a:ea typeface="Lato"/>
                <a:cs typeface="Lato"/>
                <a:sym typeface="Lato"/>
              </a:rPr>
              <a:t> in the Solar System</a:t>
            </a:r>
            <a:endParaRPr>
              <a:solidFill>
                <a:schemeClr val="dk1"/>
              </a:solidFill>
              <a:latin typeface="Lato"/>
              <a:ea typeface="Lato"/>
              <a:cs typeface="Lato"/>
              <a:sym typeface="Lato"/>
            </a:endParaRPr>
          </a:p>
        </p:txBody>
      </p:sp>
      <p:cxnSp>
        <p:nvCxnSpPr>
          <p:cNvPr id="1604" name="Google Shape;1604;p65"/>
          <p:cNvCxnSpPr>
            <a:stCxn id="1591" idx="2"/>
            <a:endCxn id="1601" idx="1"/>
          </p:cNvCxnSpPr>
          <p:nvPr/>
        </p:nvCxnSpPr>
        <p:spPr>
          <a:xfrm rot="-5400000" flipH="1">
            <a:off x="1998838" y="2215165"/>
            <a:ext cx="604500" cy="880200"/>
          </a:xfrm>
          <a:prstGeom prst="bentConnector2">
            <a:avLst/>
          </a:prstGeom>
          <a:noFill/>
          <a:ln w="9525" cap="flat" cmpd="sng">
            <a:solidFill>
              <a:schemeClr val="dk1"/>
            </a:solidFill>
            <a:prstDash val="solid"/>
            <a:round/>
            <a:headEnd type="none" w="med" len="med"/>
            <a:tailEnd type="none" w="med" len="med"/>
          </a:ln>
        </p:spPr>
      </p:cxnSp>
      <p:cxnSp>
        <p:nvCxnSpPr>
          <p:cNvPr id="1605" name="Google Shape;1605;p65"/>
          <p:cNvCxnSpPr>
            <a:stCxn id="1601" idx="1"/>
            <a:endCxn id="1595" idx="0"/>
          </p:cNvCxnSpPr>
          <p:nvPr/>
        </p:nvCxnSpPr>
        <p:spPr>
          <a:xfrm flipH="1">
            <a:off x="1856550" y="2957400"/>
            <a:ext cx="884700" cy="604500"/>
          </a:xfrm>
          <a:prstGeom prst="bentConnector2">
            <a:avLst/>
          </a:prstGeom>
          <a:noFill/>
          <a:ln w="9525" cap="flat" cmpd="sng">
            <a:solidFill>
              <a:schemeClr val="dk1"/>
            </a:solidFill>
            <a:prstDash val="solid"/>
            <a:round/>
            <a:headEnd type="none" w="med" len="med"/>
            <a:tailEnd type="none" w="med" len="med"/>
          </a:ln>
        </p:spPr>
      </p:cxnSp>
      <p:cxnSp>
        <p:nvCxnSpPr>
          <p:cNvPr id="1606" name="Google Shape;1606;p65"/>
          <p:cNvCxnSpPr>
            <a:stCxn id="1601" idx="3"/>
            <a:endCxn id="1602" idx="2"/>
          </p:cNvCxnSpPr>
          <p:nvPr/>
        </p:nvCxnSpPr>
        <p:spPr>
          <a:xfrm rot="10800000" flipH="1">
            <a:off x="6402750" y="2352900"/>
            <a:ext cx="888900" cy="604500"/>
          </a:xfrm>
          <a:prstGeom prst="bentConnector2">
            <a:avLst/>
          </a:prstGeom>
          <a:noFill/>
          <a:ln w="9525" cap="flat" cmpd="sng">
            <a:solidFill>
              <a:schemeClr val="dk1"/>
            </a:solidFill>
            <a:prstDash val="solid"/>
            <a:round/>
            <a:headEnd type="none" w="med" len="med"/>
            <a:tailEnd type="none" w="med" len="med"/>
          </a:ln>
        </p:spPr>
      </p:cxnSp>
      <p:cxnSp>
        <p:nvCxnSpPr>
          <p:cNvPr id="1607" name="Google Shape;1607;p65"/>
          <p:cNvCxnSpPr>
            <a:stCxn id="1601" idx="3"/>
            <a:endCxn id="1599" idx="0"/>
          </p:cNvCxnSpPr>
          <p:nvPr/>
        </p:nvCxnSpPr>
        <p:spPr>
          <a:xfrm>
            <a:off x="6402750" y="2957400"/>
            <a:ext cx="888900" cy="604500"/>
          </a:xfrm>
          <a:prstGeom prst="bentConnector2">
            <a:avLst/>
          </a:prstGeom>
          <a:noFill/>
          <a:ln w="9525" cap="flat" cmpd="sng">
            <a:solidFill>
              <a:schemeClr val="dk1"/>
            </a:solidFill>
            <a:prstDash val="solid"/>
            <a:round/>
            <a:headEnd type="none" w="med" len="med"/>
            <a:tailEnd type="none" w="med" len="med"/>
          </a:ln>
        </p:spPr>
      </p:cxnSp>
      <p:cxnSp>
        <p:nvCxnSpPr>
          <p:cNvPr id="1608" name="Google Shape;1608;p65"/>
          <p:cNvCxnSpPr>
            <a:stCxn id="1601" idx="0"/>
            <a:endCxn id="1593" idx="2"/>
          </p:cNvCxnSpPr>
          <p:nvPr/>
        </p:nvCxnSpPr>
        <p:spPr>
          <a:xfrm rot="-5400000">
            <a:off x="4403850" y="2521200"/>
            <a:ext cx="336900" cy="600"/>
          </a:xfrm>
          <a:prstGeom prst="bentConnector3">
            <a:avLst>
              <a:gd name="adj1" fmla="val 50005"/>
            </a:avLst>
          </a:prstGeom>
          <a:noFill/>
          <a:ln w="9525" cap="flat" cmpd="sng">
            <a:solidFill>
              <a:schemeClr val="dk1"/>
            </a:solidFill>
            <a:prstDash val="solid"/>
            <a:round/>
            <a:headEnd type="none" w="med" len="med"/>
            <a:tailEnd type="none" w="med" len="med"/>
          </a:ln>
        </p:spPr>
      </p:cxnSp>
      <p:cxnSp>
        <p:nvCxnSpPr>
          <p:cNvPr id="1609" name="Google Shape;1609;p65"/>
          <p:cNvCxnSpPr>
            <a:stCxn id="1597" idx="0"/>
            <a:endCxn id="1601" idx="2"/>
          </p:cNvCxnSpPr>
          <p:nvPr/>
        </p:nvCxnSpPr>
        <p:spPr>
          <a:xfrm rot="10800000">
            <a:off x="4572000" y="3224882"/>
            <a:ext cx="0" cy="336900"/>
          </a:xfrm>
          <a:prstGeom prst="straightConnector1">
            <a:avLst/>
          </a:prstGeom>
          <a:noFill/>
          <a:ln w="9525" cap="flat" cmpd="sng">
            <a:solidFill>
              <a:schemeClr val="dk1"/>
            </a:solidFill>
            <a:prstDash val="solid"/>
            <a:round/>
            <a:headEnd type="none" w="med" len="med"/>
            <a:tailEnd type="none" w="med" len="med"/>
          </a:ln>
        </p:spPr>
      </p:cxnSp>
      <p:grpSp>
        <p:nvGrpSpPr>
          <p:cNvPr id="1610" name="Google Shape;1610;p65"/>
          <p:cNvGrpSpPr/>
          <p:nvPr/>
        </p:nvGrpSpPr>
        <p:grpSpPr>
          <a:xfrm>
            <a:off x="337275" y="702750"/>
            <a:ext cx="8471700" cy="664500"/>
            <a:chOff x="337275" y="702750"/>
            <a:chExt cx="8471700" cy="664500"/>
          </a:xfrm>
        </p:grpSpPr>
        <p:sp>
          <p:nvSpPr>
            <p:cNvPr id="1611" name="Google Shape;1611;p65"/>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5"/>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39"/>
          <p:cNvSpPr txBox="1">
            <a:spLocks noGrp="1"/>
          </p:cNvSpPr>
          <p:nvPr>
            <p:ph type="title"/>
          </p:nvPr>
        </p:nvSpPr>
        <p:spPr>
          <a:xfrm>
            <a:off x="2115450" y="1498775"/>
            <a:ext cx="4913100" cy="140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406" name="Google Shape;406;p39"/>
          <p:cNvSpPr txBox="1">
            <a:spLocks noGrp="1"/>
          </p:cNvSpPr>
          <p:nvPr>
            <p:ph type="subTitle" idx="1"/>
          </p:nvPr>
        </p:nvSpPr>
        <p:spPr>
          <a:xfrm>
            <a:off x="2115450" y="2907775"/>
            <a:ext cx="4913100" cy="80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a:t>
            </a:r>
            <a:r>
              <a:rPr lang="en" b="1"/>
              <a:t>introduce yourself,</a:t>
            </a:r>
            <a:r>
              <a:rPr lang="en"/>
              <a:t> write your email…</a:t>
            </a:r>
            <a:endParaRPr/>
          </a:p>
        </p:txBody>
      </p:sp>
      <p:sp>
        <p:nvSpPr>
          <p:cNvPr id="407" name="Google Shape;407;p39"/>
          <p:cNvSpPr/>
          <p:nvPr/>
        </p:nvSpPr>
        <p:spPr>
          <a:xfrm>
            <a:off x="7106975" y="12123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a:off x="1144400" y="39055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a:off x="7870421" y="22743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p:nvPr/>
        </p:nvSpPr>
        <p:spPr>
          <a:xfrm>
            <a:off x="3207800" y="3985500"/>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616"/>
        <p:cNvGrpSpPr/>
        <p:nvPr/>
      </p:nvGrpSpPr>
      <p:grpSpPr>
        <a:xfrm>
          <a:off x="0" y="0"/>
          <a:ext cx="0" cy="0"/>
          <a:chOff x="0" y="0"/>
          <a:chExt cx="0" cy="0"/>
        </a:xfrm>
      </p:grpSpPr>
      <p:sp>
        <p:nvSpPr>
          <p:cNvPr id="1617" name="Google Shape;1617;p66"/>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different areas</a:t>
            </a:r>
            <a:endParaRPr/>
          </a:p>
        </p:txBody>
      </p:sp>
      <p:sp>
        <p:nvSpPr>
          <p:cNvPr id="1618" name="Google Shape;1618;p66"/>
          <p:cNvSpPr/>
          <p:nvPr/>
        </p:nvSpPr>
        <p:spPr>
          <a:xfrm>
            <a:off x="713225" y="1367250"/>
            <a:ext cx="4649400" cy="567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Which countries form each </a:t>
            </a:r>
            <a:r>
              <a:rPr lang="en" b="1">
                <a:solidFill>
                  <a:schemeClr val="dk1"/>
                </a:solidFill>
                <a:latin typeface="Lato"/>
                <a:ea typeface="Lato"/>
                <a:cs typeface="Lato"/>
                <a:sym typeface="Lato"/>
              </a:rPr>
              <a:t>area of Europe</a:t>
            </a:r>
            <a:r>
              <a:rPr lang="en">
                <a:solidFill>
                  <a:schemeClr val="dk1"/>
                </a:solidFill>
                <a:latin typeface="Lato"/>
                <a:ea typeface="Lato"/>
                <a:cs typeface="Lato"/>
                <a:sym typeface="Lato"/>
              </a:rPr>
              <a:t>? Match the areas with the color represented on the map </a:t>
            </a:r>
            <a:endParaRPr>
              <a:solidFill>
                <a:schemeClr val="dk1"/>
              </a:solidFill>
              <a:latin typeface="Lato"/>
              <a:ea typeface="Lato"/>
              <a:cs typeface="Lato"/>
              <a:sym typeface="Lato"/>
            </a:endParaRPr>
          </a:p>
        </p:txBody>
      </p:sp>
      <p:sp>
        <p:nvSpPr>
          <p:cNvPr id="1619" name="Google Shape;1619;p66"/>
          <p:cNvSpPr/>
          <p:nvPr/>
        </p:nvSpPr>
        <p:spPr>
          <a:xfrm>
            <a:off x="825367" y="2144688"/>
            <a:ext cx="13992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Southern</a:t>
            </a:r>
            <a:endParaRPr>
              <a:latin typeface="Lato"/>
              <a:ea typeface="Lato"/>
              <a:cs typeface="Lato"/>
              <a:sym typeface="Lato"/>
            </a:endParaRPr>
          </a:p>
        </p:txBody>
      </p:sp>
      <p:sp>
        <p:nvSpPr>
          <p:cNvPr id="1620" name="Google Shape;1620;p66"/>
          <p:cNvSpPr/>
          <p:nvPr/>
        </p:nvSpPr>
        <p:spPr>
          <a:xfrm>
            <a:off x="825367" y="2669604"/>
            <a:ext cx="13992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Western</a:t>
            </a:r>
            <a:endParaRPr>
              <a:latin typeface="Lato"/>
              <a:ea typeface="Lato"/>
              <a:cs typeface="Lato"/>
              <a:sym typeface="Lato"/>
            </a:endParaRPr>
          </a:p>
        </p:txBody>
      </p:sp>
      <p:sp>
        <p:nvSpPr>
          <p:cNvPr id="1621" name="Google Shape;1621;p66"/>
          <p:cNvSpPr/>
          <p:nvPr/>
        </p:nvSpPr>
        <p:spPr>
          <a:xfrm>
            <a:off x="825367" y="3194521"/>
            <a:ext cx="13992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Eastern</a:t>
            </a:r>
            <a:endParaRPr>
              <a:latin typeface="Lato"/>
              <a:ea typeface="Lato"/>
              <a:cs typeface="Lato"/>
              <a:sym typeface="Lato"/>
            </a:endParaRPr>
          </a:p>
        </p:txBody>
      </p:sp>
      <p:sp>
        <p:nvSpPr>
          <p:cNvPr id="1622" name="Google Shape;1622;p66"/>
          <p:cNvSpPr/>
          <p:nvPr/>
        </p:nvSpPr>
        <p:spPr>
          <a:xfrm>
            <a:off x="825367" y="3719438"/>
            <a:ext cx="1399200" cy="2925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dk1"/>
                </a:solidFill>
                <a:latin typeface="Lato"/>
                <a:ea typeface="Lato"/>
                <a:cs typeface="Lato"/>
                <a:sym typeface="Lato"/>
              </a:rPr>
              <a:t>Northern</a:t>
            </a:r>
            <a:endParaRPr>
              <a:latin typeface="Lato"/>
              <a:ea typeface="Lato"/>
              <a:cs typeface="Lato"/>
              <a:sym typeface="Lato"/>
            </a:endParaRPr>
          </a:p>
        </p:txBody>
      </p:sp>
      <p:sp>
        <p:nvSpPr>
          <p:cNvPr id="1623" name="Google Shape;1623;p66"/>
          <p:cNvSpPr/>
          <p:nvPr/>
        </p:nvSpPr>
        <p:spPr>
          <a:xfrm>
            <a:off x="3808987" y="2144700"/>
            <a:ext cx="292800" cy="292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4" name="Google Shape;1624;p66"/>
          <p:cNvSpPr/>
          <p:nvPr/>
        </p:nvSpPr>
        <p:spPr>
          <a:xfrm>
            <a:off x="3808987" y="2669617"/>
            <a:ext cx="292800" cy="292500"/>
          </a:xfrm>
          <a:prstGeom prst="rect">
            <a:avLst/>
          </a:prstGeom>
          <a:solidFill>
            <a:srgbClr val="674EA7">
              <a:alpha val="7907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5" name="Google Shape;1625;p66"/>
          <p:cNvSpPr/>
          <p:nvPr/>
        </p:nvSpPr>
        <p:spPr>
          <a:xfrm>
            <a:off x="3808987" y="3194533"/>
            <a:ext cx="292800" cy="292500"/>
          </a:xfrm>
          <a:prstGeom prst="rect">
            <a:avLst/>
          </a:pr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26" name="Google Shape;1626;p66"/>
          <p:cNvSpPr/>
          <p:nvPr/>
        </p:nvSpPr>
        <p:spPr>
          <a:xfrm>
            <a:off x="3808987" y="3719450"/>
            <a:ext cx="292800" cy="292500"/>
          </a:xfrm>
          <a:prstGeom prst="rect">
            <a:avLst/>
          </a:prstGeom>
          <a:solidFill>
            <a:srgbClr val="674EA7">
              <a:alpha val="1674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cxnSp>
        <p:nvCxnSpPr>
          <p:cNvPr id="1627" name="Google Shape;1627;p66"/>
          <p:cNvCxnSpPr>
            <a:stCxn id="1620" idx="3"/>
            <a:endCxn id="1623" idx="1"/>
          </p:cNvCxnSpPr>
          <p:nvPr/>
        </p:nvCxnSpPr>
        <p:spPr>
          <a:xfrm rot="10800000" flipH="1">
            <a:off x="2224567" y="2290854"/>
            <a:ext cx="1584300" cy="525000"/>
          </a:xfrm>
          <a:prstGeom prst="bentConnector3">
            <a:avLst>
              <a:gd name="adj1" fmla="val 50004"/>
            </a:avLst>
          </a:prstGeom>
          <a:noFill/>
          <a:ln w="9525" cap="flat" cmpd="sng">
            <a:solidFill>
              <a:schemeClr val="dk1"/>
            </a:solidFill>
            <a:prstDash val="solid"/>
            <a:round/>
            <a:headEnd type="none" w="med" len="med"/>
            <a:tailEnd type="none" w="med" len="med"/>
          </a:ln>
        </p:spPr>
      </p:cxnSp>
      <p:cxnSp>
        <p:nvCxnSpPr>
          <p:cNvPr id="1628" name="Google Shape;1628;p66"/>
          <p:cNvCxnSpPr>
            <a:stCxn id="1619" idx="3"/>
          </p:cNvCxnSpPr>
          <p:nvPr/>
        </p:nvCxnSpPr>
        <p:spPr>
          <a:xfrm>
            <a:off x="2224567" y="2290938"/>
            <a:ext cx="463200" cy="2070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629" name="Google Shape;1629;p66"/>
          <p:cNvCxnSpPr>
            <a:stCxn id="1621" idx="3"/>
          </p:cNvCxnSpPr>
          <p:nvPr/>
        </p:nvCxnSpPr>
        <p:spPr>
          <a:xfrm rot="10800000" flipH="1">
            <a:off x="2224567" y="3172471"/>
            <a:ext cx="420900" cy="1683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1630" name="Google Shape;1630;p66"/>
          <p:cNvCxnSpPr>
            <a:stCxn id="1622" idx="3"/>
          </p:cNvCxnSpPr>
          <p:nvPr/>
        </p:nvCxnSpPr>
        <p:spPr>
          <a:xfrm rot="10800000" flipH="1">
            <a:off x="2224567" y="3720488"/>
            <a:ext cx="368400" cy="145200"/>
          </a:xfrm>
          <a:prstGeom prst="bentConnector3">
            <a:avLst>
              <a:gd name="adj1" fmla="val 50000"/>
            </a:avLst>
          </a:prstGeom>
          <a:noFill/>
          <a:ln w="9525" cap="flat" cmpd="sng">
            <a:solidFill>
              <a:schemeClr val="dk1"/>
            </a:solidFill>
            <a:prstDash val="solid"/>
            <a:round/>
            <a:headEnd type="none" w="med" len="med"/>
            <a:tailEnd type="none" w="med" len="med"/>
          </a:ln>
        </p:spPr>
      </p:cxnSp>
      <p:grpSp>
        <p:nvGrpSpPr>
          <p:cNvPr id="1631" name="Google Shape;1631;p66"/>
          <p:cNvGrpSpPr/>
          <p:nvPr/>
        </p:nvGrpSpPr>
        <p:grpSpPr>
          <a:xfrm>
            <a:off x="4648196" y="1557110"/>
            <a:ext cx="3750513" cy="3042323"/>
            <a:chOff x="4571996" y="1557110"/>
            <a:chExt cx="3750513" cy="3042323"/>
          </a:xfrm>
        </p:grpSpPr>
        <p:sp>
          <p:nvSpPr>
            <p:cNvPr id="1632" name="Google Shape;1632;p66"/>
            <p:cNvSpPr/>
            <p:nvPr/>
          </p:nvSpPr>
          <p:spPr>
            <a:xfrm>
              <a:off x="6445840" y="4076289"/>
              <a:ext cx="162056" cy="120160"/>
            </a:xfrm>
            <a:custGeom>
              <a:avLst/>
              <a:gdLst/>
              <a:ahLst/>
              <a:cxnLst/>
              <a:rect l="l" t="t" r="r" b="b"/>
              <a:pathLst>
                <a:path w="7740" h="5739" extrusionOk="0">
                  <a:moveTo>
                    <a:pt x="5071" y="1"/>
                  </a:moveTo>
                  <a:lnTo>
                    <a:pt x="4737" y="334"/>
                  </a:lnTo>
                  <a:lnTo>
                    <a:pt x="4337" y="334"/>
                  </a:lnTo>
                  <a:lnTo>
                    <a:pt x="3136" y="835"/>
                  </a:lnTo>
                  <a:lnTo>
                    <a:pt x="2069" y="668"/>
                  </a:lnTo>
                  <a:lnTo>
                    <a:pt x="1335" y="1268"/>
                  </a:lnTo>
                  <a:lnTo>
                    <a:pt x="1135" y="901"/>
                  </a:lnTo>
                  <a:lnTo>
                    <a:pt x="301" y="1802"/>
                  </a:lnTo>
                  <a:lnTo>
                    <a:pt x="0" y="2169"/>
                  </a:lnTo>
                  <a:lnTo>
                    <a:pt x="0" y="2569"/>
                  </a:lnTo>
                  <a:lnTo>
                    <a:pt x="34" y="3303"/>
                  </a:lnTo>
                  <a:lnTo>
                    <a:pt x="401" y="3637"/>
                  </a:lnTo>
                  <a:lnTo>
                    <a:pt x="401" y="4004"/>
                  </a:lnTo>
                  <a:lnTo>
                    <a:pt x="467" y="4737"/>
                  </a:lnTo>
                  <a:lnTo>
                    <a:pt x="834" y="4671"/>
                  </a:lnTo>
                  <a:lnTo>
                    <a:pt x="868" y="5438"/>
                  </a:lnTo>
                  <a:lnTo>
                    <a:pt x="1235" y="5738"/>
                  </a:lnTo>
                  <a:lnTo>
                    <a:pt x="1301" y="5738"/>
                  </a:lnTo>
                  <a:lnTo>
                    <a:pt x="1635" y="5338"/>
                  </a:lnTo>
                  <a:lnTo>
                    <a:pt x="1968" y="5338"/>
                  </a:lnTo>
                  <a:lnTo>
                    <a:pt x="1902" y="4971"/>
                  </a:lnTo>
                  <a:lnTo>
                    <a:pt x="1902" y="4938"/>
                  </a:lnTo>
                  <a:lnTo>
                    <a:pt x="2235" y="5271"/>
                  </a:lnTo>
                  <a:lnTo>
                    <a:pt x="2335" y="5305"/>
                  </a:lnTo>
                  <a:lnTo>
                    <a:pt x="3003" y="5271"/>
                  </a:lnTo>
                  <a:lnTo>
                    <a:pt x="3336" y="5238"/>
                  </a:lnTo>
                  <a:lnTo>
                    <a:pt x="4003" y="4804"/>
                  </a:lnTo>
                  <a:lnTo>
                    <a:pt x="4704" y="4737"/>
                  </a:lnTo>
                  <a:lnTo>
                    <a:pt x="5004" y="4404"/>
                  </a:lnTo>
                  <a:lnTo>
                    <a:pt x="5338" y="3970"/>
                  </a:lnTo>
                  <a:lnTo>
                    <a:pt x="5671" y="4270"/>
                  </a:lnTo>
                  <a:lnTo>
                    <a:pt x="5704" y="4304"/>
                  </a:lnTo>
                  <a:lnTo>
                    <a:pt x="6071" y="4304"/>
                  </a:lnTo>
                  <a:lnTo>
                    <a:pt x="6405" y="4270"/>
                  </a:lnTo>
                  <a:lnTo>
                    <a:pt x="6739" y="3837"/>
                  </a:lnTo>
                  <a:lnTo>
                    <a:pt x="7039" y="3503"/>
                  </a:lnTo>
                  <a:lnTo>
                    <a:pt x="7739" y="3103"/>
                  </a:lnTo>
                  <a:lnTo>
                    <a:pt x="7673" y="3070"/>
                  </a:lnTo>
                  <a:lnTo>
                    <a:pt x="7639" y="3070"/>
                  </a:lnTo>
                  <a:lnTo>
                    <a:pt x="7005" y="2769"/>
                  </a:lnTo>
                  <a:lnTo>
                    <a:pt x="7339" y="2402"/>
                  </a:lnTo>
                  <a:lnTo>
                    <a:pt x="7306" y="2002"/>
                  </a:lnTo>
                  <a:lnTo>
                    <a:pt x="7306" y="1635"/>
                  </a:lnTo>
                  <a:lnTo>
                    <a:pt x="6905" y="1302"/>
                  </a:lnTo>
                  <a:lnTo>
                    <a:pt x="6538" y="968"/>
                  </a:lnTo>
                  <a:lnTo>
                    <a:pt x="6171" y="634"/>
                  </a:lnTo>
                  <a:lnTo>
                    <a:pt x="5838" y="334"/>
                  </a:lnTo>
                  <a:lnTo>
                    <a:pt x="5071" y="1"/>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6"/>
            <p:cNvSpPr/>
            <p:nvPr/>
          </p:nvSpPr>
          <p:spPr>
            <a:xfrm>
              <a:off x="6337593" y="3858393"/>
              <a:ext cx="238164" cy="234688"/>
            </a:xfrm>
            <a:custGeom>
              <a:avLst/>
              <a:gdLst/>
              <a:ahLst/>
              <a:cxnLst/>
              <a:rect l="l" t="t" r="r" b="b"/>
              <a:pathLst>
                <a:path w="11375" h="11209" extrusionOk="0">
                  <a:moveTo>
                    <a:pt x="3202" y="0"/>
                  </a:moveTo>
                  <a:lnTo>
                    <a:pt x="1067" y="34"/>
                  </a:lnTo>
                  <a:lnTo>
                    <a:pt x="200" y="234"/>
                  </a:lnTo>
                  <a:lnTo>
                    <a:pt x="33" y="1301"/>
                  </a:lnTo>
                  <a:lnTo>
                    <a:pt x="1201" y="1134"/>
                  </a:lnTo>
                  <a:lnTo>
                    <a:pt x="0" y="3036"/>
                  </a:lnTo>
                  <a:lnTo>
                    <a:pt x="1668" y="4503"/>
                  </a:lnTo>
                  <a:lnTo>
                    <a:pt x="534" y="4737"/>
                  </a:lnTo>
                  <a:lnTo>
                    <a:pt x="1635" y="6371"/>
                  </a:lnTo>
                  <a:lnTo>
                    <a:pt x="667" y="6538"/>
                  </a:lnTo>
                  <a:lnTo>
                    <a:pt x="1835" y="7672"/>
                  </a:lnTo>
                  <a:lnTo>
                    <a:pt x="2502" y="7906"/>
                  </a:lnTo>
                  <a:cubicBezTo>
                    <a:pt x="2502" y="7906"/>
                    <a:pt x="2735" y="8373"/>
                    <a:pt x="2902" y="8406"/>
                  </a:cubicBezTo>
                  <a:cubicBezTo>
                    <a:pt x="3069" y="8473"/>
                    <a:pt x="4303" y="8640"/>
                    <a:pt x="4303" y="8640"/>
                  </a:cubicBezTo>
                  <a:lnTo>
                    <a:pt x="4870" y="7873"/>
                  </a:lnTo>
                  <a:lnTo>
                    <a:pt x="5070" y="7339"/>
                  </a:lnTo>
                  <a:lnTo>
                    <a:pt x="5904" y="7839"/>
                  </a:lnTo>
                  <a:lnTo>
                    <a:pt x="6338" y="8506"/>
                  </a:lnTo>
                  <a:lnTo>
                    <a:pt x="7539" y="8873"/>
                  </a:lnTo>
                  <a:lnTo>
                    <a:pt x="7539" y="9407"/>
                  </a:lnTo>
                  <a:lnTo>
                    <a:pt x="7505" y="10408"/>
                  </a:lnTo>
                  <a:lnTo>
                    <a:pt x="7205" y="11041"/>
                  </a:lnTo>
                  <a:lnTo>
                    <a:pt x="8239" y="11208"/>
                  </a:lnTo>
                  <a:lnTo>
                    <a:pt x="9473" y="10708"/>
                  </a:lnTo>
                  <a:lnTo>
                    <a:pt x="9874" y="10708"/>
                  </a:lnTo>
                  <a:lnTo>
                    <a:pt x="10207" y="10374"/>
                  </a:lnTo>
                  <a:lnTo>
                    <a:pt x="10174" y="9607"/>
                  </a:lnTo>
                  <a:lnTo>
                    <a:pt x="10174" y="9274"/>
                  </a:lnTo>
                  <a:lnTo>
                    <a:pt x="10141" y="8606"/>
                  </a:lnTo>
                  <a:lnTo>
                    <a:pt x="10141" y="8573"/>
                  </a:lnTo>
                  <a:lnTo>
                    <a:pt x="10508" y="8573"/>
                  </a:lnTo>
                  <a:lnTo>
                    <a:pt x="10474" y="7873"/>
                  </a:lnTo>
                  <a:lnTo>
                    <a:pt x="10407" y="7506"/>
                  </a:lnTo>
                  <a:lnTo>
                    <a:pt x="11075" y="7072"/>
                  </a:lnTo>
                  <a:lnTo>
                    <a:pt x="11041" y="6705"/>
                  </a:lnTo>
                  <a:lnTo>
                    <a:pt x="11375" y="6338"/>
                  </a:lnTo>
                  <a:lnTo>
                    <a:pt x="10874" y="5704"/>
                  </a:lnTo>
                  <a:lnTo>
                    <a:pt x="10541" y="5738"/>
                  </a:lnTo>
                  <a:lnTo>
                    <a:pt x="10174" y="5771"/>
                  </a:lnTo>
                  <a:lnTo>
                    <a:pt x="10141" y="5404"/>
                  </a:lnTo>
                  <a:lnTo>
                    <a:pt x="9740" y="5071"/>
                  </a:lnTo>
                  <a:lnTo>
                    <a:pt x="9707" y="4370"/>
                  </a:lnTo>
                  <a:lnTo>
                    <a:pt x="9340" y="3703"/>
                  </a:lnTo>
                  <a:lnTo>
                    <a:pt x="9307" y="3670"/>
                  </a:lnTo>
                  <a:lnTo>
                    <a:pt x="9674" y="3670"/>
                  </a:lnTo>
                  <a:lnTo>
                    <a:pt x="10007" y="3269"/>
                  </a:lnTo>
                  <a:lnTo>
                    <a:pt x="10541" y="2669"/>
                  </a:lnTo>
                  <a:lnTo>
                    <a:pt x="10674" y="2535"/>
                  </a:lnTo>
                  <a:lnTo>
                    <a:pt x="10307" y="1868"/>
                  </a:lnTo>
                  <a:lnTo>
                    <a:pt x="9907" y="1902"/>
                  </a:lnTo>
                  <a:lnTo>
                    <a:pt x="9874" y="1535"/>
                  </a:lnTo>
                  <a:lnTo>
                    <a:pt x="10241" y="1168"/>
                  </a:lnTo>
                  <a:lnTo>
                    <a:pt x="9840" y="801"/>
                  </a:lnTo>
                  <a:lnTo>
                    <a:pt x="9807" y="834"/>
                  </a:lnTo>
                  <a:lnTo>
                    <a:pt x="9173" y="1234"/>
                  </a:lnTo>
                  <a:lnTo>
                    <a:pt x="8873" y="1635"/>
                  </a:lnTo>
                  <a:lnTo>
                    <a:pt x="8840" y="1635"/>
                  </a:lnTo>
                  <a:lnTo>
                    <a:pt x="8173" y="1368"/>
                  </a:lnTo>
                  <a:lnTo>
                    <a:pt x="7806" y="1001"/>
                  </a:lnTo>
                  <a:lnTo>
                    <a:pt x="7505" y="1034"/>
                  </a:lnTo>
                  <a:lnTo>
                    <a:pt x="7305" y="1034"/>
                  </a:lnTo>
                  <a:lnTo>
                    <a:pt x="6805" y="1068"/>
                  </a:lnTo>
                  <a:lnTo>
                    <a:pt x="6505" y="1134"/>
                  </a:lnTo>
                  <a:lnTo>
                    <a:pt x="4703" y="1835"/>
                  </a:lnTo>
                  <a:lnTo>
                    <a:pt x="4136" y="1168"/>
                  </a:lnTo>
                  <a:lnTo>
                    <a:pt x="3569" y="1468"/>
                  </a:lnTo>
                  <a:lnTo>
                    <a:pt x="3202" y="0"/>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6"/>
            <p:cNvSpPr/>
            <p:nvPr/>
          </p:nvSpPr>
          <p:spPr>
            <a:xfrm>
              <a:off x="6397641" y="4013435"/>
              <a:ext cx="98511" cy="100584"/>
            </a:xfrm>
            <a:custGeom>
              <a:avLst/>
              <a:gdLst/>
              <a:ahLst/>
              <a:cxnLst/>
              <a:rect l="l" t="t" r="r" b="b"/>
              <a:pathLst>
                <a:path w="4705" h="4804" extrusionOk="0">
                  <a:moveTo>
                    <a:pt x="2269" y="1"/>
                  </a:moveTo>
                  <a:lnTo>
                    <a:pt x="2002" y="501"/>
                  </a:lnTo>
                  <a:lnTo>
                    <a:pt x="1435" y="1268"/>
                  </a:lnTo>
                  <a:lnTo>
                    <a:pt x="768" y="1802"/>
                  </a:lnTo>
                  <a:lnTo>
                    <a:pt x="301" y="1802"/>
                  </a:lnTo>
                  <a:lnTo>
                    <a:pt x="268" y="2336"/>
                  </a:lnTo>
                  <a:lnTo>
                    <a:pt x="1" y="3169"/>
                  </a:lnTo>
                  <a:lnTo>
                    <a:pt x="1" y="3169"/>
                  </a:lnTo>
                  <a:lnTo>
                    <a:pt x="701" y="2769"/>
                  </a:lnTo>
                  <a:lnTo>
                    <a:pt x="1102" y="3103"/>
                  </a:lnTo>
                  <a:lnTo>
                    <a:pt x="1468" y="3436"/>
                  </a:lnTo>
                  <a:lnTo>
                    <a:pt x="2169" y="3403"/>
                  </a:lnTo>
                  <a:lnTo>
                    <a:pt x="2169" y="3770"/>
                  </a:lnTo>
                  <a:lnTo>
                    <a:pt x="2536" y="4470"/>
                  </a:lnTo>
                  <a:lnTo>
                    <a:pt x="2603" y="4804"/>
                  </a:lnTo>
                  <a:lnTo>
                    <a:pt x="3437" y="3903"/>
                  </a:lnTo>
                  <a:lnTo>
                    <a:pt x="3637" y="4270"/>
                  </a:lnTo>
                  <a:lnTo>
                    <a:pt x="4371" y="3670"/>
                  </a:lnTo>
                  <a:lnTo>
                    <a:pt x="4671" y="3069"/>
                  </a:lnTo>
                  <a:lnTo>
                    <a:pt x="4671" y="2102"/>
                  </a:lnTo>
                  <a:lnTo>
                    <a:pt x="4704" y="1568"/>
                  </a:lnTo>
                  <a:lnTo>
                    <a:pt x="3503" y="1168"/>
                  </a:lnTo>
                  <a:lnTo>
                    <a:pt x="3036" y="501"/>
                  </a:lnTo>
                  <a:lnTo>
                    <a:pt x="2269" y="1"/>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6319419" y="3768299"/>
              <a:ext cx="159272" cy="131320"/>
            </a:xfrm>
            <a:custGeom>
              <a:avLst/>
              <a:gdLst/>
              <a:ahLst/>
              <a:cxnLst/>
              <a:rect l="l" t="t" r="r" b="b"/>
              <a:pathLst>
                <a:path w="7607" h="6272" extrusionOk="0">
                  <a:moveTo>
                    <a:pt x="4237" y="0"/>
                  </a:moveTo>
                  <a:lnTo>
                    <a:pt x="3837" y="34"/>
                  </a:lnTo>
                  <a:lnTo>
                    <a:pt x="3503" y="100"/>
                  </a:lnTo>
                  <a:lnTo>
                    <a:pt x="3403" y="100"/>
                  </a:lnTo>
                  <a:lnTo>
                    <a:pt x="3437" y="367"/>
                  </a:lnTo>
                  <a:lnTo>
                    <a:pt x="2936" y="534"/>
                  </a:lnTo>
                  <a:lnTo>
                    <a:pt x="2869" y="634"/>
                  </a:lnTo>
                  <a:lnTo>
                    <a:pt x="2402" y="267"/>
                  </a:lnTo>
                  <a:lnTo>
                    <a:pt x="1669" y="534"/>
                  </a:lnTo>
                  <a:lnTo>
                    <a:pt x="1168" y="968"/>
                  </a:lnTo>
                  <a:lnTo>
                    <a:pt x="868" y="1101"/>
                  </a:lnTo>
                  <a:lnTo>
                    <a:pt x="268" y="1134"/>
                  </a:lnTo>
                  <a:lnTo>
                    <a:pt x="1" y="1368"/>
                  </a:lnTo>
                  <a:lnTo>
                    <a:pt x="701" y="2168"/>
                  </a:lnTo>
                  <a:lnTo>
                    <a:pt x="201" y="3036"/>
                  </a:lnTo>
                  <a:lnTo>
                    <a:pt x="1068" y="3303"/>
                  </a:lnTo>
                  <a:lnTo>
                    <a:pt x="668" y="3770"/>
                  </a:lnTo>
                  <a:lnTo>
                    <a:pt x="2002" y="4437"/>
                  </a:lnTo>
                  <a:lnTo>
                    <a:pt x="4070" y="4370"/>
                  </a:lnTo>
                  <a:lnTo>
                    <a:pt x="4437" y="5838"/>
                  </a:lnTo>
                  <a:lnTo>
                    <a:pt x="5038" y="5537"/>
                  </a:lnTo>
                  <a:lnTo>
                    <a:pt x="5605" y="6271"/>
                  </a:lnTo>
                  <a:lnTo>
                    <a:pt x="7373" y="5537"/>
                  </a:lnTo>
                  <a:lnTo>
                    <a:pt x="7373" y="5171"/>
                  </a:lnTo>
                  <a:lnTo>
                    <a:pt x="7339" y="4837"/>
                  </a:lnTo>
                  <a:lnTo>
                    <a:pt x="7606" y="4437"/>
                  </a:lnTo>
                  <a:lnTo>
                    <a:pt x="7573" y="4103"/>
                  </a:lnTo>
                  <a:lnTo>
                    <a:pt x="7239" y="3770"/>
                  </a:lnTo>
                  <a:lnTo>
                    <a:pt x="6872" y="3436"/>
                  </a:lnTo>
                  <a:lnTo>
                    <a:pt x="6539" y="3436"/>
                  </a:lnTo>
                  <a:lnTo>
                    <a:pt x="6172" y="3469"/>
                  </a:lnTo>
                  <a:lnTo>
                    <a:pt x="6105" y="2702"/>
                  </a:lnTo>
                  <a:lnTo>
                    <a:pt x="5738" y="2435"/>
                  </a:lnTo>
                  <a:lnTo>
                    <a:pt x="5705" y="2035"/>
                  </a:lnTo>
                  <a:lnTo>
                    <a:pt x="5671" y="1301"/>
                  </a:lnTo>
                  <a:lnTo>
                    <a:pt x="5605" y="968"/>
                  </a:lnTo>
                  <a:lnTo>
                    <a:pt x="5271" y="968"/>
                  </a:lnTo>
                  <a:lnTo>
                    <a:pt x="4938" y="1001"/>
                  </a:lnTo>
                  <a:lnTo>
                    <a:pt x="5238" y="267"/>
                  </a:lnTo>
                  <a:lnTo>
                    <a:pt x="5204" y="267"/>
                  </a:lnTo>
                  <a:lnTo>
                    <a:pt x="4737" y="167"/>
                  </a:lnTo>
                  <a:lnTo>
                    <a:pt x="4237" y="0"/>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6"/>
            <p:cNvSpPr/>
            <p:nvPr/>
          </p:nvSpPr>
          <p:spPr>
            <a:xfrm>
              <a:off x="6306145" y="3997376"/>
              <a:ext cx="121563" cy="129917"/>
            </a:xfrm>
            <a:custGeom>
              <a:avLst/>
              <a:gdLst/>
              <a:ahLst/>
              <a:cxnLst/>
              <a:rect l="l" t="t" r="r" b="b"/>
              <a:pathLst>
                <a:path w="5806" h="6205" extrusionOk="0">
                  <a:moveTo>
                    <a:pt x="2136" y="0"/>
                  </a:moveTo>
                  <a:lnTo>
                    <a:pt x="1369" y="100"/>
                  </a:lnTo>
                  <a:lnTo>
                    <a:pt x="1669" y="868"/>
                  </a:lnTo>
                  <a:lnTo>
                    <a:pt x="1068" y="1001"/>
                  </a:lnTo>
                  <a:lnTo>
                    <a:pt x="1" y="2335"/>
                  </a:lnTo>
                  <a:lnTo>
                    <a:pt x="802" y="3169"/>
                  </a:lnTo>
                  <a:lnTo>
                    <a:pt x="168" y="4270"/>
                  </a:lnTo>
                  <a:lnTo>
                    <a:pt x="168" y="4270"/>
                  </a:lnTo>
                  <a:lnTo>
                    <a:pt x="868" y="4237"/>
                  </a:lnTo>
                  <a:lnTo>
                    <a:pt x="1202" y="4203"/>
                  </a:lnTo>
                  <a:lnTo>
                    <a:pt x="1635" y="4504"/>
                  </a:lnTo>
                  <a:lnTo>
                    <a:pt x="1669" y="4870"/>
                  </a:lnTo>
                  <a:lnTo>
                    <a:pt x="2002" y="5204"/>
                  </a:lnTo>
                  <a:lnTo>
                    <a:pt x="2369" y="5171"/>
                  </a:lnTo>
                  <a:lnTo>
                    <a:pt x="2403" y="5871"/>
                  </a:lnTo>
                  <a:lnTo>
                    <a:pt x="3070" y="5838"/>
                  </a:lnTo>
                  <a:lnTo>
                    <a:pt x="3137" y="6205"/>
                  </a:lnTo>
                  <a:lnTo>
                    <a:pt x="3470" y="6171"/>
                  </a:lnTo>
                  <a:lnTo>
                    <a:pt x="4237" y="6171"/>
                  </a:lnTo>
                  <a:lnTo>
                    <a:pt x="4137" y="4370"/>
                  </a:lnTo>
                  <a:lnTo>
                    <a:pt x="4037" y="4003"/>
                  </a:lnTo>
                  <a:lnTo>
                    <a:pt x="4371" y="3936"/>
                  </a:lnTo>
                  <a:lnTo>
                    <a:pt x="4638" y="3103"/>
                  </a:lnTo>
                  <a:lnTo>
                    <a:pt x="4671" y="2569"/>
                  </a:lnTo>
                  <a:lnTo>
                    <a:pt x="5138" y="2569"/>
                  </a:lnTo>
                  <a:lnTo>
                    <a:pt x="5805" y="2035"/>
                  </a:lnTo>
                  <a:cubicBezTo>
                    <a:pt x="5805" y="2035"/>
                    <a:pt x="4571" y="1902"/>
                    <a:pt x="4371" y="1868"/>
                  </a:cubicBezTo>
                  <a:cubicBezTo>
                    <a:pt x="4204" y="1835"/>
                    <a:pt x="3970" y="1368"/>
                    <a:pt x="3970" y="1368"/>
                  </a:cubicBezTo>
                  <a:lnTo>
                    <a:pt x="3303" y="1101"/>
                  </a:lnTo>
                  <a:lnTo>
                    <a:pt x="2136" y="0"/>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6"/>
            <p:cNvSpPr/>
            <p:nvPr/>
          </p:nvSpPr>
          <p:spPr>
            <a:xfrm>
              <a:off x="6151814" y="3859775"/>
              <a:ext cx="220702" cy="227025"/>
            </a:xfrm>
            <a:custGeom>
              <a:avLst/>
              <a:gdLst/>
              <a:ahLst/>
              <a:cxnLst/>
              <a:rect l="l" t="t" r="r" b="b"/>
              <a:pathLst>
                <a:path w="10541" h="10843" extrusionOk="0">
                  <a:moveTo>
                    <a:pt x="3202" y="1"/>
                  </a:moveTo>
                  <a:lnTo>
                    <a:pt x="2202" y="68"/>
                  </a:lnTo>
                  <a:lnTo>
                    <a:pt x="1735" y="968"/>
                  </a:lnTo>
                  <a:lnTo>
                    <a:pt x="767" y="268"/>
                  </a:lnTo>
                  <a:lnTo>
                    <a:pt x="33" y="501"/>
                  </a:lnTo>
                  <a:lnTo>
                    <a:pt x="33" y="1135"/>
                  </a:lnTo>
                  <a:lnTo>
                    <a:pt x="0" y="1902"/>
                  </a:lnTo>
                  <a:lnTo>
                    <a:pt x="734" y="2102"/>
                  </a:lnTo>
                  <a:lnTo>
                    <a:pt x="1268" y="3570"/>
                  </a:lnTo>
                  <a:lnTo>
                    <a:pt x="1368" y="4638"/>
                  </a:lnTo>
                  <a:lnTo>
                    <a:pt x="3869" y="6906"/>
                  </a:lnTo>
                  <a:lnTo>
                    <a:pt x="4437" y="6739"/>
                  </a:lnTo>
                  <a:lnTo>
                    <a:pt x="4370" y="7340"/>
                  </a:lnTo>
                  <a:lnTo>
                    <a:pt x="5537" y="8807"/>
                  </a:lnTo>
                  <a:lnTo>
                    <a:pt x="7572" y="10075"/>
                  </a:lnTo>
                  <a:lnTo>
                    <a:pt x="7572" y="10842"/>
                  </a:lnTo>
                  <a:lnTo>
                    <a:pt x="8206" y="9741"/>
                  </a:lnTo>
                  <a:lnTo>
                    <a:pt x="7405" y="8941"/>
                  </a:lnTo>
                  <a:lnTo>
                    <a:pt x="8506" y="7606"/>
                  </a:lnTo>
                  <a:lnTo>
                    <a:pt x="9073" y="7473"/>
                  </a:lnTo>
                  <a:lnTo>
                    <a:pt x="8840" y="6672"/>
                  </a:lnTo>
                  <a:lnTo>
                    <a:pt x="9540" y="6572"/>
                  </a:lnTo>
                  <a:lnTo>
                    <a:pt x="10508" y="6339"/>
                  </a:lnTo>
                  <a:lnTo>
                    <a:pt x="9407" y="4738"/>
                  </a:lnTo>
                  <a:lnTo>
                    <a:pt x="10541" y="4504"/>
                  </a:lnTo>
                  <a:lnTo>
                    <a:pt x="8873" y="3070"/>
                  </a:lnTo>
                  <a:lnTo>
                    <a:pt x="10107" y="1135"/>
                  </a:lnTo>
                  <a:lnTo>
                    <a:pt x="8906" y="1302"/>
                  </a:lnTo>
                  <a:lnTo>
                    <a:pt x="8173" y="1302"/>
                  </a:lnTo>
                  <a:lnTo>
                    <a:pt x="7772" y="435"/>
                  </a:lnTo>
                  <a:lnTo>
                    <a:pt x="7072" y="635"/>
                  </a:lnTo>
                  <a:lnTo>
                    <a:pt x="6838" y="101"/>
                  </a:lnTo>
                  <a:lnTo>
                    <a:pt x="6505" y="635"/>
                  </a:lnTo>
                  <a:lnTo>
                    <a:pt x="6071" y="435"/>
                  </a:lnTo>
                  <a:lnTo>
                    <a:pt x="5537" y="735"/>
                  </a:lnTo>
                  <a:lnTo>
                    <a:pt x="4870" y="268"/>
                  </a:lnTo>
                  <a:lnTo>
                    <a:pt x="3202" y="1"/>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6075685" y="3752931"/>
              <a:ext cx="285671" cy="333869"/>
            </a:xfrm>
            <a:custGeom>
              <a:avLst/>
              <a:gdLst/>
              <a:ahLst/>
              <a:cxnLst/>
              <a:rect l="l" t="t" r="r" b="b"/>
              <a:pathLst>
                <a:path w="13644" h="15946" extrusionOk="0">
                  <a:moveTo>
                    <a:pt x="5971" y="0"/>
                  </a:moveTo>
                  <a:lnTo>
                    <a:pt x="5371" y="34"/>
                  </a:lnTo>
                  <a:lnTo>
                    <a:pt x="5337" y="734"/>
                  </a:lnTo>
                  <a:lnTo>
                    <a:pt x="4537" y="734"/>
                  </a:lnTo>
                  <a:lnTo>
                    <a:pt x="3569" y="1535"/>
                  </a:lnTo>
                  <a:lnTo>
                    <a:pt x="3569" y="1935"/>
                  </a:lnTo>
                  <a:lnTo>
                    <a:pt x="3836" y="2736"/>
                  </a:lnTo>
                  <a:lnTo>
                    <a:pt x="2735" y="3369"/>
                  </a:lnTo>
                  <a:lnTo>
                    <a:pt x="2702" y="3870"/>
                  </a:lnTo>
                  <a:lnTo>
                    <a:pt x="3036" y="4170"/>
                  </a:lnTo>
                  <a:lnTo>
                    <a:pt x="2402" y="4437"/>
                  </a:lnTo>
                  <a:lnTo>
                    <a:pt x="1801" y="4003"/>
                  </a:lnTo>
                  <a:lnTo>
                    <a:pt x="1468" y="4437"/>
                  </a:lnTo>
                  <a:lnTo>
                    <a:pt x="567" y="3203"/>
                  </a:lnTo>
                  <a:lnTo>
                    <a:pt x="300" y="4170"/>
                  </a:lnTo>
                  <a:lnTo>
                    <a:pt x="67" y="4103"/>
                  </a:lnTo>
                  <a:lnTo>
                    <a:pt x="0" y="5171"/>
                  </a:lnTo>
                  <a:lnTo>
                    <a:pt x="367" y="5504"/>
                  </a:lnTo>
                  <a:lnTo>
                    <a:pt x="734" y="5838"/>
                  </a:lnTo>
                  <a:lnTo>
                    <a:pt x="1068" y="6171"/>
                  </a:lnTo>
                  <a:lnTo>
                    <a:pt x="1501" y="6872"/>
                  </a:lnTo>
                  <a:lnTo>
                    <a:pt x="1168" y="7572"/>
                  </a:lnTo>
                  <a:lnTo>
                    <a:pt x="1201" y="8006"/>
                  </a:lnTo>
                  <a:lnTo>
                    <a:pt x="1234" y="8707"/>
                  </a:lnTo>
                  <a:lnTo>
                    <a:pt x="1968" y="8606"/>
                  </a:lnTo>
                  <a:lnTo>
                    <a:pt x="2002" y="9040"/>
                  </a:lnTo>
                  <a:lnTo>
                    <a:pt x="2335" y="9007"/>
                  </a:lnTo>
                  <a:lnTo>
                    <a:pt x="2702" y="9274"/>
                  </a:lnTo>
                  <a:lnTo>
                    <a:pt x="3069" y="9674"/>
                  </a:lnTo>
                  <a:lnTo>
                    <a:pt x="2035" y="9741"/>
                  </a:lnTo>
                  <a:lnTo>
                    <a:pt x="2402" y="10041"/>
                  </a:lnTo>
                  <a:lnTo>
                    <a:pt x="2735" y="10374"/>
                  </a:lnTo>
                  <a:lnTo>
                    <a:pt x="3202" y="11075"/>
                  </a:lnTo>
                  <a:lnTo>
                    <a:pt x="3503" y="11075"/>
                  </a:lnTo>
                  <a:lnTo>
                    <a:pt x="4236" y="11742"/>
                  </a:lnTo>
                  <a:lnTo>
                    <a:pt x="4303" y="12076"/>
                  </a:lnTo>
                  <a:lnTo>
                    <a:pt x="5004" y="12409"/>
                  </a:lnTo>
                  <a:lnTo>
                    <a:pt x="5704" y="12009"/>
                  </a:lnTo>
                  <a:lnTo>
                    <a:pt x="6038" y="11942"/>
                  </a:lnTo>
                  <a:lnTo>
                    <a:pt x="6805" y="12676"/>
                  </a:lnTo>
                  <a:lnTo>
                    <a:pt x="7539" y="13276"/>
                  </a:lnTo>
                  <a:lnTo>
                    <a:pt x="7972" y="14010"/>
                  </a:lnTo>
                  <a:lnTo>
                    <a:pt x="8640" y="13944"/>
                  </a:lnTo>
                  <a:lnTo>
                    <a:pt x="9007" y="14611"/>
                  </a:lnTo>
                  <a:lnTo>
                    <a:pt x="9740" y="14944"/>
                  </a:lnTo>
                  <a:lnTo>
                    <a:pt x="10074" y="14944"/>
                  </a:lnTo>
                  <a:lnTo>
                    <a:pt x="10508" y="15611"/>
                  </a:lnTo>
                  <a:lnTo>
                    <a:pt x="10841" y="15578"/>
                  </a:lnTo>
                  <a:lnTo>
                    <a:pt x="11208" y="15945"/>
                  </a:lnTo>
                  <a:lnTo>
                    <a:pt x="11208" y="15178"/>
                  </a:lnTo>
                  <a:lnTo>
                    <a:pt x="9173" y="13910"/>
                  </a:lnTo>
                  <a:lnTo>
                    <a:pt x="8006" y="12443"/>
                  </a:lnTo>
                  <a:lnTo>
                    <a:pt x="8073" y="11842"/>
                  </a:lnTo>
                  <a:lnTo>
                    <a:pt x="7505" y="12009"/>
                  </a:lnTo>
                  <a:lnTo>
                    <a:pt x="5004" y="9741"/>
                  </a:lnTo>
                  <a:lnTo>
                    <a:pt x="4904" y="8673"/>
                  </a:lnTo>
                  <a:lnTo>
                    <a:pt x="4370" y="7205"/>
                  </a:lnTo>
                  <a:lnTo>
                    <a:pt x="3636" y="7005"/>
                  </a:lnTo>
                  <a:lnTo>
                    <a:pt x="3669" y="6238"/>
                  </a:lnTo>
                  <a:lnTo>
                    <a:pt x="3669" y="5604"/>
                  </a:lnTo>
                  <a:lnTo>
                    <a:pt x="4403" y="5371"/>
                  </a:lnTo>
                  <a:lnTo>
                    <a:pt x="5371" y="6071"/>
                  </a:lnTo>
                  <a:lnTo>
                    <a:pt x="5838" y="5171"/>
                  </a:lnTo>
                  <a:lnTo>
                    <a:pt x="6838" y="5104"/>
                  </a:lnTo>
                  <a:lnTo>
                    <a:pt x="8506" y="5371"/>
                  </a:lnTo>
                  <a:lnTo>
                    <a:pt x="9173" y="5838"/>
                  </a:lnTo>
                  <a:lnTo>
                    <a:pt x="9707" y="5538"/>
                  </a:lnTo>
                  <a:lnTo>
                    <a:pt x="10141" y="5738"/>
                  </a:lnTo>
                  <a:lnTo>
                    <a:pt x="10474" y="5204"/>
                  </a:lnTo>
                  <a:lnTo>
                    <a:pt x="10708" y="5738"/>
                  </a:lnTo>
                  <a:lnTo>
                    <a:pt x="11408" y="5538"/>
                  </a:lnTo>
                  <a:lnTo>
                    <a:pt x="11809" y="6405"/>
                  </a:lnTo>
                  <a:lnTo>
                    <a:pt x="12542" y="6405"/>
                  </a:lnTo>
                  <a:lnTo>
                    <a:pt x="12743" y="5371"/>
                  </a:lnTo>
                  <a:lnTo>
                    <a:pt x="13643" y="5171"/>
                  </a:lnTo>
                  <a:lnTo>
                    <a:pt x="12309" y="4504"/>
                  </a:lnTo>
                  <a:lnTo>
                    <a:pt x="12709" y="4037"/>
                  </a:lnTo>
                  <a:lnTo>
                    <a:pt x="11842" y="3770"/>
                  </a:lnTo>
                  <a:lnTo>
                    <a:pt x="12342" y="2902"/>
                  </a:lnTo>
                  <a:lnTo>
                    <a:pt x="11642" y="2102"/>
                  </a:lnTo>
                  <a:lnTo>
                    <a:pt x="11241" y="2535"/>
                  </a:lnTo>
                  <a:lnTo>
                    <a:pt x="10875" y="3002"/>
                  </a:lnTo>
                  <a:lnTo>
                    <a:pt x="10674" y="3103"/>
                  </a:lnTo>
                  <a:lnTo>
                    <a:pt x="10007" y="2936"/>
                  </a:lnTo>
                  <a:lnTo>
                    <a:pt x="9674" y="3002"/>
                  </a:lnTo>
                  <a:lnTo>
                    <a:pt x="9307" y="3002"/>
                  </a:lnTo>
                  <a:lnTo>
                    <a:pt x="8973" y="3036"/>
                  </a:lnTo>
                  <a:lnTo>
                    <a:pt x="8573" y="2702"/>
                  </a:lnTo>
                  <a:lnTo>
                    <a:pt x="8206" y="2702"/>
                  </a:lnTo>
                  <a:lnTo>
                    <a:pt x="8206" y="2369"/>
                  </a:lnTo>
                  <a:lnTo>
                    <a:pt x="7839" y="2369"/>
                  </a:lnTo>
                  <a:lnTo>
                    <a:pt x="7472" y="2035"/>
                  </a:lnTo>
                  <a:lnTo>
                    <a:pt x="7139" y="1735"/>
                  </a:lnTo>
                  <a:lnTo>
                    <a:pt x="6738" y="1368"/>
                  </a:lnTo>
                  <a:lnTo>
                    <a:pt x="6371" y="1068"/>
                  </a:lnTo>
                  <a:lnTo>
                    <a:pt x="6338" y="667"/>
                  </a:lnTo>
                  <a:lnTo>
                    <a:pt x="6338" y="334"/>
                  </a:lnTo>
                  <a:lnTo>
                    <a:pt x="5971" y="0"/>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6016307" y="3736160"/>
              <a:ext cx="184418" cy="109671"/>
            </a:xfrm>
            <a:custGeom>
              <a:avLst/>
              <a:gdLst/>
              <a:ahLst/>
              <a:cxnLst/>
              <a:rect l="l" t="t" r="r" b="b"/>
              <a:pathLst>
                <a:path w="8808" h="5238" extrusionOk="0">
                  <a:moveTo>
                    <a:pt x="7473" y="1"/>
                  </a:moveTo>
                  <a:lnTo>
                    <a:pt x="7373" y="34"/>
                  </a:lnTo>
                  <a:lnTo>
                    <a:pt x="6972" y="468"/>
                  </a:lnTo>
                  <a:lnTo>
                    <a:pt x="6539" y="368"/>
                  </a:lnTo>
                  <a:lnTo>
                    <a:pt x="6239" y="501"/>
                  </a:lnTo>
                  <a:lnTo>
                    <a:pt x="5972" y="635"/>
                  </a:lnTo>
                  <a:lnTo>
                    <a:pt x="5571" y="635"/>
                  </a:lnTo>
                  <a:lnTo>
                    <a:pt x="5004" y="668"/>
                  </a:lnTo>
                  <a:lnTo>
                    <a:pt x="4537" y="701"/>
                  </a:lnTo>
                  <a:lnTo>
                    <a:pt x="4237" y="735"/>
                  </a:lnTo>
                  <a:lnTo>
                    <a:pt x="4170" y="735"/>
                  </a:lnTo>
                  <a:lnTo>
                    <a:pt x="3904" y="1302"/>
                  </a:lnTo>
                  <a:lnTo>
                    <a:pt x="3904" y="1402"/>
                  </a:lnTo>
                  <a:lnTo>
                    <a:pt x="3503" y="1335"/>
                  </a:lnTo>
                  <a:lnTo>
                    <a:pt x="3003" y="1569"/>
                  </a:lnTo>
                  <a:lnTo>
                    <a:pt x="2970" y="1869"/>
                  </a:lnTo>
                  <a:lnTo>
                    <a:pt x="2536" y="1569"/>
                  </a:lnTo>
                  <a:lnTo>
                    <a:pt x="2202" y="1635"/>
                  </a:lnTo>
                  <a:lnTo>
                    <a:pt x="1902" y="1635"/>
                  </a:lnTo>
                  <a:lnTo>
                    <a:pt x="1835" y="1669"/>
                  </a:lnTo>
                  <a:lnTo>
                    <a:pt x="1368" y="1168"/>
                  </a:lnTo>
                  <a:lnTo>
                    <a:pt x="1068" y="1202"/>
                  </a:lnTo>
                  <a:lnTo>
                    <a:pt x="501" y="1402"/>
                  </a:lnTo>
                  <a:lnTo>
                    <a:pt x="368" y="1468"/>
                  </a:lnTo>
                  <a:lnTo>
                    <a:pt x="334" y="1869"/>
                  </a:lnTo>
                  <a:lnTo>
                    <a:pt x="468" y="2169"/>
                  </a:lnTo>
                  <a:lnTo>
                    <a:pt x="568" y="2503"/>
                  </a:lnTo>
                  <a:lnTo>
                    <a:pt x="568" y="2803"/>
                  </a:lnTo>
                  <a:lnTo>
                    <a:pt x="501" y="2903"/>
                  </a:lnTo>
                  <a:lnTo>
                    <a:pt x="1" y="3236"/>
                  </a:lnTo>
                  <a:lnTo>
                    <a:pt x="534" y="3637"/>
                  </a:lnTo>
                  <a:lnTo>
                    <a:pt x="568" y="4170"/>
                  </a:lnTo>
                  <a:lnTo>
                    <a:pt x="668" y="4170"/>
                  </a:lnTo>
                  <a:lnTo>
                    <a:pt x="968" y="4237"/>
                  </a:lnTo>
                  <a:lnTo>
                    <a:pt x="1235" y="3870"/>
                  </a:lnTo>
                  <a:lnTo>
                    <a:pt x="1302" y="4237"/>
                  </a:lnTo>
                  <a:lnTo>
                    <a:pt x="1302" y="4637"/>
                  </a:lnTo>
                  <a:lnTo>
                    <a:pt x="1335" y="4971"/>
                  </a:lnTo>
                  <a:lnTo>
                    <a:pt x="2002" y="4838"/>
                  </a:lnTo>
                  <a:lnTo>
                    <a:pt x="2903" y="4904"/>
                  </a:lnTo>
                  <a:lnTo>
                    <a:pt x="3136" y="4971"/>
                  </a:lnTo>
                  <a:lnTo>
                    <a:pt x="3403" y="4004"/>
                  </a:lnTo>
                  <a:lnTo>
                    <a:pt x="4304" y="5238"/>
                  </a:lnTo>
                  <a:lnTo>
                    <a:pt x="4637" y="4804"/>
                  </a:lnTo>
                  <a:lnTo>
                    <a:pt x="5238" y="5238"/>
                  </a:lnTo>
                  <a:lnTo>
                    <a:pt x="5872" y="4971"/>
                  </a:lnTo>
                  <a:lnTo>
                    <a:pt x="5538" y="4671"/>
                  </a:lnTo>
                  <a:lnTo>
                    <a:pt x="5571" y="4170"/>
                  </a:lnTo>
                  <a:lnTo>
                    <a:pt x="6672" y="3537"/>
                  </a:lnTo>
                  <a:lnTo>
                    <a:pt x="6405" y="2736"/>
                  </a:lnTo>
                  <a:lnTo>
                    <a:pt x="6405" y="2336"/>
                  </a:lnTo>
                  <a:lnTo>
                    <a:pt x="7373" y="1535"/>
                  </a:lnTo>
                  <a:lnTo>
                    <a:pt x="8173" y="1535"/>
                  </a:lnTo>
                  <a:lnTo>
                    <a:pt x="8207" y="835"/>
                  </a:lnTo>
                  <a:lnTo>
                    <a:pt x="8807" y="801"/>
                  </a:lnTo>
                  <a:lnTo>
                    <a:pt x="8373" y="401"/>
                  </a:lnTo>
                  <a:lnTo>
                    <a:pt x="8240" y="134"/>
                  </a:lnTo>
                  <a:lnTo>
                    <a:pt x="7473" y="1"/>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6"/>
            <p:cNvSpPr/>
            <p:nvPr/>
          </p:nvSpPr>
          <p:spPr>
            <a:xfrm>
              <a:off x="6023300" y="3837434"/>
              <a:ext cx="53788" cy="70559"/>
            </a:xfrm>
            <a:custGeom>
              <a:avLst/>
              <a:gdLst/>
              <a:ahLst/>
              <a:cxnLst/>
              <a:rect l="l" t="t" r="r" b="b"/>
              <a:pathLst>
                <a:path w="2569" h="3370" extrusionOk="0">
                  <a:moveTo>
                    <a:pt x="1668" y="1"/>
                  </a:moveTo>
                  <a:lnTo>
                    <a:pt x="1001" y="134"/>
                  </a:lnTo>
                  <a:lnTo>
                    <a:pt x="701" y="534"/>
                  </a:lnTo>
                  <a:lnTo>
                    <a:pt x="334" y="534"/>
                  </a:lnTo>
                  <a:lnTo>
                    <a:pt x="0" y="901"/>
                  </a:lnTo>
                  <a:lnTo>
                    <a:pt x="367" y="1235"/>
                  </a:lnTo>
                  <a:lnTo>
                    <a:pt x="401" y="1635"/>
                  </a:lnTo>
                  <a:lnTo>
                    <a:pt x="467" y="2369"/>
                  </a:lnTo>
                  <a:lnTo>
                    <a:pt x="834" y="2669"/>
                  </a:lnTo>
                  <a:lnTo>
                    <a:pt x="868" y="3036"/>
                  </a:lnTo>
                  <a:lnTo>
                    <a:pt x="1201" y="3370"/>
                  </a:lnTo>
                  <a:lnTo>
                    <a:pt x="1535" y="2636"/>
                  </a:lnTo>
                  <a:lnTo>
                    <a:pt x="1835" y="2235"/>
                  </a:lnTo>
                  <a:lnTo>
                    <a:pt x="2169" y="1502"/>
                  </a:lnTo>
                  <a:lnTo>
                    <a:pt x="2135" y="1135"/>
                  </a:lnTo>
                  <a:lnTo>
                    <a:pt x="2502" y="1135"/>
                  </a:lnTo>
                  <a:lnTo>
                    <a:pt x="2569" y="67"/>
                  </a:lnTo>
                  <a:lnTo>
                    <a:pt x="1668" y="1"/>
                  </a:lnTo>
                  <a:close/>
                </a:path>
              </a:pathLst>
            </a:custGeom>
            <a:solidFill>
              <a:srgbClr val="674EA7">
                <a:alpha val="45120"/>
              </a:srgbClr>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6"/>
            <p:cNvSpPr/>
            <p:nvPr/>
          </p:nvSpPr>
          <p:spPr>
            <a:xfrm>
              <a:off x="5646153" y="3400929"/>
              <a:ext cx="1424" cy="20268"/>
            </a:xfrm>
            <a:custGeom>
              <a:avLst/>
              <a:gdLst/>
              <a:ahLst/>
              <a:cxnLst/>
              <a:rect l="l" t="t" r="r" b="b"/>
              <a:pathLst>
                <a:path w="68" h="968" fill="none" extrusionOk="0">
                  <a:moveTo>
                    <a:pt x="67" y="667"/>
                  </a:moveTo>
                  <a:lnTo>
                    <a:pt x="34" y="300"/>
                  </a:lnTo>
                  <a:lnTo>
                    <a:pt x="0" y="0"/>
                  </a:lnTo>
                  <a:lnTo>
                    <a:pt x="0" y="0"/>
                  </a:lnTo>
                  <a:lnTo>
                    <a:pt x="34" y="334"/>
                  </a:lnTo>
                  <a:lnTo>
                    <a:pt x="67" y="667"/>
                  </a:lnTo>
                  <a:lnTo>
                    <a:pt x="67" y="968"/>
                  </a:lnTo>
                  <a:lnTo>
                    <a:pt x="67" y="9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5657333" y="3356228"/>
              <a:ext cx="3497" cy="35636"/>
            </a:xfrm>
            <a:custGeom>
              <a:avLst/>
              <a:gdLst/>
              <a:ahLst/>
              <a:cxnLst/>
              <a:rect l="l" t="t" r="r" b="b"/>
              <a:pathLst>
                <a:path w="167" h="1702" fill="none" extrusionOk="0">
                  <a:moveTo>
                    <a:pt x="134" y="1335"/>
                  </a:moveTo>
                  <a:lnTo>
                    <a:pt x="100" y="668"/>
                  </a:lnTo>
                  <a:lnTo>
                    <a:pt x="34" y="334"/>
                  </a:lnTo>
                  <a:lnTo>
                    <a:pt x="34" y="0"/>
                  </a:lnTo>
                  <a:lnTo>
                    <a:pt x="0" y="34"/>
                  </a:lnTo>
                  <a:lnTo>
                    <a:pt x="0" y="367"/>
                  </a:lnTo>
                  <a:lnTo>
                    <a:pt x="34" y="701"/>
                  </a:lnTo>
                  <a:lnTo>
                    <a:pt x="100" y="1368"/>
                  </a:lnTo>
                  <a:lnTo>
                    <a:pt x="100" y="1702"/>
                  </a:lnTo>
                  <a:lnTo>
                    <a:pt x="167" y="16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5641965" y="3435853"/>
              <a:ext cx="7705" cy="14677"/>
            </a:xfrm>
            <a:custGeom>
              <a:avLst/>
              <a:gdLst/>
              <a:ahLst/>
              <a:cxnLst/>
              <a:rect l="l" t="t" r="r" b="b"/>
              <a:pathLst>
                <a:path w="368" h="701" fill="none" extrusionOk="0">
                  <a:moveTo>
                    <a:pt x="367" y="334"/>
                  </a:moveTo>
                  <a:lnTo>
                    <a:pt x="334" y="0"/>
                  </a:lnTo>
                  <a:lnTo>
                    <a:pt x="0" y="33"/>
                  </a:lnTo>
                  <a:lnTo>
                    <a:pt x="0" y="33"/>
                  </a:lnTo>
                  <a:lnTo>
                    <a:pt x="334" y="33"/>
                  </a:lnTo>
                  <a:lnTo>
                    <a:pt x="367" y="367"/>
                  </a:lnTo>
                  <a:lnTo>
                    <a:pt x="367" y="701"/>
                  </a:lnTo>
                  <a:lnTo>
                    <a:pt x="367" y="7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6"/>
            <p:cNvSpPr/>
            <p:nvPr/>
          </p:nvSpPr>
          <p:spPr>
            <a:xfrm>
              <a:off x="5642656" y="3451221"/>
              <a:ext cx="733" cy="6993"/>
            </a:xfrm>
            <a:custGeom>
              <a:avLst/>
              <a:gdLst/>
              <a:ahLst/>
              <a:cxnLst/>
              <a:rect l="l" t="t" r="r" b="b"/>
              <a:pathLst>
                <a:path w="35" h="334" fill="none" extrusionOk="0">
                  <a:moveTo>
                    <a:pt x="1" y="0"/>
                  </a:moveTo>
                  <a:lnTo>
                    <a:pt x="1" y="0"/>
                  </a:lnTo>
                  <a:lnTo>
                    <a:pt x="34" y="334"/>
                  </a:lnTo>
                  <a:lnTo>
                    <a:pt x="34"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6"/>
            <p:cNvSpPr/>
            <p:nvPr/>
          </p:nvSpPr>
          <p:spPr>
            <a:xfrm>
              <a:off x="5726469" y="3308030"/>
              <a:ext cx="8396" cy="34945"/>
            </a:xfrm>
            <a:custGeom>
              <a:avLst/>
              <a:gdLst/>
              <a:ahLst/>
              <a:cxnLst/>
              <a:rect l="l" t="t" r="r" b="b"/>
              <a:pathLst>
                <a:path w="401" h="1669" fill="none" extrusionOk="0">
                  <a:moveTo>
                    <a:pt x="401" y="635"/>
                  </a:moveTo>
                  <a:lnTo>
                    <a:pt x="367" y="301"/>
                  </a:lnTo>
                  <a:lnTo>
                    <a:pt x="34" y="1"/>
                  </a:lnTo>
                  <a:lnTo>
                    <a:pt x="1" y="67"/>
                  </a:lnTo>
                  <a:lnTo>
                    <a:pt x="334" y="401"/>
                  </a:lnTo>
                  <a:lnTo>
                    <a:pt x="367" y="701"/>
                  </a:lnTo>
                  <a:lnTo>
                    <a:pt x="134" y="1669"/>
                  </a:lnTo>
                  <a:lnTo>
                    <a:pt x="134" y="1669"/>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5601451" y="3367408"/>
              <a:ext cx="6302" cy="6993"/>
            </a:xfrm>
            <a:custGeom>
              <a:avLst/>
              <a:gdLst/>
              <a:ahLst/>
              <a:cxnLst/>
              <a:rect l="l" t="t" r="r" b="b"/>
              <a:pathLst>
                <a:path w="301" h="334" fill="none" extrusionOk="0">
                  <a:moveTo>
                    <a:pt x="1" y="334"/>
                  </a:moveTo>
                  <a:lnTo>
                    <a:pt x="1" y="334"/>
                  </a:lnTo>
                  <a:lnTo>
                    <a:pt x="301" y="0"/>
                  </a:lnTo>
                  <a:lnTo>
                    <a:pt x="2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p:cNvSpPr/>
            <p:nvPr/>
          </p:nvSpPr>
          <p:spPr>
            <a:xfrm>
              <a:off x="5588177" y="3497996"/>
              <a:ext cx="1424" cy="5611"/>
            </a:xfrm>
            <a:custGeom>
              <a:avLst/>
              <a:gdLst/>
              <a:ahLst/>
              <a:cxnLst/>
              <a:rect l="l" t="t" r="r" b="b"/>
              <a:pathLst>
                <a:path w="68" h="268" fill="none" extrusionOk="0">
                  <a:moveTo>
                    <a:pt x="1" y="1"/>
                  </a:moveTo>
                  <a:lnTo>
                    <a:pt x="1" y="268"/>
                  </a:lnTo>
                  <a:lnTo>
                    <a:pt x="68" y="268"/>
                  </a:lnTo>
                  <a:lnTo>
                    <a:pt x="1"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6"/>
            <p:cNvSpPr/>
            <p:nvPr/>
          </p:nvSpPr>
          <p:spPr>
            <a:xfrm>
              <a:off x="5730656" y="3272415"/>
              <a:ext cx="2827" cy="28663"/>
            </a:xfrm>
            <a:custGeom>
              <a:avLst/>
              <a:gdLst/>
              <a:ahLst/>
              <a:cxnLst/>
              <a:rect l="l" t="t" r="r" b="b"/>
              <a:pathLst>
                <a:path w="135" h="1369" fill="none" extrusionOk="0">
                  <a:moveTo>
                    <a:pt x="101" y="1001"/>
                  </a:moveTo>
                  <a:lnTo>
                    <a:pt x="34" y="334"/>
                  </a:lnTo>
                  <a:lnTo>
                    <a:pt x="34" y="1"/>
                  </a:lnTo>
                  <a:lnTo>
                    <a:pt x="1" y="1"/>
                  </a:lnTo>
                  <a:lnTo>
                    <a:pt x="1" y="367"/>
                  </a:lnTo>
                  <a:lnTo>
                    <a:pt x="34" y="1035"/>
                  </a:lnTo>
                  <a:lnTo>
                    <a:pt x="101" y="1368"/>
                  </a:lnTo>
                  <a:lnTo>
                    <a:pt x="134" y="1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6"/>
            <p:cNvSpPr/>
            <p:nvPr/>
          </p:nvSpPr>
          <p:spPr>
            <a:xfrm>
              <a:off x="5736938" y="3250075"/>
              <a:ext cx="1424" cy="20267"/>
            </a:xfrm>
            <a:custGeom>
              <a:avLst/>
              <a:gdLst/>
              <a:ahLst/>
              <a:cxnLst/>
              <a:rect l="l" t="t" r="r" b="b"/>
              <a:pathLst>
                <a:path w="68" h="968" fill="none" extrusionOk="0">
                  <a:moveTo>
                    <a:pt x="34" y="667"/>
                  </a:moveTo>
                  <a:lnTo>
                    <a:pt x="34" y="334"/>
                  </a:lnTo>
                  <a:lnTo>
                    <a:pt x="1" y="0"/>
                  </a:lnTo>
                  <a:lnTo>
                    <a:pt x="1" y="33"/>
                  </a:lnTo>
                  <a:lnTo>
                    <a:pt x="1" y="367"/>
                  </a:lnTo>
                  <a:lnTo>
                    <a:pt x="34" y="701"/>
                  </a:lnTo>
                  <a:lnTo>
                    <a:pt x="34" y="967"/>
                  </a:lnTo>
                  <a:lnTo>
                    <a:pt x="68" y="9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6"/>
            <p:cNvSpPr/>
            <p:nvPr/>
          </p:nvSpPr>
          <p:spPr>
            <a:xfrm>
              <a:off x="6487044" y="4166383"/>
              <a:ext cx="7014" cy="6302"/>
            </a:xfrm>
            <a:custGeom>
              <a:avLst/>
              <a:gdLst/>
              <a:ahLst/>
              <a:cxnLst/>
              <a:rect l="l" t="t" r="r" b="b"/>
              <a:pathLst>
                <a:path w="335" h="301" fill="none" extrusionOk="0">
                  <a:moveTo>
                    <a:pt x="0" y="34"/>
                  </a:moveTo>
                  <a:lnTo>
                    <a:pt x="334" y="301"/>
                  </a:ln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5701323" y="3669809"/>
              <a:ext cx="733" cy="7014"/>
            </a:xfrm>
            <a:custGeom>
              <a:avLst/>
              <a:gdLst/>
              <a:ahLst/>
              <a:cxnLst/>
              <a:rect l="l" t="t" r="r" b="b"/>
              <a:pathLst>
                <a:path w="35" h="335" fill="none" extrusionOk="0">
                  <a:moveTo>
                    <a:pt x="1" y="1"/>
                  </a:moveTo>
                  <a:lnTo>
                    <a:pt x="34" y="334"/>
                  </a:lnTo>
                  <a:lnTo>
                    <a:pt x="34"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6"/>
            <p:cNvSpPr/>
            <p:nvPr/>
          </p:nvSpPr>
          <p:spPr>
            <a:xfrm>
              <a:off x="5963921" y="3470065"/>
              <a:ext cx="13295" cy="8396"/>
            </a:xfrm>
            <a:custGeom>
              <a:avLst/>
              <a:gdLst/>
              <a:ahLst/>
              <a:cxnLst/>
              <a:rect l="l" t="t" r="r" b="b"/>
              <a:pathLst>
                <a:path w="635" h="401" fill="none" extrusionOk="0">
                  <a:moveTo>
                    <a:pt x="635" y="1"/>
                  </a:moveTo>
                  <a:lnTo>
                    <a:pt x="1" y="4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6"/>
            <p:cNvSpPr/>
            <p:nvPr/>
          </p:nvSpPr>
          <p:spPr>
            <a:xfrm>
              <a:off x="5579802" y="3484030"/>
              <a:ext cx="712" cy="7014"/>
            </a:xfrm>
            <a:custGeom>
              <a:avLst/>
              <a:gdLst/>
              <a:ahLst/>
              <a:cxnLst/>
              <a:rect l="l" t="t" r="r" b="b"/>
              <a:pathLst>
                <a:path w="34" h="335" fill="none" extrusionOk="0">
                  <a:moveTo>
                    <a:pt x="1" y="1"/>
                  </a:moveTo>
                  <a:lnTo>
                    <a:pt x="34" y="334"/>
                  </a:lnTo>
                  <a:lnTo>
                    <a:pt x="34" y="334"/>
                  </a:lnTo>
                  <a:lnTo>
                    <a:pt x="34"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6"/>
            <p:cNvSpPr/>
            <p:nvPr/>
          </p:nvSpPr>
          <p:spPr>
            <a:xfrm>
              <a:off x="5848702" y="3702639"/>
              <a:ext cx="3497" cy="2115"/>
            </a:xfrm>
            <a:custGeom>
              <a:avLst/>
              <a:gdLst/>
              <a:ahLst/>
              <a:cxnLst/>
              <a:rect l="l" t="t" r="r" b="b"/>
              <a:pathLst>
                <a:path w="167" h="101" fill="none" extrusionOk="0">
                  <a:moveTo>
                    <a:pt x="0" y="1"/>
                  </a:moveTo>
                  <a:lnTo>
                    <a:pt x="0" y="1"/>
                  </a:lnTo>
                  <a:lnTo>
                    <a:pt x="167" y="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5644059" y="3478440"/>
              <a:ext cx="16080" cy="16792"/>
            </a:xfrm>
            <a:custGeom>
              <a:avLst/>
              <a:gdLst/>
              <a:ahLst/>
              <a:cxnLst/>
              <a:rect l="l" t="t" r="r" b="b"/>
              <a:pathLst>
                <a:path w="768" h="802" fill="none" extrusionOk="0">
                  <a:moveTo>
                    <a:pt x="401" y="368"/>
                  </a:moveTo>
                  <a:lnTo>
                    <a:pt x="768" y="701"/>
                  </a:lnTo>
                  <a:lnTo>
                    <a:pt x="768" y="802"/>
                  </a:lnTo>
                  <a:lnTo>
                    <a:pt x="768" y="668"/>
                  </a:lnTo>
                  <a:lnTo>
                    <a:pt x="401" y="335"/>
                  </a:lnTo>
                  <a:lnTo>
                    <a:pt x="0" y="1"/>
                  </a:lnTo>
                  <a:lnTo>
                    <a:pt x="0" y="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5660809" y="3501492"/>
              <a:ext cx="733" cy="11893"/>
            </a:xfrm>
            <a:custGeom>
              <a:avLst/>
              <a:gdLst/>
              <a:ahLst/>
              <a:cxnLst/>
              <a:rect l="l" t="t" r="r" b="b"/>
              <a:pathLst>
                <a:path w="35" h="568" fill="none" extrusionOk="0">
                  <a:moveTo>
                    <a:pt x="34" y="568"/>
                  </a:moveTo>
                  <a:lnTo>
                    <a:pt x="1" y="268"/>
                  </a:lnTo>
                  <a:lnTo>
                    <a:pt x="1" y="1"/>
                  </a:lnTo>
                  <a:lnTo>
                    <a:pt x="1"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5637066" y="3460999"/>
              <a:ext cx="7014" cy="17462"/>
            </a:xfrm>
            <a:custGeom>
              <a:avLst/>
              <a:gdLst/>
              <a:ahLst/>
              <a:cxnLst/>
              <a:rect l="l" t="t" r="r" b="b"/>
              <a:pathLst>
                <a:path w="335" h="834" fill="none" extrusionOk="0">
                  <a:moveTo>
                    <a:pt x="334" y="834"/>
                  </a:moveTo>
                  <a:lnTo>
                    <a:pt x="334" y="534"/>
                  </a:lnTo>
                  <a:lnTo>
                    <a:pt x="301" y="167"/>
                  </a:lnTo>
                  <a:lnTo>
                    <a:pt x="301" y="0"/>
                  </a:lnTo>
                  <a:lnTo>
                    <a:pt x="301" y="200"/>
                  </a:lnTo>
                  <a:lnTo>
                    <a:pt x="1" y="200"/>
                  </a:lnTo>
                  <a:lnTo>
                    <a:pt x="1" y="267"/>
                  </a:lnTo>
                  <a:lnTo>
                    <a:pt x="334" y="6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6447242" y="4104220"/>
              <a:ext cx="5590" cy="7014"/>
            </a:xfrm>
            <a:custGeom>
              <a:avLst/>
              <a:gdLst/>
              <a:ahLst/>
              <a:cxnLst/>
              <a:rect l="l" t="t" r="r" b="b"/>
              <a:pathLst>
                <a:path w="267" h="335" fill="none" extrusionOk="0">
                  <a:moveTo>
                    <a:pt x="0" y="301"/>
                  </a:moveTo>
                  <a:lnTo>
                    <a:pt x="0" y="335"/>
                  </a:lnTo>
                  <a:lnTo>
                    <a:pt x="267"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5656621" y="3523853"/>
              <a:ext cx="14698" cy="25146"/>
            </a:xfrm>
            <a:custGeom>
              <a:avLst/>
              <a:gdLst/>
              <a:ahLst/>
              <a:cxnLst/>
              <a:rect l="l" t="t" r="r" b="b"/>
              <a:pathLst>
                <a:path w="702" h="1201" fill="none" extrusionOk="0">
                  <a:moveTo>
                    <a:pt x="1" y="0"/>
                  </a:moveTo>
                  <a:lnTo>
                    <a:pt x="301" y="501"/>
                  </a:lnTo>
                  <a:lnTo>
                    <a:pt x="701" y="1168"/>
                  </a:lnTo>
                  <a:lnTo>
                    <a:pt x="701" y="1201"/>
                  </a:lnTo>
                  <a:lnTo>
                    <a:pt x="334" y="5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6"/>
            <p:cNvSpPr/>
            <p:nvPr/>
          </p:nvSpPr>
          <p:spPr>
            <a:xfrm>
              <a:off x="5701323" y="3572742"/>
              <a:ext cx="37038" cy="90115"/>
            </a:xfrm>
            <a:custGeom>
              <a:avLst/>
              <a:gdLst/>
              <a:ahLst/>
              <a:cxnLst/>
              <a:rect l="l" t="t" r="r" b="b"/>
              <a:pathLst>
                <a:path w="1769" h="4304" fill="none" extrusionOk="0">
                  <a:moveTo>
                    <a:pt x="268" y="3536"/>
                  </a:moveTo>
                  <a:lnTo>
                    <a:pt x="234" y="2869"/>
                  </a:lnTo>
                  <a:lnTo>
                    <a:pt x="201" y="2535"/>
                  </a:lnTo>
                  <a:lnTo>
                    <a:pt x="568" y="2168"/>
                  </a:lnTo>
                  <a:lnTo>
                    <a:pt x="534" y="1835"/>
                  </a:lnTo>
                  <a:lnTo>
                    <a:pt x="835" y="1134"/>
                  </a:lnTo>
                  <a:lnTo>
                    <a:pt x="1168" y="767"/>
                  </a:lnTo>
                  <a:lnTo>
                    <a:pt x="1769" y="34"/>
                  </a:lnTo>
                  <a:lnTo>
                    <a:pt x="1735" y="0"/>
                  </a:lnTo>
                  <a:lnTo>
                    <a:pt x="1101" y="701"/>
                  </a:lnTo>
                  <a:lnTo>
                    <a:pt x="768" y="1134"/>
                  </a:lnTo>
                  <a:lnTo>
                    <a:pt x="501" y="1801"/>
                  </a:lnTo>
                  <a:lnTo>
                    <a:pt x="534" y="2135"/>
                  </a:lnTo>
                  <a:lnTo>
                    <a:pt x="201" y="2502"/>
                  </a:lnTo>
                  <a:lnTo>
                    <a:pt x="201" y="2869"/>
                  </a:lnTo>
                  <a:lnTo>
                    <a:pt x="268" y="3536"/>
                  </a:lnTo>
                  <a:lnTo>
                    <a:pt x="268" y="3870"/>
                  </a:lnTo>
                  <a:lnTo>
                    <a:pt x="1" y="4203"/>
                  </a:lnTo>
                  <a:lnTo>
                    <a:pt x="1" y="4303"/>
                  </a:lnTo>
                  <a:lnTo>
                    <a:pt x="334" y="3936"/>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6"/>
            <p:cNvSpPr/>
            <p:nvPr/>
          </p:nvSpPr>
          <p:spPr>
            <a:xfrm>
              <a:off x="5647555" y="3942897"/>
              <a:ext cx="22361" cy="2806"/>
            </a:xfrm>
            <a:custGeom>
              <a:avLst/>
              <a:gdLst/>
              <a:ahLst/>
              <a:cxnLst/>
              <a:rect l="l" t="t" r="r" b="b"/>
              <a:pathLst>
                <a:path w="1068" h="134" fill="none" extrusionOk="0">
                  <a:moveTo>
                    <a:pt x="434" y="134"/>
                  </a:moveTo>
                  <a:lnTo>
                    <a:pt x="1068" y="101"/>
                  </a:lnTo>
                  <a:lnTo>
                    <a:pt x="968" y="0"/>
                  </a:lnTo>
                  <a:lnTo>
                    <a:pt x="300" y="34"/>
                  </a:lnTo>
                  <a:lnTo>
                    <a:pt x="0" y="101"/>
                  </a:lnTo>
                  <a:lnTo>
                    <a:pt x="67" y="1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6141324" y="3758521"/>
              <a:ext cx="5611" cy="21"/>
            </a:xfrm>
            <a:custGeom>
              <a:avLst/>
              <a:gdLst/>
              <a:ahLst/>
              <a:cxnLst/>
              <a:rect l="l" t="t" r="r" b="b"/>
              <a:pathLst>
                <a:path w="268" h="1" fill="none" extrusionOk="0">
                  <a:moveTo>
                    <a:pt x="268" y="0"/>
                  </a:moveTo>
                  <a:lnTo>
                    <a:pt x="268"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6"/>
            <p:cNvSpPr/>
            <p:nvPr/>
          </p:nvSpPr>
          <p:spPr>
            <a:xfrm>
              <a:off x="6449336" y="3844427"/>
              <a:ext cx="13274" cy="712"/>
            </a:xfrm>
            <a:custGeom>
              <a:avLst/>
              <a:gdLst/>
              <a:ahLst/>
              <a:cxnLst/>
              <a:rect l="l" t="t" r="r" b="b"/>
              <a:pathLst>
                <a:path w="634" h="34" fill="none" extrusionOk="0">
                  <a:moveTo>
                    <a:pt x="367" y="33"/>
                  </a:moveTo>
                  <a:lnTo>
                    <a:pt x="634" y="0"/>
                  </a:lnTo>
                  <a:lnTo>
                    <a:pt x="634" y="0"/>
                  </a:lnTo>
                  <a:lnTo>
                    <a:pt x="300" y="33"/>
                  </a:lnTo>
                  <a:lnTo>
                    <a:pt x="0" y="33"/>
                  </a:lnTo>
                  <a:lnTo>
                    <a:pt x="0" y="33"/>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5975102" y="3764802"/>
              <a:ext cx="6302" cy="4208"/>
            </a:xfrm>
            <a:custGeom>
              <a:avLst/>
              <a:gdLst/>
              <a:ahLst/>
              <a:cxnLst/>
              <a:rect l="l" t="t" r="r" b="b"/>
              <a:pathLst>
                <a:path w="301" h="201" fill="none" extrusionOk="0">
                  <a:moveTo>
                    <a:pt x="301" y="201"/>
                  </a:moveTo>
                  <a:lnTo>
                    <a:pt x="301" y="201"/>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6"/>
            <p:cNvSpPr/>
            <p:nvPr/>
          </p:nvSpPr>
          <p:spPr>
            <a:xfrm>
              <a:off x="6491923" y="3885632"/>
              <a:ext cx="4229" cy="21"/>
            </a:xfrm>
            <a:custGeom>
              <a:avLst/>
              <a:gdLst/>
              <a:ahLst/>
              <a:cxnLst/>
              <a:rect l="l" t="t" r="r" b="b"/>
              <a:pathLst>
                <a:path w="202" h="1" fill="none" extrusionOk="0">
                  <a:moveTo>
                    <a:pt x="201" y="0"/>
                  </a:moveTo>
                  <a:lnTo>
                    <a:pt x="101" y="0"/>
                  </a:lnTo>
                  <a:lnTo>
                    <a:pt x="1" y="0"/>
                  </a:lnTo>
                  <a:lnTo>
                    <a:pt x="168"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6"/>
            <p:cNvSpPr/>
            <p:nvPr/>
          </p:nvSpPr>
          <p:spPr>
            <a:xfrm>
              <a:off x="6524062" y="3882136"/>
              <a:ext cx="20979" cy="15389"/>
            </a:xfrm>
            <a:custGeom>
              <a:avLst/>
              <a:gdLst/>
              <a:ahLst/>
              <a:cxnLst/>
              <a:rect l="l" t="t" r="r" b="b"/>
              <a:pathLst>
                <a:path w="1002" h="735" fill="none" extrusionOk="0">
                  <a:moveTo>
                    <a:pt x="401" y="401"/>
                  </a:moveTo>
                  <a:lnTo>
                    <a:pt x="1001" y="0"/>
                  </a:lnTo>
                  <a:lnTo>
                    <a:pt x="968" y="0"/>
                  </a:lnTo>
                  <a:lnTo>
                    <a:pt x="301" y="401"/>
                  </a:lnTo>
                  <a:lnTo>
                    <a:pt x="0" y="734"/>
                  </a:lnTo>
                  <a:lnTo>
                    <a:pt x="67" y="7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6"/>
            <p:cNvSpPr/>
            <p:nvPr/>
          </p:nvSpPr>
          <p:spPr>
            <a:xfrm>
              <a:off x="6549208" y="4032991"/>
              <a:ext cx="2806" cy="712"/>
            </a:xfrm>
            <a:custGeom>
              <a:avLst/>
              <a:gdLst/>
              <a:ahLst/>
              <a:cxnLst/>
              <a:rect l="l" t="t" r="r" b="b"/>
              <a:pathLst>
                <a:path w="134" h="34" fill="none" extrusionOk="0">
                  <a:moveTo>
                    <a:pt x="0" y="1"/>
                  </a:moveTo>
                  <a:lnTo>
                    <a:pt x="134" y="1"/>
                  </a:lnTo>
                  <a:lnTo>
                    <a:pt x="134" y="34"/>
                  </a:lnTo>
                  <a:lnTo>
                    <a:pt x="34"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6"/>
            <p:cNvSpPr/>
            <p:nvPr/>
          </p:nvSpPr>
          <p:spPr>
            <a:xfrm>
              <a:off x="5542093" y="3443537"/>
              <a:ext cx="7705" cy="28643"/>
            </a:xfrm>
            <a:custGeom>
              <a:avLst/>
              <a:gdLst/>
              <a:ahLst/>
              <a:cxnLst/>
              <a:rect l="l" t="t" r="r" b="b"/>
              <a:pathLst>
                <a:path w="368" h="1368" fill="none" extrusionOk="0">
                  <a:moveTo>
                    <a:pt x="334" y="667"/>
                  </a:moveTo>
                  <a:lnTo>
                    <a:pt x="300" y="0"/>
                  </a:lnTo>
                  <a:lnTo>
                    <a:pt x="267" y="0"/>
                  </a:lnTo>
                  <a:lnTo>
                    <a:pt x="334" y="634"/>
                  </a:lnTo>
                  <a:lnTo>
                    <a:pt x="334" y="967"/>
                  </a:lnTo>
                  <a:lnTo>
                    <a:pt x="0" y="1334"/>
                  </a:lnTo>
                  <a:lnTo>
                    <a:pt x="34" y="1368"/>
                  </a:lnTo>
                  <a:lnTo>
                    <a:pt x="367" y="10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6"/>
            <p:cNvSpPr/>
            <p:nvPr/>
          </p:nvSpPr>
          <p:spPr>
            <a:xfrm>
              <a:off x="6535934" y="3939400"/>
              <a:ext cx="4208" cy="2115"/>
            </a:xfrm>
            <a:custGeom>
              <a:avLst/>
              <a:gdLst/>
              <a:ahLst/>
              <a:cxnLst/>
              <a:rect l="l" t="t" r="r" b="b"/>
              <a:pathLst>
                <a:path w="201" h="101" fill="none" extrusionOk="0">
                  <a:moveTo>
                    <a:pt x="0" y="101"/>
                  </a:moveTo>
                  <a:lnTo>
                    <a:pt x="134" y="101"/>
                  </a:lnTo>
                  <a:lnTo>
                    <a:pt x="201" y="1"/>
                  </a:lnTo>
                  <a:lnTo>
                    <a:pt x="0"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6"/>
            <p:cNvSpPr/>
            <p:nvPr/>
          </p:nvSpPr>
          <p:spPr>
            <a:xfrm>
              <a:off x="5626597" y="3873049"/>
              <a:ext cx="9108" cy="2115"/>
            </a:xfrm>
            <a:custGeom>
              <a:avLst/>
              <a:gdLst/>
              <a:ahLst/>
              <a:cxnLst/>
              <a:rect l="l" t="t" r="r" b="b"/>
              <a:pathLst>
                <a:path w="435" h="101" fill="none" extrusionOk="0">
                  <a:moveTo>
                    <a:pt x="434" y="101"/>
                  </a:moveTo>
                  <a:lnTo>
                    <a:pt x="334" y="1"/>
                  </a:lnTo>
                  <a:lnTo>
                    <a:pt x="0" y="34"/>
                  </a:lnTo>
                  <a:lnTo>
                    <a:pt x="101" y="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6"/>
            <p:cNvSpPr/>
            <p:nvPr/>
          </p:nvSpPr>
          <p:spPr>
            <a:xfrm>
              <a:off x="5486923" y="3404426"/>
              <a:ext cx="1403" cy="5590"/>
            </a:xfrm>
            <a:custGeom>
              <a:avLst/>
              <a:gdLst/>
              <a:ahLst/>
              <a:cxnLst/>
              <a:rect l="l" t="t" r="r" b="b"/>
              <a:pathLst>
                <a:path w="67" h="267" fill="none" extrusionOk="0">
                  <a:moveTo>
                    <a:pt x="0" y="0"/>
                  </a:moveTo>
                  <a:lnTo>
                    <a:pt x="67" y="267"/>
                  </a:lnTo>
                  <a:lnTo>
                    <a:pt x="67" y="267"/>
                  </a:lnTo>
                  <a:lnTo>
                    <a:pt x="67" y="33"/>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6"/>
            <p:cNvSpPr/>
            <p:nvPr/>
          </p:nvSpPr>
          <p:spPr>
            <a:xfrm>
              <a:off x="5502270" y="3409995"/>
              <a:ext cx="1424" cy="13295"/>
            </a:xfrm>
            <a:custGeom>
              <a:avLst/>
              <a:gdLst/>
              <a:ahLst/>
              <a:cxnLst/>
              <a:rect l="l" t="t" r="r" b="b"/>
              <a:pathLst>
                <a:path w="68" h="635" fill="none" extrusionOk="0">
                  <a:moveTo>
                    <a:pt x="34" y="1"/>
                  </a:moveTo>
                  <a:lnTo>
                    <a:pt x="1" y="1"/>
                  </a:lnTo>
                  <a:lnTo>
                    <a:pt x="34" y="301"/>
                  </a:lnTo>
                  <a:lnTo>
                    <a:pt x="34" y="635"/>
                  </a:lnTo>
                  <a:lnTo>
                    <a:pt x="68" y="635"/>
                  </a:lnTo>
                  <a:lnTo>
                    <a:pt x="34" y="4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6"/>
            <p:cNvSpPr/>
            <p:nvPr/>
          </p:nvSpPr>
          <p:spPr>
            <a:xfrm>
              <a:off x="5517638" y="3424672"/>
              <a:ext cx="733" cy="5611"/>
            </a:xfrm>
            <a:custGeom>
              <a:avLst/>
              <a:gdLst/>
              <a:ahLst/>
              <a:cxnLst/>
              <a:rect l="l" t="t" r="r" b="b"/>
              <a:pathLst>
                <a:path w="35" h="268" fill="none" extrusionOk="0">
                  <a:moveTo>
                    <a:pt x="1" y="0"/>
                  </a:moveTo>
                  <a:lnTo>
                    <a:pt x="1" y="234"/>
                  </a:lnTo>
                  <a:lnTo>
                    <a:pt x="34" y="2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6"/>
            <p:cNvSpPr/>
            <p:nvPr/>
          </p:nvSpPr>
          <p:spPr>
            <a:xfrm>
              <a:off x="5636375" y="3518954"/>
              <a:ext cx="12583" cy="2115"/>
            </a:xfrm>
            <a:custGeom>
              <a:avLst/>
              <a:gdLst/>
              <a:ahLst/>
              <a:cxnLst/>
              <a:rect l="l" t="t" r="r" b="b"/>
              <a:pathLst>
                <a:path w="601" h="101" fill="none" extrusionOk="0">
                  <a:moveTo>
                    <a:pt x="167" y="101"/>
                  </a:moveTo>
                  <a:lnTo>
                    <a:pt x="601" y="101"/>
                  </a:ln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6"/>
            <p:cNvSpPr/>
            <p:nvPr/>
          </p:nvSpPr>
          <p:spPr>
            <a:xfrm>
              <a:off x="5643368" y="3766896"/>
              <a:ext cx="2806" cy="21"/>
            </a:xfrm>
            <a:custGeom>
              <a:avLst/>
              <a:gdLst/>
              <a:ahLst/>
              <a:cxnLst/>
              <a:rect l="l" t="t" r="r" b="b"/>
              <a:pathLst>
                <a:path w="134" h="1" fill="none" extrusionOk="0">
                  <a:moveTo>
                    <a:pt x="0" y="0"/>
                  </a:moveTo>
                  <a:lnTo>
                    <a:pt x="0" y="0"/>
                  </a:lnTo>
                  <a:lnTo>
                    <a:pt x="133"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5620316" y="3868862"/>
              <a:ext cx="2115" cy="1424"/>
            </a:xfrm>
            <a:custGeom>
              <a:avLst/>
              <a:gdLst/>
              <a:ahLst/>
              <a:cxnLst/>
              <a:rect l="l" t="t" r="r" b="b"/>
              <a:pathLst>
                <a:path w="101" h="68" fill="none" extrusionOk="0">
                  <a:moveTo>
                    <a:pt x="100" y="67"/>
                  </a:moveTo>
                  <a:lnTo>
                    <a:pt x="0" y="1"/>
                  </a:ln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a:off x="5652434" y="3795538"/>
              <a:ext cx="4920" cy="4208"/>
            </a:xfrm>
            <a:custGeom>
              <a:avLst/>
              <a:gdLst/>
              <a:ahLst/>
              <a:cxnLst/>
              <a:rect l="l" t="t" r="r" b="b"/>
              <a:pathLst>
                <a:path w="235" h="201" fill="none" extrusionOk="0">
                  <a:moveTo>
                    <a:pt x="34" y="200"/>
                  </a:moveTo>
                  <a:lnTo>
                    <a:pt x="234" y="20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5730656" y="3566440"/>
              <a:ext cx="21" cy="21"/>
            </a:xfrm>
            <a:custGeom>
              <a:avLst/>
              <a:gdLst/>
              <a:ahLst/>
              <a:cxnLst/>
              <a:rect l="l" t="t" r="r" b="b"/>
              <a:pathLst>
                <a:path w="1" h="1" fill="none" extrusionOk="0">
                  <a:moveTo>
                    <a:pt x="1"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6"/>
            <p:cNvSpPr/>
            <p:nvPr/>
          </p:nvSpPr>
          <p:spPr>
            <a:xfrm>
              <a:off x="6214669" y="3679587"/>
              <a:ext cx="21" cy="21"/>
            </a:xfrm>
            <a:custGeom>
              <a:avLst/>
              <a:gdLst/>
              <a:ahLst/>
              <a:cxnLst/>
              <a:rect l="l" t="t" r="r" b="b"/>
              <a:pathLst>
                <a:path w="1" h="1" fill="none" extrusionOk="0">
                  <a:moveTo>
                    <a:pt x="0"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6"/>
            <p:cNvSpPr/>
            <p:nvPr/>
          </p:nvSpPr>
          <p:spPr>
            <a:xfrm>
              <a:off x="6194401" y="3704042"/>
              <a:ext cx="7014" cy="1424"/>
            </a:xfrm>
            <a:custGeom>
              <a:avLst/>
              <a:gdLst/>
              <a:ahLst/>
              <a:cxnLst/>
              <a:rect l="l" t="t" r="r" b="b"/>
              <a:pathLst>
                <a:path w="335" h="68" fill="none" extrusionOk="0">
                  <a:moveTo>
                    <a:pt x="1" y="34"/>
                  </a:moveTo>
                  <a:lnTo>
                    <a:pt x="334" y="0"/>
                  </a:lnTo>
                  <a:lnTo>
                    <a:pt x="334" y="67"/>
                  </a:lnTo>
                  <a:lnTo>
                    <a:pt x="1"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a:off x="6205582" y="3674708"/>
              <a:ext cx="712" cy="3518"/>
            </a:xfrm>
            <a:custGeom>
              <a:avLst/>
              <a:gdLst/>
              <a:ahLst/>
              <a:cxnLst/>
              <a:rect l="l" t="t" r="r" b="b"/>
              <a:pathLst>
                <a:path w="34" h="168" fill="none" extrusionOk="0">
                  <a:moveTo>
                    <a:pt x="34" y="0"/>
                  </a:moveTo>
                  <a:lnTo>
                    <a:pt x="1" y="134"/>
                  </a:lnTo>
                  <a:lnTo>
                    <a:pt x="34" y="1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a:off x="6181839" y="3734066"/>
              <a:ext cx="6993" cy="1424"/>
            </a:xfrm>
            <a:custGeom>
              <a:avLst/>
              <a:gdLst/>
              <a:ahLst/>
              <a:cxnLst/>
              <a:rect l="l" t="t" r="r" b="b"/>
              <a:pathLst>
                <a:path w="334" h="68" fill="none" extrusionOk="0">
                  <a:moveTo>
                    <a:pt x="0" y="67"/>
                  </a:moveTo>
                  <a:lnTo>
                    <a:pt x="301" y="67"/>
                  </a:lnTo>
                  <a:lnTo>
                    <a:pt x="3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a:off x="6460496" y="3593680"/>
              <a:ext cx="9108" cy="6323"/>
            </a:xfrm>
            <a:custGeom>
              <a:avLst/>
              <a:gdLst/>
              <a:ahLst/>
              <a:cxnLst/>
              <a:rect l="l" t="t" r="r" b="b"/>
              <a:pathLst>
                <a:path w="435" h="302" fill="none" extrusionOk="0">
                  <a:moveTo>
                    <a:pt x="435" y="268"/>
                  </a:moveTo>
                  <a:lnTo>
                    <a:pt x="134" y="1"/>
                  </a:lnTo>
                  <a:lnTo>
                    <a:pt x="1" y="1"/>
                  </a:lnTo>
                  <a:lnTo>
                    <a:pt x="368"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a:off x="6226540" y="3653750"/>
              <a:ext cx="9799" cy="6302"/>
            </a:xfrm>
            <a:custGeom>
              <a:avLst/>
              <a:gdLst/>
              <a:ahLst/>
              <a:cxnLst/>
              <a:rect l="l" t="t" r="r" b="b"/>
              <a:pathLst>
                <a:path w="468" h="301" fill="none" extrusionOk="0">
                  <a:moveTo>
                    <a:pt x="467" y="301"/>
                  </a:moveTo>
                  <a:lnTo>
                    <a:pt x="134" y="1"/>
                  </a:lnTo>
                  <a:lnTo>
                    <a:pt x="0" y="1"/>
                  </a:lnTo>
                  <a:lnTo>
                    <a:pt x="334"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6"/>
            <p:cNvSpPr/>
            <p:nvPr/>
          </p:nvSpPr>
          <p:spPr>
            <a:xfrm>
              <a:off x="6484260" y="3592298"/>
              <a:ext cx="3497" cy="1403"/>
            </a:xfrm>
            <a:custGeom>
              <a:avLst/>
              <a:gdLst/>
              <a:ahLst/>
              <a:cxnLst/>
              <a:rect l="l" t="t" r="r" b="b"/>
              <a:pathLst>
                <a:path w="167" h="67" fill="none" extrusionOk="0">
                  <a:moveTo>
                    <a:pt x="33" y="0"/>
                  </a:moveTo>
                  <a:lnTo>
                    <a:pt x="0" y="34"/>
                  </a:lnTo>
                  <a:lnTo>
                    <a:pt x="167"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6216050" y="3634885"/>
              <a:ext cx="733" cy="1424"/>
            </a:xfrm>
            <a:custGeom>
              <a:avLst/>
              <a:gdLst/>
              <a:ahLst/>
              <a:cxnLst/>
              <a:rect l="l" t="t" r="r" b="b"/>
              <a:pathLst>
                <a:path w="35" h="68" fill="none" extrusionOk="0">
                  <a:moveTo>
                    <a:pt x="34" y="68"/>
                  </a:move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6255162" y="3672614"/>
              <a:ext cx="1424" cy="712"/>
            </a:xfrm>
            <a:custGeom>
              <a:avLst/>
              <a:gdLst/>
              <a:ahLst/>
              <a:cxnLst/>
              <a:rect l="l" t="t" r="r" b="b"/>
              <a:pathLst>
                <a:path w="68" h="34" fill="none" extrusionOk="0">
                  <a:moveTo>
                    <a:pt x="68" y="0"/>
                  </a:moveTo>
                  <a:lnTo>
                    <a:pt x="1" y="0"/>
                  </a:lnTo>
                  <a:lnTo>
                    <a:pt x="68"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6005147" y="3709632"/>
              <a:ext cx="1403" cy="2115"/>
            </a:xfrm>
            <a:custGeom>
              <a:avLst/>
              <a:gdLst/>
              <a:ahLst/>
              <a:cxnLst/>
              <a:rect l="l" t="t" r="r" b="b"/>
              <a:pathLst>
                <a:path w="67" h="101" fill="none" extrusionOk="0">
                  <a:moveTo>
                    <a:pt x="67" y="67"/>
                  </a:moveTo>
                  <a:lnTo>
                    <a:pt x="0" y="0"/>
                  </a:lnTo>
                  <a:lnTo>
                    <a:pt x="67" y="1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6"/>
            <p:cNvSpPr/>
            <p:nvPr/>
          </p:nvSpPr>
          <p:spPr>
            <a:xfrm>
              <a:off x="5998154" y="3691458"/>
              <a:ext cx="2115" cy="14007"/>
            </a:xfrm>
            <a:custGeom>
              <a:avLst/>
              <a:gdLst/>
              <a:ahLst/>
              <a:cxnLst/>
              <a:rect l="l" t="t" r="r" b="b"/>
              <a:pathLst>
                <a:path w="101" h="669" fill="none" extrusionOk="0">
                  <a:moveTo>
                    <a:pt x="34" y="635"/>
                  </a:moveTo>
                  <a:lnTo>
                    <a:pt x="101" y="668"/>
                  </a:lnTo>
                  <a:lnTo>
                    <a:pt x="67" y="334"/>
                  </a:lnTo>
                  <a:lnTo>
                    <a:pt x="67" y="1"/>
                  </a:lnTo>
                  <a:lnTo>
                    <a:pt x="0" y="1"/>
                  </a:lnTo>
                  <a:lnTo>
                    <a:pt x="34"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6"/>
            <p:cNvSpPr/>
            <p:nvPr/>
          </p:nvSpPr>
          <p:spPr>
            <a:xfrm>
              <a:off x="5889907" y="3691458"/>
              <a:ext cx="1403" cy="6323"/>
            </a:xfrm>
            <a:custGeom>
              <a:avLst/>
              <a:gdLst/>
              <a:ahLst/>
              <a:cxnLst/>
              <a:rect l="l" t="t" r="r" b="b"/>
              <a:pathLst>
                <a:path w="67" h="302" fill="none" extrusionOk="0">
                  <a:moveTo>
                    <a:pt x="67" y="301"/>
                  </a:moveTo>
                  <a:lnTo>
                    <a:pt x="67" y="34"/>
                  </a:lnTo>
                  <a:lnTo>
                    <a:pt x="0" y="1"/>
                  </a:lnTo>
                  <a:lnTo>
                    <a:pt x="0"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6006529" y="3683774"/>
              <a:ext cx="6302" cy="6323"/>
            </a:xfrm>
            <a:custGeom>
              <a:avLst/>
              <a:gdLst/>
              <a:ahLst/>
              <a:cxnLst/>
              <a:rect l="l" t="t" r="r" b="b"/>
              <a:pathLst>
                <a:path w="301" h="302" fill="none" extrusionOk="0">
                  <a:moveTo>
                    <a:pt x="1" y="1"/>
                  </a:moveTo>
                  <a:lnTo>
                    <a:pt x="301" y="301"/>
                  </a:lnTo>
                  <a:lnTo>
                    <a:pt x="301" y="2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6"/>
            <p:cNvSpPr/>
            <p:nvPr/>
          </p:nvSpPr>
          <p:spPr>
            <a:xfrm>
              <a:off x="6211172" y="3639093"/>
              <a:ext cx="712" cy="21"/>
            </a:xfrm>
            <a:custGeom>
              <a:avLst/>
              <a:gdLst/>
              <a:ahLst/>
              <a:cxnLst/>
              <a:rect l="l" t="t" r="r" b="b"/>
              <a:pathLst>
                <a:path w="34" h="1" fill="none" extrusionOk="0">
                  <a:moveTo>
                    <a:pt x="34" y="0"/>
                  </a:moveTo>
                  <a:lnTo>
                    <a:pt x="34" y="0"/>
                  </a:lnTo>
                  <a:lnTo>
                    <a:pt x="0"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6"/>
            <p:cNvSpPr/>
            <p:nvPr/>
          </p:nvSpPr>
          <p:spPr>
            <a:xfrm>
              <a:off x="6136446" y="3588802"/>
              <a:ext cx="6993" cy="4208"/>
            </a:xfrm>
            <a:custGeom>
              <a:avLst/>
              <a:gdLst/>
              <a:ahLst/>
              <a:cxnLst/>
              <a:rect l="l" t="t" r="r" b="b"/>
              <a:pathLst>
                <a:path w="334" h="201" fill="none" extrusionOk="0">
                  <a:moveTo>
                    <a:pt x="334" y="201"/>
                  </a:moveTo>
                  <a:lnTo>
                    <a:pt x="67" y="0"/>
                  </a:lnTo>
                  <a:lnTo>
                    <a:pt x="0" y="0"/>
                  </a:lnTo>
                  <a:lnTo>
                    <a:pt x="300" y="2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6213266" y="3667715"/>
              <a:ext cx="6302" cy="7014"/>
            </a:xfrm>
            <a:custGeom>
              <a:avLst/>
              <a:gdLst/>
              <a:ahLst/>
              <a:cxnLst/>
              <a:rect l="l" t="t" r="r" b="b"/>
              <a:pathLst>
                <a:path w="301" h="335" fill="none" extrusionOk="0">
                  <a:moveTo>
                    <a:pt x="0" y="334"/>
                  </a:moveTo>
                  <a:lnTo>
                    <a:pt x="301" y="1"/>
                  </a:lnTo>
                  <a:lnTo>
                    <a:pt x="30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6"/>
            <p:cNvSpPr/>
            <p:nvPr/>
          </p:nvSpPr>
          <p:spPr>
            <a:xfrm>
              <a:off x="5838212" y="3700545"/>
              <a:ext cx="1424" cy="712"/>
            </a:xfrm>
            <a:custGeom>
              <a:avLst/>
              <a:gdLst/>
              <a:ahLst/>
              <a:cxnLst/>
              <a:rect l="l" t="t" r="r" b="b"/>
              <a:pathLst>
                <a:path w="68" h="34" fill="none" extrusionOk="0">
                  <a:moveTo>
                    <a:pt x="67" y="34"/>
                  </a:move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6"/>
            <p:cNvSpPr/>
            <p:nvPr/>
          </p:nvSpPr>
          <p:spPr>
            <a:xfrm>
              <a:off x="5996751" y="3662837"/>
              <a:ext cx="7014" cy="4899"/>
            </a:xfrm>
            <a:custGeom>
              <a:avLst/>
              <a:gdLst/>
              <a:ahLst/>
              <a:cxnLst/>
              <a:rect l="l" t="t" r="r" b="b"/>
              <a:pathLst>
                <a:path w="335" h="234" fill="none" extrusionOk="0">
                  <a:moveTo>
                    <a:pt x="1" y="0"/>
                  </a:moveTo>
                  <a:lnTo>
                    <a:pt x="1" y="0"/>
                  </a:lnTo>
                  <a:lnTo>
                    <a:pt x="334" y="234"/>
                  </a:lnTo>
                  <a:lnTo>
                    <a:pt x="334" y="2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6191616" y="3676111"/>
              <a:ext cx="9108" cy="1403"/>
            </a:xfrm>
            <a:custGeom>
              <a:avLst/>
              <a:gdLst/>
              <a:ahLst/>
              <a:cxnLst/>
              <a:rect l="l" t="t" r="r" b="b"/>
              <a:pathLst>
                <a:path w="435" h="67" fill="none" extrusionOk="0">
                  <a:moveTo>
                    <a:pt x="0" y="33"/>
                  </a:moveTo>
                  <a:lnTo>
                    <a:pt x="34" y="67"/>
                  </a:lnTo>
                  <a:lnTo>
                    <a:pt x="334" y="33"/>
                  </a:lnTo>
                  <a:lnTo>
                    <a:pt x="434" y="0"/>
                  </a:lnTo>
                  <a:lnTo>
                    <a:pt x="3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6"/>
            <p:cNvSpPr/>
            <p:nvPr/>
          </p:nvSpPr>
          <p:spPr>
            <a:xfrm>
              <a:off x="6166470" y="3593680"/>
              <a:ext cx="712" cy="21"/>
            </a:xfrm>
            <a:custGeom>
              <a:avLst/>
              <a:gdLst/>
              <a:ahLst/>
              <a:cxnLst/>
              <a:rect l="l" t="t" r="r" b="b"/>
              <a:pathLst>
                <a:path w="34" h="1" fill="none" extrusionOk="0">
                  <a:moveTo>
                    <a:pt x="1" y="1"/>
                  </a:moveTo>
                  <a:lnTo>
                    <a:pt x="1" y="1"/>
                  </a:lnTo>
                  <a:lnTo>
                    <a:pt x="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6"/>
            <p:cNvSpPr/>
            <p:nvPr/>
          </p:nvSpPr>
          <p:spPr>
            <a:xfrm>
              <a:off x="6237700" y="3473562"/>
              <a:ext cx="7014" cy="6993"/>
            </a:xfrm>
            <a:custGeom>
              <a:avLst/>
              <a:gdLst/>
              <a:ahLst/>
              <a:cxnLst/>
              <a:rect l="l" t="t" r="r" b="b"/>
              <a:pathLst>
                <a:path w="335" h="334" fill="none" extrusionOk="0">
                  <a:moveTo>
                    <a:pt x="335" y="0"/>
                  </a:moveTo>
                  <a:lnTo>
                    <a:pt x="301" y="0"/>
                  </a:lnTo>
                  <a:lnTo>
                    <a:pt x="1" y="334"/>
                  </a:lnTo>
                  <a:lnTo>
                    <a:pt x="68"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6372495" y="3512673"/>
              <a:ext cx="20288" cy="22361"/>
            </a:xfrm>
            <a:custGeom>
              <a:avLst/>
              <a:gdLst/>
              <a:ahLst/>
              <a:cxnLst/>
              <a:rect l="l" t="t" r="r" b="b"/>
              <a:pathLst>
                <a:path w="969" h="1068" fill="none" extrusionOk="0">
                  <a:moveTo>
                    <a:pt x="334" y="734"/>
                  </a:moveTo>
                  <a:lnTo>
                    <a:pt x="301" y="367"/>
                  </a:lnTo>
                  <a:lnTo>
                    <a:pt x="968" y="34"/>
                  </a:lnTo>
                  <a:lnTo>
                    <a:pt x="902" y="0"/>
                  </a:lnTo>
                  <a:lnTo>
                    <a:pt x="234" y="367"/>
                  </a:lnTo>
                  <a:lnTo>
                    <a:pt x="301" y="734"/>
                  </a:lnTo>
                  <a:lnTo>
                    <a:pt x="1" y="1035"/>
                  </a:lnTo>
                  <a:lnTo>
                    <a:pt x="1" y="10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6"/>
            <p:cNvSpPr/>
            <p:nvPr/>
          </p:nvSpPr>
          <p:spPr>
            <a:xfrm>
              <a:off x="6208366" y="3474964"/>
              <a:ext cx="8417" cy="6993"/>
            </a:xfrm>
            <a:custGeom>
              <a:avLst/>
              <a:gdLst/>
              <a:ahLst/>
              <a:cxnLst/>
              <a:rect l="l" t="t" r="r" b="b"/>
              <a:pathLst>
                <a:path w="402" h="334" fill="none" extrusionOk="0">
                  <a:moveTo>
                    <a:pt x="34" y="34"/>
                  </a:moveTo>
                  <a:lnTo>
                    <a:pt x="168" y="0"/>
                  </a:lnTo>
                  <a:lnTo>
                    <a:pt x="1" y="34"/>
                  </a:lnTo>
                  <a:lnTo>
                    <a:pt x="368" y="334"/>
                  </a:lnTo>
                  <a:lnTo>
                    <a:pt x="401"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6"/>
            <p:cNvSpPr/>
            <p:nvPr/>
          </p:nvSpPr>
          <p:spPr>
            <a:xfrm>
              <a:off x="6488447" y="3541315"/>
              <a:ext cx="3497" cy="712"/>
            </a:xfrm>
            <a:custGeom>
              <a:avLst/>
              <a:gdLst/>
              <a:ahLst/>
              <a:cxnLst/>
              <a:rect l="l" t="t" r="r" b="b"/>
              <a:pathLst>
                <a:path w="167" h="34" fill="none" extrusionOk="0">
                  <a:moveTo>
                    <a:pt x="167" y="0"/>
                  </a:moveTo>
                  <a:lnTo>
                    <a:pt x="0" y="33"/>
                  </a:lnTo>
                  <a:lnTo>
                    <a:pt x="0" y="33"/>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6117581" y="3417679"/>
              <a:ext cx="21" cy="21"/>
            </a:xfrm>
            <a:custGeom>
              <a:avLst/>
              <a:gdLst/>
              <a:ahLst/>
              <a:cxnLst/>
              <a:rect l="l" t="t" r="r" b="b"/>
              <a:pathLst>
                <a:path w="1" h="1" fill="none" extrusionOk="0">
                  <a:moveTo>
                    <a:pt x="1"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6"/>
            <p:cNvSpPr/>
            <p:nvPr/>
          </p:nvSpPr>
          <p:spPr>
            <a:xfrm>
              <a:off x="6415103" y="3520357"/>
              <a:ext cx="23764" cy="12583"/>
            </a:xfrm>
            <a:custGeom>
              <a:avLst/>
              <a:gdLst/>
              <a:ahLst/>
              <a:cxnLst/>
              <a:rect l="l" t="t" r="r" b="b"/>
              <a:pathLst>
                <a:path w="1135" h="601" fill="none" extrusionOk="0">
                  <a:moveTo>
                    <a:pt x="1035" y="167"/>
                  </a:moveTo>
                  <a:lnTo>
                    <a:pt x="1135" y="0"/>
                  </a:lnTo>
                  <a:lnTo>
                    <a:pt x="1001" y="167"/>
                  </a:lnTo>
                  <a:lnTo>
                    <a:pt x="1" y="534"/>
                  </a:lnTo>
                  <a:lnTo>
                    <a:pt x="1" y="6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6"/>
            <p:cNvSpPr/>
            <p:nvPr/>
          </p:nvSpPr>
          <p:spPr>
            <a:xfrm>
              <a:off x="6342471" y="3515457"/>
              <a:ext cx="20979" cy="15389"/>
            </a:xfrm>
            <a:custGeom>
              <a:avLst/>
              <a:gdLst/>
              <a:ahLst/>
              <a:cxnLst/>
              <a:rect l="l" t="t" r="r" b="b"/>
              <a:pathLst>
                <a:path w="1002" h="735" fill="none" extrusionOk="0">
                  <a:moveTo>
                    <a:pt x="334" y="334"/>
                  </a:moveTo>
                  <a:lnTo>
                    <a:pt x="668" y="334"/>
                  </a:lnTo>
                  <a:lnTo>
                    <a:pt x="1001" y="1"/>
                  </a:lnTo>
                  <a:lnTo>
                    <a:pt x="968" y="1"/>
                  </a:lnTo>
                  <a:lnTo>
                    <a:pt x="634" y="334"/>
                  </a:lnTo>
                  <a:lnTo>
                    <a:pt x="301" y="334"/>
                  </a:lnTo>
                  <a:lnTo>
                    <a:pt x="1" y="701"/>
                  </a:lnTo>
                  <a:lnTo>
                    <a:pt x="67" y="735"/>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6"/>
            <p:cNvSpPr/>
            <p:nvPr/>
          </p:nvSpPr>
          <p:spPr>
            <a:xfrm>
              <a:off x="5998845" y="3467280"/>
              <a:ext cx="14698" cy="8396"/>
            </a:xfrm>
            <a:custGeom>
              <a:avLst/>
              <a:gdLst/>
              <a:ahLst/>
              <a:cxnLst/>
              <a:rect l="l" t="t" r="r" b="b"/>
              <a:pathLst>
                <a:path w="702" h="401" fill="none" extrusionOk="0">
                  <a:moveTo>
                    <a:pt x="701" y="0"/>
                  </a:moveTo>
                  <a:lnTo>
                    <a:pt x="668" y="0"/>
                  </a:lnTo>
                  <a:lnTo>
                    <a:pt x="1" y="401"/>
                  </a:lnTo>
                  <a:lnTo>
                    <a:pt x="34" y="4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6"/>
            <p:cNvSpPr/>
            <p:nvPr/>
          </p:nvSpPr>
          <p:spPr>
            <a:xfrm>
              <a:off x="6202085" y="3481937"/>
              <a:ext cx="7014" cy="14698"/>
            </a:xfrm>
            <a:custGeom>
              <a:avLst/>
              <a:gdLst/>
              <a:ahLst/>
              <a:cxnLst/>
              <a:rect l="l" t="t" r="r" b="b"/>
              <a:pathLst>
                <a:path w="335" h="702" fill="none" extrusionOk="0">
                  <a:moveTo>
                    <a:pt x="34" y="368"/>
                  </a:moveTo>
                  <a:lnTo>
                    <a:pt x="334" y="1"/>
                  </a:lnTo>
                  <a:lnTo>
                    <a:pt x="301" y="1"/>
                  </a:lnTo>
                  <a:lnTo>
                    <a:pt x="1" y="368"/>
                  </a:lnTo>
                  <a:lnTo>
                    <a:pt x="34" y="635"/>
                  </a:lnTo>
                  <a:lnTo>
                    <a:pt x="101" y="7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6"/>
            <p:cNvSpPr/>
            <p:nvPr/>
          </p:nvSpPr>
          <p:spPr>
            <a:xfrm>
              <a:off x="6019803" y="3419773"/>
              <a:ext cx="62875" cy="47528"/>
            </a:xfrm>
            <a:custGeom>
              <a:avLst/>
              <a:gdLst/>
              <a:ahLst/>
              <a:cxnLst/>
              <a:rect l="l" t="t" r="r" b="b"/>
              <a:pathLst>
                <a:path w="3003" h="2270" fill="none" extrusionOk="0">
                  <a:moveTo>
                    <a:pt x="367" y="1902"/>
                  </a:moveTo>
                  <a:lnTo>
                    <a:pt x="668" y="1836"/>
                  </a:lnTo>
                  <a:lnTo>
                    <a:pt x="1702" y="1102"/>
                  </a:lnTo>
                  <a:lnTo>
                    <a:pt x="2002" y="768"/>
                  </a:lnTo>
                  <a:lnTo>
                    <a:pt x="2336" y="368"/>
                  </a:lnTo>
                  <a:lnTo>
                    <a:pt x="3003" y="1"/>
                  </a:lnTo>
                  <a:lnTo>
                    <a:pt x="2969" y="1"/>
                  </a:lnTo>
                  <a:lnTo>
                    <a:pt x="2302" y="368"/>
                  </a:lnTo>
                  <a:lnTo>
                    <a:pt x="1969" y="768"/>
                  </a:lnTo>
                  <a:lnTo>
                    <a:pt x="1668" y="1102"/>
                  </a:lnTo>
                  <a:lnTo>
                    <a:pt x="668" y="1836"/>
                  </a:lnTo>
                  <a:lnTo>
                    <a:pt x="334" y="1902"/>
                  </a:lnTo>
                  <a:lnTo>
                    <a:pt x="1" y="2269"/>
                  </a:lnTo>
                  <a:lnTo>
                    <a:pt x="1" y="2269"/>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6"/>
            <p:cNvSpPr/>
            <p:nvPr/>
          </p:nvSpPr>
          <p:spPr>
            <a:xfrm>
              <a:off x="5964633" y="3492426"/>
              <a:ext cx="63566" cy="90115"/>
            </a:xfrm>
            <a:custGeom>
              <a:avLst/>
              <a:gdLst/>
              <a:ahLst/>
              <a:cxnLst/>
              <a:rect l="l" t="t" r="r" b="b"/>
              <a:pathLst>
                <a:path w="3036" h="4304" fill="none" extrusionOk="0">
                  <a:moveTo>
                    <a:pt x="2702" y="4303"/>
                  </a:moveTo>
                  <a:lnTo>
                    <a:pt x="2369" y="3970"/>
                  </a:lnTo>
                  <a:lnTo>
                    <a:pt x="1968" y="3302"/>
                  </a:lnTo>
                  <a:lnTo>
                    <a:pt x="1601" y="2635"/>
                  </a:lnTo>
                  <a:lnTo>
                    <a:pt x="1168" y="2335"/>
                  </a:lnTo>
                  <a:lnTo>
                    <a:pt x="1168" y="2002"/>
                  </a:lnTo>
                  <a:lnTo>
                    <a:pt x="1101" y="1301"/>
                  </a:lnTo>
                  <a:lnTo>
                    <a:pt x="768" y="967"/>
                  </a:lnTo>
                  <a:lnTo>
                    <a:pt x="367" y="667"/>
                  </a:lnTo>
                  <a:lnTo>
                    <a:pt x="334" y="0"/>
                  </a:lnTo>
                  <a:lnTo>
                    <a:pt x="0" y="0"/>
                  </a:lnTo>
                  <a:lnTo>
                    <a:pt x="334" y="0"/>
                  </a:lnTo>
                  <a:lnTo>
                    <a:pt x="367" y="667"/>
                  </a:lnTo>
                  <a:lnTo>
                    <a:pt x="768" y="967"/>
                  </a:lnTo>
                  <a:lnTo>
                    <a:pt x="1101" y="1301"/>
                  </a:lnTo>
                  <a:lnTo>
                    <a:pt x="1134" y="2002"/>
                  </a:lnTo>
                  <a:lnTo>
                    <a:pt x="1168" y="2335"/>
                  </a:lnTo>
                  <a:lnTo>
                    <a:pt x="1535" y="2635"/>
                  </a:lnTo>
                  <a:lnTo>
                    <a:pt x="1935" y="3302"/>
                  </a:lnTo>
                  <a:lnTo>
                    <a:pt x="2335" y="3970"/>
                  </a:lnTo>
                  <a:lnTo>
                    <a:pt x="2669" y="4303"/>
                  </a:lnTo>
                  <a:lnTo>
                    <a:pt x="3002" y="4270"/>
                  </a:lnTo>
                  <a:lnTo>
                    <a:pt x="3036" y="4303"/>
                  </a:lnTo>
                  <a:lnTo>
                    <a:pt x="3036" y="427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6"/>
            <p:cNvSpPr/>
            <p:nvPr/>
          </p:nvSpPr>
          <p:spPr>
            <a:xfrm>
              <a:off x="5954855" y="3464475"/>
              <a:ext cx="9799" cy="27972"/>
            </a:xfrm>
            <a:custGeom>
              <a:avLst/>
              <a:gdLst/>
              <a:ahLst/>
              <a:cxnLst/>
              <a:rect l="l" t="t" r="r" b="b"/>
              <a:pathLst>
                <a:path w="468" h="1336" fill="none" extrusionOk="0">
                  <a:moveTo>
                    <a:pt x="0" y="1"/>
                  </a:moveTo>
                  <a:lnTo>
                    <a:pt x="0" y="1"/>
                  </a:lnTo>
                  <a:lnTo>
                    <a:pt x="67" y="668"/>
                  </a:lnTo>
                  <a:lnTo>
                    <a:pt x="467" y="1335"/>
                  </a:lnTo>
                  <a:lnTo>
                    <a:pt x="67" y="6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6"/>
            <p:cNvSpPr/>
            <p:nvPr/>
          </p:nvSpPr>
          <p:spPr>
            <a:xfrm>
              <a:off x="6173464" y="3477058"/>
              <a:ext cx="13274" cy="712"/>
            </a:xfrm>
            <a:custGeom>
              <a:avLst/>
              <a:gdLst/>
              <a:ahLst/>
              <a:cxnLst/>
              <a:rect l="l" t="t" r="r" b="b"/>
              <a:pathLst>
                <a:path w="634" h="34" fill="none" extrusionOk="0">
                  <a:moveTo>
                    <a:pt x="634" y="0"/>
                  </a:moveTo>
                  <a:lnTo>
                    <a:pt x="0" y="34"/>
                  </a:lnTo>
                  <a:lnTo>
                    <a:pt x="0"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6097335" y="3423270"/>
              <a:ext cx="6993" cy="9799"/>
            </a:xfrm>
            <a:custGeom>
              <a:avLst/>
              <a:gdLst/>
              <a:ahLst/>
              <a:cxnLst/>
              <a:rect l="l" t="t" r="r" b="b"/>
              <a:pathLst>
                <a:path w="334" h="468" fill="none" extrusionOk="0">
                  <a:moveTo>
                    <a:pt x="334" y="101"/>
                  </a:moveTo>
                  <a:lnTo>
                    <a:pt x="334" y="1"/>
                  </a:lnTo>
                  <a:lnTo>
                    <a:pt x="334" y="67"/>
                  </a:lnTo>
                  <a:lnTo>
                    <a:pt x="334" y="101"/>
                  </a:lnTo>
                  <a:lnTo>
                    <a:pt x="0" y="468"/>
                  </a:lnTo>
                  <a:lnTo>
                    <a:pt x="0" y="4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6058915" y="3608357"/>
              <a:ext cx="6302" cy="4899"/>
            </a:xfrm>
            <a:custGeom>
              <a:avLst/>
              <a:gdLst/>
              <a:ahLst/>
              <a:cxnLst/>
              <a:rect l="l" t="t" r="r" b="b"/>
              <a:pathLst>
                <a:path w="301" h="234" fill="none" extrusionOk="0">
                  <a:moveTo>
                    <a:pt x="301" y="234"/>
                  </a:moveTo>
                  <a:lnTo>
                    <a:pt x="1"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6"/>
            <p:cNvSpPr/>
            <p:nvPr/>
          </p:nvSpPr>
          <p:spPr>
            <a:xfrm>
              <a:off x="6268436" y="2035511"/>
              <a:ext cx="45413" cy="27261"/>
            </a:xfrm>
            <a:custGeom>
              <a:avLst/>
              <a:gdLst/>
              <a:ahLst/>
              <a:cxnLst/>
              <a:rect l="l" t="t" r="r" b="b"/>
              <a:pathLst>
                <a:path w="2169" h="1302" fill="none" extrusionOk="0">
                  <a:moveTo>
                    <a:pt x="1" y="34"/>
                  </a:moveTo>
                  <a:lnTo>
                    <a:pt x="668" y="1"/>
                  </a:lnTo>
                  <a:lnTo>
                    <a:pt x="1368" y="335"/>
                  </a:lnTo>
                  <a:lnTo>
                    <a:pt x="2102" y="635"/>
                  </a:lnTo>
                  <a:lnTo>
                    <a:pt x="2136" y="1302"/>
                  </a:lnTo>
                  <a:lnTo>
                    <a:pt x="2169" y="1302"/>
                  </a:lnTo>
                  <a:lnTo>
                    <a:pt x="2102" y="635"/>
                  </a:lnTo>
                  <a:lnTo>
                    <a:pt x="1435" y="335"/>
                  </a:lnTo>
                  <a:lnTo>
                    <a:pt x="701" y="1"/>
                  </a:lnTo>
                  <a:lnTo>
                    <a:pt x="70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6"/>
            <p:cNvSpPr/>
            <p:nvPr/>
          </p:nvSpPr>
          <p:spPr>
            <a:xfrm>
              <a:off x="6255162" y="2059275"/>
              <a:ext cx="15389" cy="6993"/>
            </a:xfrm>
            <a:custGeom>
              <a:avLst/>
              <a:gdLst/>
              <a:ahLst/>
              <a:cxnLst/>
              <a:rect l="l" t="t" r="r" b="b"/>
              <a:pathLst>
                <a:path w="735" h="334" fill="none" extrusionOk="0">
                  <a:moveTo>
                    <a:pt x="1" y="33"/>
                  </a:moveTo>
                  <a:lnTo>
                    <a:pt x="735" y="334"/>
                  </a:lnTo>
                  <a:lnTo>
                    <a:pt x="735" y="267"/>
                  </a:lnTo>
                  <a:lnTo>
                    <a:pt x="68"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6288704" y="2006890"/>
              <a:ext cx="3497" cy="21"/>
            </a:xfrm>
            <a:custGeom>
              <a:avLst/>
              <a:gdLst/>
              <a:ahLst/>
              <a:cxnLst/>
              <a:rect l="l" t="t" r="r" b="b"/>
              <a:pathLst>
                <a:path w="167" h="1" fill="none" extrusionOk="0">
                  <a:moveTo>
                    <a:pt x="0" y="0"/>
                  </a:moveTo>
                  <a:lnTo>
                    <a:pt x="1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6295676" y="2006890"/>
              <a:ext cx="34945" cy="33542"/>
            </a:xfrm>
            <a:custGeom>
              <a:avLst/>
              <a:gdLst/>
              <a:ahLst/>
              <a:cxnLst/>
              <a:rect l="l" t="t" r="r" b="b"/>
              <a:pathLst>
                <a:path w="1669" h="1602" fill="none" extrusionOk="0">
                  <a:moveTo>
                    <a:pt x="1135" y="901"/>
                  </a:moveTo>
                  <a:lnTo>
                    <a:pt x="1068" y="567"/>
                  </a:lnTo>
                  <a:lnTo>
                    <a:pt x="368" y="267"/>
                  </a:lnTo>
                  <a:lnTo>
                    <a:pt x="1" y="0"/>
                  </a:lnTo>
                  <a:lnTo>
                    <a:pt x="1" y="0"/>
                  </a:lnTo>
                  <a:lnTo>
                    <a:pt x="334" y="267"/>
                  </a:lnTo>
                  <a:lnTo>
                    <a:pt x="1035" y="567"/>
                  </a:lnTo>
                  <a:lnTo>
                    <a:pt x="1068" y="901"/>
                  </a:lnTo>
                  <a:lnTo>
                    <a:pt x="1502" y="1601"/>
                  </a:lnTo>
                  <a:lnTo>
                    <a:pt x="1668" y="1568"/>
                  </a:lnTo>
                  <a:lnTo>
                    <a:pt x="1502" y="15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6"/>
            <p:cNvSpPr/>
            <p:nvPr/>
          </p:nvSpPr>
          <p:spPr>
            <a:xfrm>
              <a:off x="6008623" y="2731851"/>
              <a:ext cx="4920" cy="21"/>
            </a:xfrm>
            <a:custGeom>
              <a:avLst/>
              <a:gdLst/>
              <a:ahLst/>
              <a:cxnLst/>
              <a:rect l="l" t="t" r="r" b="b"/>
              <a:pathLst>
                <a:path w="235" h="1" fill="none" extrusionOk="0">
                  <a:moveTo>
                    <a:pt x="234" y="0"/>
                  </a:moveTo>
                  <a:lnTo>
                    <a:pt x="234"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6"/>
            <p:cNvSpPr/>
            <p:nvPr/>
          </p:nvSpPr>
          <p:spPr>
            <a:xfrm>
              <a:off x="6338284" y="2039008"/>
              <a:ext cx="10490" cy="7014"/>
            </a:xfrm>
            <a:custGeom>
              <a:avLst/>
              <a:gdLst/>
              <a:ahLst/>
              <a:cxnLst/>
              <a:rect l="l" t="t" r="r" b="b"/>
              <a:pathLst>
                <a:path w="501" h="335" fill="none" extrusionOk="0">
                  <a:moveTo>
                    <a:pt x="0" y="34"/>
                  </a:moveTo>
                  <a:lnTo>
                    <a:pt x="134" y="1"/>
                  </a:lnTo>
                  <a:lnTo>
                    <a:pt x="501" y="334"/>
                  </a:lnTo>
                  <a:lnTo>
                    <a:pt x="501" y="334"/>
                  </a:lnTo>
                  <a:lnTo>
                    <a:pt x="167"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6235606" y="2082307"/>
              <a:ext cx="14698" cy="6323"/>
            </a:xfrm>
            <a:custGeom>
              <a:avLst/>
              <a:gdLst/>
              <a:ahLst/>
              <a:cxnLst/>
              <a:rect l="l" t="t" r="r" b="b"/>
              <a:pathLst>
                <a:path w="702" h="302" fill="none" extrusionOk="0">
                  <a:moveTo>
                    <a:pt x="34" y="1"/>
                  </a:moveTo>
                  <a:lnTo>
                    <a:pt x="1" y="1"/>
                  </a:lnTo>
                  <a:lnTo>
                    <a:pt x="368" y="301"/>
                  </a:lnTo>
                  <a:lnTo>
                    <a:pt x="701" y="301"/>
                  </a:lnTo>
                  <a:lnTo>
                    <a:pt x="701" y="301"/>
                  </a:lnTo>
                  <a:lnTo>
                    <a:pt x="401"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6036574" y="2435020"/>
              <a:ext cx="6993" cy="6302"/>
            </a:xfrm>
            <a:custGeom>
              <a:avLst/>
              <a:gdLst/>
              <a:ahLst/>
              <a:cxnLst/>
              <a:rect l="l" t="t" r="r" b="b"/>
              <a:pathLst>
                <a:path w="334" h="301" fill="none" extrusionOk="0">
                  <a:moveTo>
                    <a:pt x="33" y="0"/>
                  </a:moveTo>
                  <a:lnTo>
                    <a:pt x="0" y="0"/>
                  </a:lnTo>
                  <a:lnTo>
                    <a:pt x="0" y="300"/>
                  </a:lnTo>
                  <a:lnTo>
                    <a:pt x="334" y="300"/>
                  </a:lnTo>
                  <a:lnTo>
                    <a:pt x="334" y="300"/>
                  </a:lnTo>
                  <a:lnTo>
                    <a:pt x="67"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6"/>
            <p:cNvSpPr/>
            <p:nvPr/>
          </p:nvSpPr>
          <p:spPr>
            <a:xfrm>
              <a:off x="6194401" y="2106071"/>
              <a:ext cx="28663" cy="6302"/>
            </a:xfrm>
            <a:custGeom>
              <a:avLst/>
              <a:gdLst/>
              <a:ahLst/>
              <a:cxnLst/>
              <a:rect l="l" t="t" r="r" b="b"/>
              <a:pathLst>
                <a:path w="1369" h="301" fill="none" extrusionOk="0">
                  <a:moveTo>
                    <a:pt x="368" y="0"/>
                  </a:moveTo>
                  <a:lnTo>
                    <a:pt x="1" y="33"/>
                  </a:lnTo>
                  <a:lnTo>
                    <a:pt x="1" y="33"/>
                  </a:lnTo>
                  <a:lnTo>
                    <a:pt x="334" y="0"/>
                  </a:lnTo>
                  <a:lnTo>
                    <a:pt x="1035" y="300"/>
                  </a:lnTo>
                  <a:lnTo>
                    <a:pt x="1368" y="267"/>
                  </a:lnTo>
                  <a:lnTo>
                    <a:pt x="1368" y="267"/>
                  </a:lnTo>
                  <a:lnTo>
                    <a:pt x="1035"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6"/>
            <p:cNvSpPr/>
            <p:nvPr/>
          </p:nvSpPr>
          <p:spPr>
            <a:xfrm>
              <a:off x="6377395" y="2036223"/>
              <a:ext cx="15389" cy="13295"/>
            </a:xfrm>
            <a:custGeom>
              <a:avLst/>
              <a:gdLst/>
              <a:ahLst/>
              <a:cxnLst/>
              <a:rect l="l" t="t" r="r" b="b"/>
              <a:pathLst>
                <a:path w="735" h="635" fill="none" extrusionOk="0">
                  <a:moveTo>
                    <a:pt x="0" y="0"/>
                  </a:moveTo>
                  <a:lnTo>
                    <a:pt x="0" y="0"/>
                  </a:lnTo>
                  <a:lnTo>
                    <a:pt x="334" y="0"/>
                  </a:lnTo>
                  <a:lnTo>
                    <a:pt x="734" y="634"/>
                  </a:lnTo>
                  <a:lnTo>
                    <a:pt x="734" y="634"/>
                  </a:ln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6717524" y="2958834"/>
              <a:ext cx="7705" cy="1403"/>
            </a:xfrm>
            <a:custGeom>
              <a:avLst/>
              <a:gdLst/>
              <a:ahLst/>
              <a:cxnLst/>
              <a:rect l="l" t="t" r="r" b="b"/>
              <a:pathLst>
                <a:path w="368" h="67" fill="none" extrusionOk="0">
                  <a:moveTo>
                    <a:pt x="334" y="0"/>
                  </a:moveTo>
                  <a:lnTo>
                    <a:pt x="0" y="67"/>
                  </a:lnTo>
                  <a:lnTo>
                    <a:pt x="3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6774098" y="2963712"/>
              <a:ext cx="21" cy="21"/>
            </a:xfrm>
            <a:custGeom>
              <a:avLst/>
              <a:gdLst/>
              <a:ahLst/>
              <a:cxnLst/>
              <a:rect l="l" t="t" r="r" b="b"/>
              <a:pathLst>
                <a:path w="1" h="1" fill="none" extrusionOk="0">
                  <a:moveTo>
                    <a:pt x="0"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6"/>
            <p:cNvSpPr/>
            <p:nvPr/>
          </p:nvSpPr>
          <p:spPr>
            <a:xfrm>
              <a:off x="6956380" y="3106883"/>
              <a:ext cx="13295" cy="733"/>
            </a:xfrm>
            <a:custGeom>
              <a:avLst/>
              <a:gdLst/>
              <a:ahLst/>
              <a:cxnLst/>
              <a:rect l="l" t="t" r="r" b="b"/>
              <a:pathLst>
                <a:path w="635" h="35" fill="none" extrusionOk="0">
                  <a:moveTo>
                    <a:pt x="634" y="1"/>
                  </a:moveTo>
                  <a:lnTo>
                    <a:pt x="0"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6"/>
            <p:cNvSpPr/>
            <p:nvPr/>
          </p:nvSpPr>
          <p:spPr>
            <a:xfrm>
              <a:off x="5967418" y="2792611"/>
              <a:ext cx="7705" cy="14677"/>
            </a:xfrm>
            <a:custGeom>
              <a:avLst/>
              <a:gdLst/>
              <a:ahLst/>
              <a:cxnLst/>
              <a:rect l="l" t="t" r="r" b="b"/>
              <a:pathLst>
                <a:path w="368" h="701" fill="none" extrusionOk="0">
                  <a:moveTo>
                    <a:pt x="34" y="0"/>
                  </a:moveTo>
                  <a:lnTo>
                    <a:pt x="1" y="0"/>
                  </a:lnTo>
                  <a:lnTo>
                    <a:pt x="34" y="367"/>
                  </a:lnTo>
                  <a:lnTo>
                    <a:pt x="368" y="701"/>
                  </a:lnTo>
                  <a:lnTo>
                    <a:pt x="368" y="667"/>
                  </a:lnTo>
                  <a:lnTo>
                    <a:pt x="67"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6328506" y="2067650"/>
              <a:ext cx="55191" cy="69868"/>
            </a:xfrm>
            <a:custGeom>
              <a:avLst/>
              <a:gdLst/>
              <a:ahLst/>
              <a:cxnLst/>
              <a:rect l="l" t="t" r="r" b="b"/>
              <a:pathLst>
                <a:path w="2636" h="3337" fill="none" extrusionOk="0">
                  <a:moveTo>
                    <a:pt x="1001" y="334"/>
                  </a:moveTo>
                  <a:lnTo>
                    <a:pt x="1768" y="601"/>
                  </a:lnTo>
                  <a:lnTo>
                    <a:pt x="2102" y="601"/>
                  </a:lnTo>
                  <a:lnTo>
                    <a:pt x="2135" y="1268"/>
                  </a:lnTo>
                  <a:lnTo>
                    <a:pt x="2502" y="1602"/>
                  </a:lnTo>
                  <a:lnTo>
                    <a:pt x="2569" y="1968"/>
                  </a:lnTo>
                  <a:lnTo>
                    <a:pt x="2569" y="2269"/>
                  </a:lnTo>
                  <a:lnTo>
                    <a:pt x="2602" y="2636"/>
                  </a:lnTo>
                  <a:lnTo>
                    <a:pt x="2602" y="2969"/>
                  </a:lnTo>
                  <a:lnTo>
                    <a:pt x="2302" y="3336"/>
                  </a:lnTo>
                  <a:lnTo>
                    <a:pt x="2302" y="3336"/>
                  </a:lnTo>
                  <a:lnTo>
                    <a:pt x="2636" y="2969"/>
                  </a:lnTo>
                  <a:lnTo>
                    <a:pt x="2602" y="2636"/>
                  </a:lnTo>
                  <a:lnTo>
                    <a:pt x="2602" y="2269"/>
                  </a:lnTo>
                  <a:lnTo>
                    <a:pt x="2569" y="1935"/>
                  </a:lnTo>
                  <a:lnTo>
                    <a:pt x="2502" y="1602"/>
                  </a:lnTo>
                  <a:lnTo>
                    <a:pt x="2169" y="1268"/>
                  </a:lnTo>
                  <a:lnTo>
                    <a:pt x="2102" y="601"/>
                  </a:lnTo>
                  <a:lnTo>
                    <a:pt x="1768" y="601"/>
                  </a:lnTo>
                  <a:lnTo>
                    <a:pt x="1068" y="334"/>
                  </a:lnTo>
                  <a:lnTo>
                    <a:pt x="334" y="0"/>
                  </a:lnTo>
                  <a:lnTo>
                    <a:pt x="0" y="34"/>
                  </a:ln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6"/>
            <p:cNvSpPr/>
            <p:nvPr/>
          </p:nvSpPr>
          <p:spPr>
            <a:xfrm>
              <a:off x="6470985" y="1920983"/>
              <a:ext cx="23073" cy="20979"/>
            </a:xfrm>
            <a:custGeom>
              <a:avLst/>
              <a:gdLst/>
              <a:ahLst/>
              <a:cxnLst/>
              <a:rect l="l" t="t" r="r" b="b"/>
              <a:pathLst>
                <a:path w="1102" h="1002" fill="none" extrusionOk="0">
                  <a:moveTo>
                    <a:pt x="334" y="0"/>
                  </a:moveTo>
                  <a:lnTo>
                    <a:pt x="167" y="34"/>
                  </a:lnTo>
                  <a:lnTo>
                    <a:pt x="300" y="34"/>
                  </a:lnTo>
                  <a:lnTo>
                    <a:pt x="0" y="768"/>
                  </a:lnTo>
                  <a:lnTo>
                    <a:pt x="1034" y="1001"/>
                  </a:lnTo>
                  <a:lnTo>
                    <a:pt x="1101" y="1001"/>
                  </a:lnTo>
                  <a:lnTo>
                    <a:pt x="34" y="7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6"/>
            <p:cNvSpPr/>
            <p:nvPr/>
          </p:nvSpPr>
          <p:spPr>
            <a:xfrm>
              <a:off x="6435371" y="1938445"/>
              <a:ext cx="6993" cy="712"/>
            </a:xfrm>
            <a:custGeom>
              <a:avLst/>
              <a:gdLst/>
              <a:ahLst/>
              <a:cxnLst/>
              <a:rect l="l" t="t" r="r" b="b"/>
              <a:pathLst>
                <a:path w="334" h="34" fill="none" extrusionOk="0">
                  <a:moveTo>
                    <a:pt x="0" y="34"/>
                  </a:move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6"/>
            <p:cNvSpPr/>
            <p:nvPr/>
          </p:nvSpPr>
          <p:spPr>
            <a:xfrm>
              <a:off x="6498916" y="1941230"/>
              <a:ext cx="17483" cy="63587"/>
            </a:xfrm>
            <a:custGeom>
              <a:avLst/>
              <a:gdLst/>
              <a:ahLst/>
              <a:cxnLst/>
              <a:rect l="l" t="t" r="r" b="b"/>
              <a:pathLst>
                <a:path w="835" h="3037" fill="none" extrusionOk="0">
                  <a:moveTo>
                    <a:pt x="601" y="2369"/>
                  </a:moveTo>
                  <a:lnTo>
                    <a:pt x="601" y="2035"/>
                  </a:lnTo>
                  <a:lnTo>
                    <a:pt x="534" y="1368"/>
                  </a:lnTo>
                  <a:lnTo>
                    <a:pt x="834" y="968"/>
                  </a:lnTo>
                  <a:lnTo>
                    <a:pt x="834" y="634"/>
                  </a:lnTo>
                  <a:lnTo>
                    <a:pt x="468" y="334"/>
                  </a:lnTo>
                  <a:lnTo>
                    <a:pt x="101" y="1"/>
                  </a:lnTo>
                  <a:lnTo>
                    <a:pt x="1" y="1"/>
                  </a:lnTo>
                  <a:lnTo>
                    <a:pt x="34" y="1"/>
                  </a:lnTo>
                  <a:lnTo>
                    <a:pt x="434" y="334"/>
                  </a:lnTo>
                  <a:lnTo>
                    <a:pt x="801" y="634"/>
                  </a:lnTo>
                  <a:lnTo>
                    <a:pt x="834" y="968"/>
                  </a:lnTo>
                  <a:lnTo>
                    <a:pt x="501" y="1368"/>
                  </a:lnTo>
                  <a:lnTo>
                    <a:pt x="534" y="2035"/>
                  </a:lnTo>
                  <a:lnTo>
                    <a:pt x="601" y="2369"/>
                  </a:lnTo>
                  <a:lnTo>
                    <a:pt x="601" y="2703"/>
                  </a:lnTo>
                  <a:lnTo>
                    <a:pt x="634" y="3036"/>
                  </a:lnTo>
                  <a:lnTo>
                    <a:pt x="668" y="3036"/>
                  </a:lnTo>
                  <a:lnTo>
                    <a:pt x="634" y="2703"/>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6"/>
            <p:cNvSpPr/>
            <p:nvPr/>
          </p:nvSpPr>
          <p:spPr>
            <a:xfrm>
              <a:off x="6394857" y="1853941"/>
              <a:ext cx="20979" cy="58688"/>
            </a:xfrm>
            <a:custGeom>
              <a:avLst/>
              <a:gdLst/>
              <a:ahLst/>
              <a:cxnLst/>
              <a:rect l="l" t="t" r="r" b="b"/>
              <a:pathLst>
                <a:path w="1002" h="2803" fill="none" extrusionOk="0">
                  <a:moveTo>
                    <a:pt x="667" y="1034"/>
                  </a:moveTo>
                  <a:lnTo>
                    <a:pt x="0" y="1468"/>
                  </a:lnTo>
                  <a:lnTo>
                    <a:pt x="67" y="2102"/>
                  </a:lnTo>
                  <a:lnTo>
                    <a:pt x="100" y="2468"/>
                  </a:lnTo>
                  <a:lnTo>
                    <a:pt x="100" y="2802"/>
                  </a:lnTo>
                  <a:lnTo>
                    <a:pt x="401" y="2102"/>
                  </a:lnTo>
                  <a:lnTo>
                    <a:pt x="667" y="1368"/>
                  </a:lnTo>
                  <a:lnTo>
                    <a:pt x="1001" y="667"/>
                  </a:lnTo>
                  <a:lnTo>
                    <a:pt x="968" y="334"/>
                  </a:lnTo>
                  <a:lnTo>
                    <a:pt x="934" y="0"/>
                  </a:lnTo>
                  <a:lnTo>
                    <a:pt x="634" y="7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6"/>
            <p:cNvSpPr/>
            <p:nvPr/>
          </p:nvSpPr>
          <p:spPr>
            <a:xfrm>
              <a:off x="5326269" y="2999327"/>
              <a:ext cx="1424" cy="4920"/>
            </a:xfrm>
            <a:custGeom>
              <a:avLst/>
              <a:gdLst/>
              <a:ahLst/>
              <a:cxnLst/>
              <a:rect l="l" t="t" r="r" b="b"/>
              <a:pathLst>
                <a:path w="68" h="235" fill="none" extrusionOk="0">
                  <a:moveTo>
                    <a:pt x="1" y="1"/>
                  </a:moveTo>
                  <a:lnTo>
                    <a:pt x="34" y="1"/>
                  </a:lnTo>
                  <a:lnTo>
                    <a:pt x="68" y="234"/>
                  </a:lnTo>
                  <a:lnTo>
                    <a:pt x="34" y="234"/>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6"/>
            <p:cNvSpPr/>
            <p:nvPr/>
          </p:nvSpPr>
          <p:spPr>
            <a:xfrm>
              <a:off x="5070664" y="3031466"/>
              <a:ext cx="6993" cy="7705"/>
            </a:xfrm>
            <a:custGeom>
              <a:avLst/>
              <a:gdLst/>
              <a:ahLst/>
              <a:cxnLst/>
              <a:rect l="l" t="t" r="r" b="b"/>
              <a:pathLst>
                <a:path w="334" h="368" fill="none" extrusionOk="0">
                  <a:moveTo>
                    <a:pt x="334" y="0"/>
                  </a:moveTo>
                  <a:lnTo>
                    <a:pt x="300" y="0"/>
                  </a:lnTo>
                  <a:lnTo>
                    <a:pt x="0" y="334"/>
                  </a:lnTo>
                  <a:lnTo>
                    <a:pt x="0" y="367"/>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6"/>
            <p:cNvSpPr/>
            <p:nvPr/>
          </p:nvSpPr>
          <p:spPr>
            <a:xfrm>
              <a:off x="5340256" y="2990952"/>
              <a:ext cx="8396" cy="6302"/>
            </a:xfrm>
            <a:custGeom>
              <a:avLst/>
              <a:gdLst/>
              <a:ahLst/>
              <a:cxnLst/>
              <a:rect l="l" t="t" r="r" b="b"/>
              <a:pathLst>
                <a:path w="401" h="301" fill="none" extrusionOk="0">
                  <a:moveTo>
                    <a:pt x="300" y="301"/>
                  </a:moveTo>
                  <a:lnTo>
                    <a:pt x="400" y="234"/>
                  </a:lnTo>
                  <a:lnTo>
                    <a:pt x="133" y="1"/>
                  </a:lnTo>
                  <a:lnTo>
                    <a:pt x="0" y="67"/>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6"/>
            <p:cNvSpPr/>
            <p:nvPr/>
          </p:nvSpPr>
          <p:spPr>
            <a:xfrm>
              <a:off x="5046210" y="2996542"/>
              <a:ext cx="13986" cy="7014"/>
            </a:xfrm>
            <a:custGeom>
              <a:avLst/>
              <a:gdLst/>
              <a:ahLst/>
              <a:cxnLst/>
              <a:rect l="l" t="t" r="r" b="b"/>
              <a:pathLst>
                <a:path w="668" h="335" fill="none" extrusionOk="0">
                  <a:moveTo>
                    <a:pt x="1" y="34"/>
                  </a:moveTo>
                  <a:lnTo>
                    <a:pt x="1" y="101"/>
                  </a:lnTo>
                  <a:lnTo>
                    <a:pt x="268" y="34"/>
                  </a:lnTo>
                  <a:lnTo>
                    <a:pt x="634" y="334"/>
                  </a:lnTo>
                  <a:lnTo>
                    <a:pt x="668" y="301"/>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6"/>
            <p:cNvSpPr/>
            <p:nvPr/>
          </p:nvSpPr>
          <p:spPr>
            <a:xfrm>
              <a:off x="6320131" y="2061369"/>
              <a:ext cx="8396" cy="6993"/>
            </a:xfrm>
            <a:custGeom>
              <a:avLst/>
              <a:gdLst/>
              <a:ahLst/>
              <a:cxnLst/>
              <a:rect l="l" t="t" r="r" b="b"/>
              <a:pathLst>
                <a:path w="401" h="334" fill="none" extrusionOk="0">
                  <a:moveTo>
                    <a:pt x="33" y="0"/>
                  </a:moveTo>
                  <a:lnTo>
                    <a:pt x="0" y="0"/>
                  </a:lnTo>
                  <a:lnTo>
                    <a:pt x="400"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6"/>
            <p:cNvSpPr/>
            <p:nvPr/>
          </p:nvSpPr>
          <p:spPr>
            <a:xfrm>
              <a:off x="7375423" y="3305245"/>
              <a:ext cx="733" cy="21"/>
            </a:xfrm>
            <a:custGeom>
              <a:avLst/>
              <a:gdLst/>
              <a:ahLst/>
              <a:cxnLst/>
              <a:rect l="l" t="t" r="r" b="b"/>
              <a:pathLst>
                <a:path w="35" h="1" fill="none" extrusionOk="0">
                  <a:moveTo>
                    <a:pt x="34" y="0"/>
                  </a:move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6"/>
            <p:cNvSpPr/>
            <p:nvPr/>
          </p:nvSpPr>
          <p:spPr>
            <a:xfrm>
              <a:off x="5231988" y="3255644"/>
              <a:ext cx="5611" cy="2136"/>
            </a:xfrm>
            <a:custGeom>
              <a:avLst/>
              <a:gdLst/>
              <a:ahLst/>
              <a:cxnLst/>
              <a:rect l="l" t="t" r="r" b="b"/>
              <a:pathLst>
                <a:path w="268" h="102" fill="none" extrusionOk="0">
                  <a:moveTo>
                    <a:pt x="1" y="34"/>
                  </a:moveTo>
                  <a:lnTo>
                    <a:pt x="268" y="1"/>
                  </a:lnTo>
                  <a:lnTo>
                    <a:pt x="268" y="101"/>
                  </a:lnTo>
                  <a:lnTo>
                    <a:pt x="1" y="10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6"/>
            <p:cNvSpPr/>
            <p:nvPr/>
          </p:nvSpPr>
          <p:spPr>
            <a:xfrm>
              <a:off x="4910723" y="3114567"/>
              <a:ext cx="44011" cy="13986"/>
            </a:xfrm>
            <a:custGeom>
              <a:avLst/>
              <a:gdLst/>
              <a:ahLst/>
              <a:cxnLst/>
              <a:rect l="l" t="t" r="r" b="b"/>
              <a:pathLst>
                <a:path w="2102" h="668" fill="none" extrusionOk="0">
                  <a:moveTo>
                    <a:pt x="1401" y="234"/>
                  </a:moveTo>
                  <a:lnTo>
                    <a:pt x="1001" y="301"/>
                  </a:lnTo>
                  <a:lnTo>
                    <a:pt x="668" y="1"/>
                  </a:lnTo>
                  <a:lnTo>
                    <a:pt x="0" y="368"/>
                  </a:lnTo>
                  <a:lnTo>
                    <a:pt x="301" y="334"/>
                  </a:lnTo>
                  <a:lnTo>
                    <a:pt x="668" y="301"/>
                  </a:lnTo>
                  <a:lnTo>
                    <a:pt x="1068" y="668"/>
                  </a:lnTo>
                  <a:lnTo>
                    <a:pt x="1735" y="635"/>
                  </a:lnTo>
                  <a:lnTo>
                    <a:pt x="2102" y="568"/>
                  </a:lnTo>
                  <a:lnTo>
                    <a:pt x="1735" y="234"/>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6"/>
            <p:cNvSpPr/>
            <p:nvPr/>
          </p:nvSpPr>
          <p:spPr>
            <a:xfrm>
              <a:off x="5320700" y="3007011"/>
              <a:ext cx="21" cy="733"/>
            </a:xfrm>
            <a:custGeom>
              <a:avLst/>
              <a:gdLst/>
              <a:ahLst/>
              <a:cxnLst/>
              <a:rect l="l" t="t" r="r" b="b"/>
              <a:pathLst>
                <a:path w="1" h="35" fill="none" extrusionOk="0">
                  <a:moveTo>
                    <a:pt x="0" y="34"/>
                  </a:moveTo>
                  <a:lnTo>
                    <a:pt x="0" y="1"/>
                  </a:lnTo>
                  <a:lnTo>
                    <a:pt x="0"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6"/>
            <p:cNvSpPr/>
            <p:nvPr/>
          </p:nvSpPr>
          <p:spPr>
            <a:xfrm>
              <a:off x="5109064" y="3064987"/>
              <a:ext cx="7705" cy="7014"/>
            </a:xfrm>
            <a:custGeom>
              <a:avLst/>
              <a:gdLst/>
              <a:ahLst/>
              <a:cxnLst/>
              <a:rect l="l" t="t" r="r" b="b"/>
              <a:pathLst>
                <a:path w="368" h="335" fill="none" extrusionOk="0">
                  <a:moveTo>
                    <a:pt x="1" y="0"/>
                  </a:moveTo>
                  <a:lnTo>
                    <a:pt x="368" y="334"/>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6"/>
            <p:cNvSpPr/>
            <p:nvPr/>
          </p:nvSpPr>
          <p:spPr>
            <a:xfrm>
              <a:off x="6530343" y="2060657"/>
              <a:ext cx="2115" cy="2115"/>
            </a:xfrm>
            <a:custGeom>
              <a:avLst/>
              <a:gdLst/>
              <a:ahLst/>
              <a:cxnLst/>
              <a:rect l="l" t="t" r="r" b="b"/>
              <a:pathLst>
                <a:path w="101" h="101" fill="none" extrusionOk="0">
                  <a:moveTo>
                    <a:pt x="101" y="101"/>
                  </a:moveTo>
                  <a:lnTo>
                    <a:pt x="1" y="1"/>
                  </a:lnTo>
                  <a:lnTo>
                    <a:pt x="1"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6"/>
            <p:cNvSpPr/>
            <p:nvPr/>
          </p:nvSpPr>
          <p:spPr>
            <a:xfrm>
              <a:off x="6646274" y="2370762"/>
              <a:ext cx="21" cy="21"/>
            </a:xfrm>
            <a:custGeom>
              <a:avLst/>
              <a:gdLst/>
              <a:ahLst/>
              <a:cxnLst/>
              <a:rect l="l" t="t" r="r" b="b"/>
              <a:pathLst>
                <a:path w="1" h="1" fill="none" extrusionOk="0">
                  <a:moveTo>
                    <a:pt x="1" y="0"/>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6"/>
            <p:cNvSpPr/>
            <p:nvPr/>
          </p:nvSpPr>
          <p:spPr>
            <a:xfrm>
              <a:off x="6608566" y="2256925"/>
              <a:ext cx="2827" cy="9087"/>
            </a:xfrm>
            <a:custGeom>
              <a:avLst/>
              <a:gdLst/>
              <a:ahLst/>
              <a:cxnLst/>
              <a:rect l="l" t="t" r="r" b="b"/>
              <a:pathLst>
                <a:path w="135" h="434" fill="none" extrusionOk="0">
                  <a:moveTo>
                    <a:pt x="67" y="334"/>
                  </a:moveTo>
                  <a:lnTo>
                    <a:pt x="134" y="434"/>
                  </a:lnTo>
                  <a:lnTo>
                    <a:pt x="67" y="134"/>
                  </a:lnTo>
                  <a:lnTo>
                    <a:pt x="67" y="0"/>
                  </a:lnTo>
                  <a:lnTo>
                    <a:pt x="1"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6"/>
            <p:cNvSpPr/>
            <p:nvPr/>
          </p:nvSpPr>
          <p:spPr>
            <a:xfrm>
              <a:off x="6514975" y="2004796"/>
              <a:ext cx="1424" cy="21"/>
            </a:xfrm>
            <a:custGeom>
              <a:avLst/>
              <a:gdLst/>
              <a:ahLst/>
              <a:cxnLst/>
              <a:rect l="l" t="t" r="r" b="b"/>
              <a:pathLst>
                <a:path w="68" h="1" fill="none" extrusionOk="0">
                  <a:moveTo>
                    <a:pt x="67" y="0"/>
                  </a:moveTo>
                  <a:lnTo>
                    <a:pt x="67"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6"/>
            <p:cNvSpPr/>
            <p:nvPr/>
          </p:nvSpPr>
          <p:spPr>
            <a:xfrm>
              <a:off x="6614156" y="2221290"/>
              <a:ext cx="712" cy="3517"/>
            </a:xfrm>
            <a:custGeom>
              <a:avLst/>
              <a:gdLst/>
              <a:ahLst/>
              <a:cxnLst/>
              <a:rect l="l" t="t" r="r" b="b"/>
              <a:pathLst>
                <a:path w="34" h="168" fill="none" extrusionOk="0">
                  <a:moveTo>
                    <a:pt x="34" y="101"/>
                  </a:moveTo>
                  <a:lnTo>
                    <a:pt x="0" y="1"/>
                  </a:lnTo>
                  <a:lnTo>
                    <a:pt x="0" y="1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6"/>
            <p:cNvSpPr/>
            <p:nvPr/>
          </p:nvSpPr>
          <p:spPr>
            <a:xfrm>
              <a:off x="7023421" y="2228974"/>
              <a:ext cx="51004" cy="20288"/>
            </a:xfrm>
            <a:custGeom>
              <a:avLst/>
              <a:gdLst/>
              <a:ahLst/>
              <a:cxnLst/>
              <a:rect l="l" t="t" r="r" b="b"/>
              <a:pathLst>
                <a:path w="2436" h="969" fill="none" extrusionOk="0">
                  <a:moveTo>
                    <a:pt x="1335" y="735"/>
                  </a:moveTo>
                  <a:lnTo>
                    <a:pt x="1735" y="735"/>
                  </a:lnTo>
                  <a:lnTo>
                    <a:pt x="2436" y="968"/>
                  </a:lnTo>
                  <a:lnTo>
                    <a:pt x="2069" y="301"/>
                  </a:lnTo>
                  <a:lnTo>
                    <a:pt x="1669" y="1"/>
                  </a:lnTo>
                  <a:lnTo>
                    <a:pt x="1" y="468"/>
                  </a:lnTo>
                  <a:lnTo>
                    <a:pt x="735" y="8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6"/>
            <p:cNvSpPr/>
            <p:nvPr/>
          </p:nvSpPr>
          <p:spPr>
            <a:xfrm>
              <a:off x="6684004" y="2518832"/>
              <a:ext cx="2115" cy="6993"/>
            </a:xfrm>
            <a:custGeom>
              <a:avLst/>
              <a:gdLst/>
              <a:ahLst/>
              <a:cxnLst/>
              <a:rect l="l" t="t" r="r" b="b"/>
              <a:pathLst>
                <a:path w="101" h="334" fill="none" extrusionOk="0">
                  <a:moveTo>
                    <a:pt x="0" y="334"/>
                  </a:moveTo>
                  <a:lnTo>
                    <a:pt x="100" y="267"/>
                  </a:lnTo>
                  <a:lnTo>
                    <a:pt x="100"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6"/>
            <p:cNvSpPr/>
            <p:nvPr/>
          </p:nvSpPr>
          <p:spPr>
            <a:xfrm>
              <a:off x="6630927" y="2314880"/>
              <a:ext cx="712" cy="733"/>
            </a:xfrm>
            <a:custGeom>
              <a:avLst/>
              <a:gdLst/>
              <a:ahLst/>
              <a:cxnLst/>
              <a:rect l="l" t="t" r="r" b="b"/>
              <a:pathLst>
                <a:path w="34" h="35" fill="none" extrusionOk="0">
                  <a:moveTo>
                    <a:pt x="33" y="1"/>
                  </a:moveTo>
                  <a:lnTo>
                    <a:pt x="0" y="1"/>
                  </a:lnTo>
                  <a:lnTo>
                    <a:pt x="33"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6"/>
            <p:cNvSpPr/>
            <p:nvPr/>
          </p:nvSpPr>
          <p:spPr>
            <a:xfrm>
              <a:off x="6754542" y="4105623"/>
              <a:ext cx="6993" cy="5611"/>
            </a:xfrm>
            <a:custGeom>
              <a:avLst/>
              <a:gdLst/>
              <a:ahLst/>
              <a:cxnLst/>
              <a:rect l="l" t="t" r="r" b="b"/>
              <a:pathLst>
                <a:path w="334" h="268" fill="none" extrusionOk="0">
                  <a:moveTo>
                    <a:pt x="334" y="1"/>
                  </a:moveTo>
                  <a:lnTo>
                    <a:pt x="267" y="1"/>
                  </a:lnTo>
                  <a:lnTo>
                    <a:pt x="0" y="268"/>
                  </a:lnTo>
                  <a:lnTo>
                    <a:pt x="100" y="2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6"/>
            <p:cNvSpPr/>
            <p:nvPr/>
          </p:nvSpPr>
          <p:spPr>
            <a:xfrm>
              <a:off x="6901209" y="3760615"/>
              <a:ext cx="1403" cy="21"/>
            </a:xfrm>
            <a:custGeom>
              <a:avLst/>
              <a:gdLst/>
              <a:ahLst/>
              <a:cxnLst/>
              <a:rect l="l" t="t" r="r" b="b"/>
              <a:pathLst>
                <a:path w="67" h="1" fill="none" extrusionOk="0">
                  <a:moveTo>
                    <a:pt x="0" y="0"/>
                  </a:moveTo>
                  <a:lnTo>
                    <a:pt x="0" y="0"/>
                  </a:lnTo>
                  <a:lnTo>
                    <a:pt x="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6"/>
            <p:cNvSpPr/>
            <p:nvPr/>
          </p:nvSpPr>
          <p:spPr>
            <a:xfrm>
              <a:off x="6567361" y="3934522"/>
              <a:ext cx="1424" cy="5611"/>
            </a:xfrm>
            <a:custGeom>
              <a:avLst/>
              <a:gdLst/>
              <a:ahLst/>
              <a:cxnLst/>
              <a:rect l="l" t="t" r="r" b="b"/>
              <a:pathLst>
                <a:path w="68" h="268" fill="none" extrusionOk="0">
                  <a:moveTo>
                    <a:pt x="67" y="267"/>
                  </a:moveTo>
                  <a:lnTo>
                    <a:pt x="34" y="67"/>
                  </a:lnTo>
                  <a:lnTo>
                    <a:pt x="1" y="0"/>
                  </a:lnTo>
                  <a:lnTo>
                    <a:pt x="1" y="2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6"/>
            <p:cNvSpPr/>
            <p:nvPr/>
          </p:nvSpPr>
          <p:spPr>
            <a:xfrm>
              <a:off x="6718215" y="4114710"/>
              <a:ext cx="7014" cy="4899"/>
            </a:xfrm>
            <a:custGeom>
              <a:avLst/>
              <a:gdLst/>
              <a:ahLst/>
              <a:cxnLst/>
              <a:rect l="l" t="t" r="r" b="b"/>
              <a:pathLst>
                <a:path w="335" h="234" fill="none" extrusionOk="0">
                  <a:moveTo>
                    <a:pt x="334" y="0"/>
                  </a:moveTo>
                  <a:lnTo>
                    <a:pt x="1" y="2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6"/>
            <p:cNvSpPr/>
            <p:nvPr/>
          </p:nvSpPr>
          <p:spPr>
            <a:xfrm>
              <a:off x="6739865" y="3548287"/>
              <a:ext cx="34254" cy="23073"/>
            </a:xfrm>
            <a:custGeom>
              <a:avLst/>
              <a:gdLst/>
              <a:ahLst/>
              <a:cxnLst/>
              <a:rect l="l" t="t" r="r" b="b"/>
              <a:pathLst>
                <a:path w="1636" h="1102" fill="none" extrusionOk="0">
                  <a:moveTo>
                    <a:pt x="968" y="701"/>
                  </a:moveTo>
                  <a:lnTo>
                    <a:pt x="1302" y="301"/>
                  </a:lnTo>
                  <a:lnTo>
                    <a:pt x="1635" y="1"/>
                  </a:lnTo>
                  <a:lnTo>
                    <a:pt x="1602" y="1"/>
                  </a:lnTo>
                  <a:lnTo>
                    <a:pt x="1235" y="334"/>
                  </a:lnTo>
                  <a:lnTo>
                    <a:pt x="935" y="701"/>
                  </a:lnTo>
                  <a:lnTo>
                    <a:pt x="1" y="1101"/>
                  </a:lnTo>
                  <a:lnTo>
                    <a:pt x="34" y="1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6"/>
            <p:cNvSpPr/>
            <p:nvPr/>
          </p:nvSpPr>
          <p:spPr>
            <a:xfrm>
              <a:off x="6824369" y="3558065"/>
              <a:ext cx="14007" cy="7014"/>
            </a:xfrm>
            <a:custGeom>
              <a:avLst/>
              <a:gdLst/>
              <a:ahLst/>
              <a:cxnLst/>
              <a:rect l="l" t="t" r="r" b="b"/>
              <a:pathLst>
                <a:path w="669" h="335" fill="none" extrusionOk="0">
                  <a:moveTo>
                    <a:pt x="301" y="1"/>
                  </a:moveTo>
                  <a:lnTo>
                    <a:pt x="668" y="1"/>
                  </a:lnTo>
                  <a:lnTo>
                    <a:pt x="668" y="1"/>
                  </a:lnTo>
                  <a:lnTo>
                    <a:pt x="268" y="1"/>
                  </a:lnTo>
                  <a:lnTo>
                    <a:pt x="1" y="334"/>
                  </a:lnTo>
                  <a:lnTo>
                    <a:pt x="68"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6"/>
            <p:cNvSpPr/>
            <p:nvPr/>
          </p:nvSpPr>
          <p:spPr>
            <a:xfrm>
              <a:off x="6909584" y="3645375"/>
              <a:ext cx="12583" cy="712"/>
            </a:xfrm>
            <a:custGeom>
              <a:avLst/>
              <a:gdLst/>
              <a:ahLst/>
              <a:cxnLst/>
              <a:rect l="l" t="t" r="r" b="b"/>
              <a:pathLst>
                <a:path w="601" h="34" fill="none" extrusionOk="0">
                  <a:moveTo>
                    <a:pt x="334" y="0"/>
                  </a:moveTo>
                  <a:lnTo>
                    <a:pt x="601" y="0"/>
                  </a:lnTo>
                  <a:lnTo>
                    <a:pt x="267" y="0"/>
                  </a:lnTo>
                  <a:lnTo>
                    <a:pt x="1" y="34"/>
                  </a:lnTo>
                  <a:lnTo>
                    <a:pt x="1"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6"/>
            <p:cNvSpPr/>
            <p:nvPr/>
          </p:nvSpPr>
          <p:spPr>
            <a:xfrm>
              <a:off x="6724497" y="3565749"/>
              <a:ext cx="2115" cy="2115"/>
            </a:xfrm>
            <a:custGeom>
              <a:avLst/>
              <a:gdLst/>
              <a:ahLst/>
              <a:cxnLst/>
              <a:rect l="l" t="t" r="r" b="b"/>
              <a:pathLst>
                <a:path w="101" h="101" fill="none" extrusionOk="0">
                  <a:moveTo>
                    <a:pt x="1" y="1"/>
                  </a:moveTo>
                  <a:lnTo>
                    <a:pt x="1" y="34"/>
                  </a:lnTo>
                  <a:lnTo>
                    <a:pt x="101" y="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6"/>
            <p:cNvSpPr/>
            <p:nvPr/>
          </p:nvSpPr>
          <p:spPr>
            <a:xfrm>
              <a:off x="6822275" y="4049762"/>
              <a:ext cx="7705" cy="7705"/>
            </a:xfrm>
            <a:custGeom>
              <a:avLst/>
              <a:gdLst/>
              <a:ahLst/>
              <a:cxnLst/>
              <a:rect l="l" t="t" r="r" b="b"/>
              <a:pathLst>
                <a:path w="368" h="368" fill="none" extrusionOk="0">
                  <a:moveTo>
                    <a:pt x="368" y="0"/>
                  </a:moveTo>
                  <a:lnTo>
                    <a:pt x="268" y="0"/>
                  </a:lnTo>
                  <a:lnTo>
                    <a:pt x="1" y="367"/>
                  </a:lnTo>
                  <a:lnTo>
                    <a:pt x="68"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6"/>
            <p:cNvSpPr/>
            <p:nvPr/>
          </p:nvSpPr>
          <p:spPr>
            <a:xfrm>
              <a:off x="6859292" y="3562965"/>
              <a:ext cx="1424" cy="8396"/>
            </a:xfrm>
            <a:custGeom>
              <a:avLst/>
              <a:gdLst/>
              <a:ahLst/>
              <a:cxnLst/>
              <a:rect l="l" t="t" r="r" b="b"/>
              <a:pathLst>
                <a:path w="68" h="401" fill="none" extrusionOk="0">
                  <a:moveTo>
                    <a:pt x="1" y="0"/>
                  </a:moveTo>
                  <a:lnTo>
                    <a:pt x="1" y="0"/>
                  </a:lnTo>
                  <a:lnTo>
                    <a:pt x="1" y="334"/>
                  </a:lnTo>
                  <a:lnTo>
                    <a:pt x="68" y="4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6"/>
            <p:cNvSpPr/>
            <p:nvPr/>
          </p:nvSpPr>
          <p:spPr>
            <a:xfrm>
              <a:off x="6790848" y="4100032"/>
              <a:ext cx="1424" cy="733"/>
            </a:xfrm>
            <a:custGeom>
              <a:avLst/>
              <a:gdLst/>
              <a:ahLst/>
              <a:cxnLst/>
              <a:rect l="l" t="t" r="r" b="b"/>
              <a:pathLst>
                <a:path w="68" h="35" fill="none" extrusionOk="0">
                  <a:moveTo>
                    <a:pt x="34" y="1"/>
                  </a:moveTo>
                  <a:lnTo>
                    <a:pt x="1" y="34"/>
                  </a:lnTo>
                  <a:lnTo>
                    <a:pt x="68"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6"/>
            <p:cNvSpPr/>
            <p:nvPr/>
          </p:nvSpPr>
          <p:spPr>
            <a:xfrm>
              <a:off x="6800625" y="4072793"/>
              <a:ext cx="2827" cy="3518"/>
            </a:xfrm>
            <a:custGeom>
              <a:avLst/>
              <a:gdLst/>
              <a:ahLst/>
              <a:cxnLst/>
              <a:rect l="l" t="t" r="r" b="b"/>
              <a:pathLst>
                <a:path w="135" h="168" fill="none" extrusionOk="0">
                  <a:moveTo>
                    <a:pt x="134" y="1"/>
                  </a:moveTo>
                  <a:lnTo>
                    <a:pt x="1" y="68"/>
                  </a:lnTo>
                  <a:lnTo>
                    <a:pt x="1" y="101"/>
                  </a:lnTo>
                  <a:lnTo>
                    <a:pt x="134" y="1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6"/>
            <p:cNvSpPr/>
            <p:nvPr/>
          </p:nvSpPr>
          <p:spPr>
            <a:xfrm>
              <a:off x="7395690" y="3444919"/>
              <a:ext cx="27261" cy="2827"/>
            </a:xfrm>
            <a:custGeom>
              <a:avLst/>
              <a:gdLst/>
              <a:ahLst/>
              <a:cxnLst/>
              <a:rect l="l" t="t" r="r" b="b"/>
              <a:pathLst>
                <a:path w="1302" h="135" fill="none" extrusionOk="0">
                  <a:moveTo>
                    <a:pt x="0" y="134"/>
                  </a:moveTo>
                  <a:lnTo>
                    <a:pt x="634" y="101"/>
                  </a:lnTo>
                  <a:lnTo>
                    <a:pt x="1301" y="1"/>
                  </a:lnTo>
                  <a:lnTo>
                    <a:pt x="1301" y="1"/>
                  </a:lnTo>
                  <a:lnTo>
                    <a:pt x="667" y="1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6"/>
            <p:cNvSpPr/>
            <p:nvPr/>
          </p:nvSpPr>
          <p:spPr>
            <a:xfrm>
              <a:off x="6656764" y="4132172"/>
              <a:ext cx="21" cy="21"/>
            </a:xfrm>
            <a:custGeom>
              <a:avLst/>
              <a:gdLst/>
              <a:ahLst/>
              <a:cxnLst/>
              <a:rect l="l" t="t" r="r" b="b"/>
              <a:pathLst>
                <a:path w="1" h="1" fill="none" extrusionOk="0">
                  <a:moveTo>
                    <a:pt x="0" y="0"/>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6689594" y="4109810"/>
              <a:ext cx="3497" cy="1424"/>
            </a:xfrm>
            <a:custGeom>
              <a:avLst/>
              <a:gdLst/>
              <a:ahLst/>
              <a:cxnLst/>
              <a:rect l="l" t="t" r="r" b="b"/>
              <a:pathLst>
                <a:path w="167" h="68" fill="none" extrusionOk="0">
                  <a:moveTo>
                    <a:pt x="167" y="1"/>
                  </a:moveTo>
                  <a:lnTo>
                    <a:pt x="0" y="34"/>
                  </a:lnTo>
                  <a:lnTo>
                    <a:pt x="100" y="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6813900" y="4100032"/>
              <a:ext cx="6302" cy="7014"/>
            </a:xfrm>
            <a:custGeom>
              <a:avLst/>
              <a:gdLst/>
              <a:ahLst/>
              <a:cxnLst/>
              <a:rect l="l" t="t" r="r" b="b"/>
              <a:pathLst>
                <a:path w="301" h="335" fill="none" extrusionOk="0">
                  <a:moveTo>
                    <a:pt x="301" y="1"/>
                  </a:moveTo>
                  <a:lnTo>
                    <a:pt x="301" y="1"/>
                  </a:lnTo>
                  <a:lnTo>
                    <a:pt x="1"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6805525" y="4137050"/>
              <a:ext cx="2806" cy="3518"/>
            </a:xfrm>
            <a:custGeom>
              <a:avLst/>
              <a:gdLst/>
              <a:ahLst/>
              <a:cxnLst/>
              <a:rect l="l" t="t" r="r" b="b"/>
              <a:pathLst>
                <a:path w="134" h="168" fill="none" extrusionOk="0">
                  <a:moveTo>
                    <a:pt x="134" y="1"/>
                  </a:moveTo>
                  <a:lnTo>
                    <a:pt x="134" y="1"/>
                  </a:lnTo>
                  <a:lnTo>
                    <a:pt x="0" y="1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6812497" y="4114710"/>
              <a:ext cx="1424" cy="21"/>
            </a:xfrm>
            <a:custGeom>
              <a:avLst/>
              <a:gdLst/>
              <a:ahLst/>
              <a:cxnLst/>
              <a:rect l="l" t="t" r="r" b="b"/>
              <a:pathLst>
                <a:path w="68" h="1" fill="none" extrusionOk="0">
                  <a:moveTo>
                    <a:pt x="68" y="0"/>
                  </a:moveTo>
                  <a:lnTo>
                    <a:pt x="68"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6456308" y="4254384"/>
              <a:ext cx="21" cy="21"/>
            </a:xfrm>
            <a:custGeom>
              <a:avLst/>
              <a:gdLst/>
              <a:ahLst/>
              <a:cxnLst/>
              <a:rect l="l" t="t" r="r" b="b"/>
              <a:pathLst>
                <a:path w="1" h="1" fill="none" extrusionOk="0">
                  <a:moveTo>
                    <a:pt x="1"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7306287" y="3303151"/>
              <a:ext cx="13986" cy="6993"/>
            </a:xfrm>
            <a:custGeom>
              <a:avLst/>
              <a:gdLst/>
              <a:ahLst/>
              <a:cxnLst/>
              <a:rect l="l" t="t" r="r" b="b"/>
              <a:pathLst>
                <a:path w="668" h="334" fill="none" extrusionOk="0">
                  <a:moveTo>
                    <a:pt x="668" y="0"/>
                  </a:moveTo>
                  <a:lnTo>
                    <a:pt x="668" y="0"/>
                  </a:lnTo>
                  <a:lnTo>
                    <a:pt x="0" y="334"/>
                  </a:lnTo>
                  <a:lnTo>
                    <a:pt x="0"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6"/>
            <p:cNvSpPr/>
            <p:nvPr/>
          </p:nvSpPr>
          <p:spPr>
            <a:xfrm>
              <a:off x="7278356" y="3297561"/>
              <a:ext cx="13274" cy="15389"/>
            </a:xfrm>
            <a:custGeom>
              <a:avLst/>
              <a:gdLst/>
              <a:ahLst/>
              <a:cxnLst/>
              <a:rect l="l" t="t" r="r" b="b"/>
              <a:pathLst>
                <a:path w="634" h="735" fill="none" extrusionOk="0">
                  <a:moveTo>
                    <a:pt x="634" y="334"/>
                  </a:moveTo>
                  <a:lnTo>
                    <a:pt x="634" y="0"/>
                  </a:lnTo>
                  <a:lnTo>
                    <a:pt x="601" y="0"/>
                  </a:lnTo>
                  <a:lnTo>
                    <a:pt x="634" y="334"/>
                  </a:lnTo>
                  <a:lnTo>
                    <a:pt x="0" y="668"/>
                  </a:lnTo>
                  <a:lnTo>
                    <a:pt x="0" y="7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6"/>
            <p:cNvSpPr/>
            <p:nvPr/>
          </p:nvSpPr>
          <p:spPr>
            <a:xfrm>
              <a:off x="7210603" y="3287783"/>
              <a:ext cx="23764" cy="22361"/>
            </a:xfrm>
            <a:custGeom>
              <a:avLst/>
              <a:gdLst/>
              <a:ahLst/>
              <a:cxnLst/>
              <a:rect l="l" t="t" r="r" b="b"/>
              <a:pathLst>
                <a:path w="1135" h="1068" fill="none" extrusionOk="0">
                  <a:moveTo>
                    <a:pt x="501" y="701"/>
                  </a:moveTo>
                  <a:lnTo>
                    <a:pt x="1135" y="0"/>
                  </a:lnTo>
                  <a:lnTo>
                    <a:pt x="1068" y="0"/>
                  </a:lnTo>
                  <a:lnTo>
                    <a:pt x="467" y="701"/>
                  </a:lnTo>
                  <a:lnTo>
                    <a:pt x="167" y="1068"/>
                  </a:lnTo>
                  <a:lnTo>
                    <a:pt x="0" y="1068"/>
                  </a:lnTo>
                  <a:lnTo>
                    <a:pt x="201" y="10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7192450" y="3303842"/>
              <a:ext cx="6993" cy="7705"/>
            </a:xfrm>
            <a:custGeom>
              <a:avLst/>
              <a:gdLst/>
              <a:ahLst/>
              <a:cxnLst/>
              <a:rect l="l" t="t" r="r" b="b"/>
              <a:pathLst>
                <a:path w="334" h="368" fill="none" extrusionOk="0">
                  <a:moveTo>
                    <a:pt x="334" y="34"/>
                  </a:moveTo>
                  <a:lnTo>
                    <a:pt x="267" y="1"/>
                  </a:lnTo>
                  <a:lnTo>
                    <a:pt x="0" y="334"/>
                  </a:lnTo>
                  <a:lnTo>
                    <a:pt x="0" y="3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7406159" y="3303151"/>
              <a:ext cx="7705" cy="8396"/>
            </a:xfrm>
            <a:custGeom>
              <a:avLst/>
              <a:gdLst/>
              <a:ahLst/>
              <a:cxnLst/>
              <a:rect l="l" t="t" r="r" b="b"/>
              <a:pathLst>
                <a:path w="368" h="401" fill="none" extrusionOk="0">
                  <a:moveTo>
                    <a:pt x="367" y="0"/>
                  </a:moveTo>
                  <a:lnTo>
                    <a:pt x="334" y="0"/>
                  </a:lnTo>
                  <a:lnTo>
                    <a:pt x="0" y="401"/>
                  </a:lnTo>
                  <a:lnTo>
                    <a:pt x="34" y="4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7164498" y="3304533"/>
              <a:ext cx="19577" cy="2136"/>
            </a:xfrm>
            <a:custGeom>
              <a:avLst/>
              <a:gdLst/>
              <a:ahLst/>
              <a:cxnLst/>
              <a:rect l="l" t="t" r="r" b="b"/>
              <a:pathLst>
                <a:path w="935" h="102" fill="none" extrusionOk="0">
                  <a:moveTo>
                    <a:pt x="935" y="1"/>
                  </a:moveTo>
                  <a:lnTo>
                    <a:pt x="935" y="1"/>
                  </a:lnTo>
                  <a:lnTo>
                    <a:pt x="601" y="34"/>
                  </a:lnTo>
                  <a:lnTo>
                    <a:pt x="1" y="101"/>
                  </a:lnTo>
                  <a:lnTo>
                    <a:pt x="668"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7402662" y="3352731"/>
              <a:ext cx="6302" cy="712"/>
            </a:xfrm>
            <a:custGeom>
              <a:avLst/>
              <a:gdLst/>
              <a:ahLst/>
              <a:cxnLst/>
              <a:rect l="l" t="t" r="r" b="b"/>
              <a:pathLst>
                <a:path w="301" h="34" fill="none" extrusionOk="0">
                  <a:moveTo>
                    <a:pt x="301" y="1"/>
                  </a:moveTo>
                  <a:lnTo>
                    <a:pt x="1" y="34"/>
                  </a:lnTo>
                  <a:lnTo>
                    <a:pt x="1"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7329339" y="3300346"/>
              <a:ext cx="22361" cy="9108"/>
            </a:xfrm>
            <a:custGeom>
              <a:avLst/>
              <a:gdLst/>
              <a:ahLst/>
              <a:cxnLst/>
              <a:rect l="l" t="t" r="r" b="b"/>
              <a:pathLst>
                <a:path w="1068" h="435" fill="none" extrusionOk="0">
                  <a:moveTo>
                    <a:pt x="300" y="34"/>
                  </a:moveTo>
                  <a:lnTo>
                    <a:pt x="968" y="1"/>
                  </a:lnTo>
                  <a:lnTo>
                    <a:pt x="1068" y="1"/>
                  </a:lnTo>
                  <a:lnTo>
                    <a:pt x="901" y="1"/>
                  </a:lnTo>
                  <a:lnTo>
                    <a:pt x="234" y="34"/>
                  </a:lnTo>
                  <a:lnTo>
                    <a:pt x="300" y="368"/>
                  </a:lnTo>
                  <a:lnTo>
                    <a:pt x="0" y="434"/>
                  </a:lnTo>
                  <a:lnTo>
                    <a:pt x="300" y="3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7362148" y="3306648"/>
              <a:ext cx="2136" cy="7684"/>
            </a:xfrm>
            <a:custGeom>
              <a:avLst/>
              <a:gdLst/>
              <a:ahLst/>
              <a:cxnLst/>
              <a:rect l="l" t="t" r="r" b="b"/>
              <a:pathLst>
                <a:path w="102" h="367" fill="none" extrusionOk="0">
                  <a:moveTo>
                    <a:pt x="101" y="0"/>
                  </a:moveTo>
                  <a:lnTo>
                    <a:pt x="1" y="0"/>
                  </a:lnTo>
                  <a:lnTo>
                    <a:pt x="68" y="334"/>
                  </a:lnTo>
                  <a:lnTo>
                    <a:pt x="101"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6822275" y="3321995"/>
              <a:ext cx="733" cy="2115"/>
            </a:xfrm>
            <a:custGeom>
              <a:avLst/>
              <a:gdLst/>
              <a:ahLst/>
              <a:cxnLst/>
              <a:rect l="l" t="t" r="r" b="b"/>
              <a:pathLst>
                <a:path w="35" h="101" fill="none" extrusionOk="0">
                  <a:moveTo>
                    <a:pt x="1" y="101"/>
                  </a:moveTo>
                  <a:lnTo>
                    <a:pt x="34" y="1"/>
                  </a:lnTo>
                  <a:lnTo>
                    <a:pt x="1"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6564576" y="3332485"/>
              <a:ext cx="1403" cy="2806"/>
            </a:xfrm>
            <a:custGeom>
              <a:avLst/>
              <a:gdLst/>
              <a:ahLst/>
              <a:cxnLst/>
              <a:rect l="l" t="t" r="r" b="b"/>
              <a:pathLst>
                <a:path w="67" h="134" fill="none" extrusionOk="0">
                  <a:moveTo>
                    <a:pt x="33" y="134"/>
                  </a:moveTo>
                  <a:lnTo>
                    <a:pt x="67" y="0"/>
                  </a:lnTo>
                  <a:lnTo>
                    <a:pt x="0" y="1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6892813" y="3311526"/>
              <a:ext cx="2827" cy="21"/>
            </a:xfrm>
            <a:custGeom>
              <a:avLst/>
              <a:gdLst/>
              <a:ahLst/>
              <a:cxnLst/>
              <a:rect l="l" t="t" r="r" b="b"/>
              <a:pathLst>
                <a:path w="135" h="1" fill="none" extrusionOk="0">
                  <a:moveTo>
                    <a:pt x="134" y="1"/>
                  </a:moveTo>
                  <a:lnTo>
                    <a:pt x="134" y="1"/>
                  </a:ln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6795035" y="3313620"/>
              <a:ext cx="3518" cy="4920"/>
            </a:xfrm>
            <a:custGeom>
              <a:avLst/>
              <a:gdLst/>
              <a:ahLst/>
              <a:cxnLst/>
              <a:rect l="l" t="t" r="r" b="b"/>
              <a:pathLst>
                <a:path w="168" h="235" fill="none" extrusionOk="0">
                  <a:moveTo>
                    <a:pt x="168" y="234"/>
                  </a:moveTo>
                  <a:lnTo>
                    <a:pt x="168" y="201"/>
                  </a:ln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6606472" y="3302439"/>
              <a:ext cx="8396" cy="21"/>
            </a:xfrm>
            <a:custGeom>
              <a:avLst/>
              <a:gdLst/>
              <a:ahLst/>
              <a:cxnLst/>
              <a:rect l="l" t="t" r="r" b="b"/>
              <a:pathLst>
                <a:path w="401" h="1" fill="none" extrusionOk="0">
                  <a:moveTo>
                    <a:pt x="1" y="1"/>
                  </a:moveTo>
                  <a:lnTo>
                    <a:pt x="40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6978029" y="3213057"/>
              <a:ext cx="14698" cy="6302"/>
            </a:xfrm>
            <a:custGeom>
              <a:avLst/>
              <a:gdLst/>
              <a:ahLst/>
              <a:cxnLst/>
              <a:rect l="l" t="t" r="r" b="b"/>
              <a:pathLst>
                <a:path w="702" h="301" fill="none" extrusionOk="0">
                  <a:moveTo>
                    <a:pt x="701" y="0"/>
                  </a:moveTo>
                  <a:lnTo>
                    <a:pt x="668" y="0"/>
                  </a:lnTo>
                  <a:lnTo>
                    <a:pt x="1" y="300"/>
                  </a:lnTo>
                  <a:lnTo>
                    <a:pt x="67"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7027609" y="3200474"/>
              <a:ext cx="13295" cy="9799"/>
            </a:xfrm>
            <a:custGeom>
              <a:avLst/>
              <a:gdLst/>
              <a:ahLst/>
              <a:cxnLst/>
              <a:rect l="l" t="t" r="r" b="b"/>
              <a:pathLst>
                <a:path w="635" h="468" fill="none" extrusionOk="0">
                  <a:moveTo>
                    <a:pt x="635" y="1"/>
                  </a:moveTo>
                  <a:lnTo>
                    <a:pt x="635" y="1"/>
                  </a:lnTo>
                  <a:lnTo>
                    <a:pt x="1" y="434"/>
                  </a:lnTo>
                  <a:lnTo>
                    <a:pt x="68" y="4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6995491" y="3203279"/>
              <a:ext cx="17483" cy="9087"/>
            </a:xfrm>
            <a:custGeom>
              <a:avLst/>
              <a:gdLst/>
              <a:ahLst/>
              <a:cxnLst/>
              <a:rect l="l" t="t" r="r" b="b"/>
              <a:pathLst>
                <a:path w="835" h="434" fill="none" extrusionOk="0">
                  <a:moveTo>
                    <a:pt x="501" y="0"/>
                  </a:moveTo>
                  <a:lnTo>
                    <a:pt x="834" y="0"/>
                  </a:lnTo>
                  <a:lnTo>
                    <a:pt x="834" y="0"/>
                  </a:lnTo>
                  <a:lnTo>
                    <a:pt x="501" y="0"/>
                  </a:lnTo>
                  <a:lnTo>
                    <a:pt x="167" y="434"/>
                  </a:lnTo>
                  <a:lnTo>
                    <a:pt x="0" y="434"/>
                  </a:lnTo>
                  <a:lnTo>
                    <a:pt x="234" y="4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7110040" y="3252168"/>
              <a:ext cx="13274" cy="9087"/>
            </a:xfrm>
            <a:custGeom>
              <a:avLst/>
              <a:gdLst/>
              <a:ahLst/>
              <a:cxnLst/>
              <a:rect l="l" t="t" r="r" b="b"/>
              <a:pathLst>
                <a:path w="634" h="434" fill="none" extrusionOk="0">
                  <a:moveTo>
                    <a:pt x="367" y="0"/>
                  </a:moveTo>
                  <a:lnTo>
                    <a:pt x="634" y="0"/>
                  </a:lnTo>
                  <a:lnTo>
                    <a:pt x="634" y="0"/>
                  </a:lnTo>
                  <a:lnTo>
                    <a:pt x="300" y="0"/>
                  </a:lnTo>
                  <a:lnTo>
                    <a:pt x="0" y="434"/>
                  </a:lnTo>
                  <a:lnTo>
                    <a:pt x="0" y="4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6"/>
            <p:cNvSpPr/>
            <p:nvPr/>
          </p:nvSpPr>
          <p:spPr>
            <a:xfrm>
              <a:off x="8018664" y="3910067"/>
              <a:ext cx="2115" cy="733"/>
            </a:xfrm>
            <a:custGeom>
              <a:avLst/>
              <a:gdLst/>
              <a:ahLst/>
              <a:cxnLst/>
              <a:rect l="l" t="t" r="r" b="b"/>
              <a:pathLst>
                <a:path w="101" h="35" fill="none" extrusionOk="0">
                  <a:moveTo>
                    <a:pt x="101" y="1"/>
                  </a:moveTo>
                  <a:lnTo>
                    <a:pt x="1" y="34"/>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6"/>
            <p:cNvSpPr/>
            <p:nvPr/>
          </p:nvSpPr>
          <p:spPr>
            <a:xfrm>
              <a:off x="5830528" y="3114567"/>
              <a:ext cx="7705" cy="6323"/>
            </a:xfrm>
            <a:custGeom>
              <a:avLst/>
              <a:gdLst/>
              <a:ahLst/>
              <a:cxnLst/>
              <a:rect l="l" t="t" r="r" b="b"/>
              <a:pathLst>
                <a:path w="368" h="302" fill="none" extrusionOk="0">
                  <a:moveTo>
                    <a:pt x="1" y="1"/>
                  </a:moveTo>
                  <a:lnTo>
                    <a:pt x="334" y="301"/>
                  </a:lnTo>
                  <a:lnTo>
                    <a:pt x="368"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5851487" y="3119467"/>
              <a:ext cx="4899" cy="4899"/>
            </a:xfrm>
            <a:custGeom>
              <a:avLst/>
              <a:gdLst/>
              <a:ahLst/>
              <a:cxnLst/>
              <a:rect l="l" t="t" r="r" b="b"/>
              <a:pathLst>
                <a:path w="234" h="234" fill="none" extrusionOk="0">
                  <a:moveTo>
                    <a:pt x="0" y="0"/>
                  </a:moveTo>
                  <a:lnTo>
                    <a:pt x="201" y="234"/>
                  </a:lnTo>
                  <a:lnTo>
                    <a:pt x="234" y="167"/>
                  </a:lnTo>
                  <a:lnTo>
                    <a:pt x="1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6"/>
            <p:cNvSpPr/>
            <p:nvPr/>
          </p:nvSpPr>
          <p:spPr>
            <a:xfrm>
              <a:off x="7564698" y="3726382"/>
              <a:ext cx="13986" cy="23764"/>
            </a:xfrm>
            <a:custGeom>
              <a:avLst/>
              <a:gdLst/>
              <a:ahLst/>
              <a:cxnLst/>
              <a:rect l="l" t="t" r="r" b="b"/>
              <a:pathLst>
                <a:path w="668" h="1135" fill="none" extrusionOk="0">
                  <a:moveTo>
                    <a:pt x="434" y="701"/>
                  </a:moveTo>
                  <a:lnTo>
                    <a:pt x="668" y="34"/>
                  </a:lnTo>
                  <a:lnTo>
                    <a:pt x="634" y="1"/>
                  </a:lnTo>
                  <a:lnTo>
                    <a:pt x="401" y="701"/>
                  </a:lnTo>
                  <a:lnTo>
                    <a:pt x="67" y="1102"/>
                  </a:lnTo>
                  <a:lnTo>
                    <a:pt x="1" y="1135"/>
                  </a:lnTo>
                  <a:lnTo>
                    <a:pt x="101" y="1102"/>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6"/>
            <p:cNvSpPr/>
            <p:nvPr/>
          </p:nvSpPr>
          <p:spPr>
            <a:xfrm>
              <a:off x="7538149" y="3750837"/>
              <a:ext cx="7014" cy="14677"/>
            </a:xfrm>
            <a:custGeom>
              <a:avLst/>
              <a:gdLst/>
              <a:ahLst/>
              <a:cxnLst/>
              <a:rect l="l" t="t" r="r" b="b"/>
              <a:pathLst>
                <a:path w="335" h="701" fill="none" extrusionOk="0">
                  <a:moveTo>
                    <a:pt x="335" y="0"/>
                  </a:moveTo>
                  <a:lnTo>
                    <a:pt x="335" y="0"/>
                  </a:lnTo>
                  <a:lnTo>
                    <a:pt x="1" y="701"/>
                  </a:lnTo>
                  <a:lnTo>
                    <a:pt x="34" y="7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6389957" y="2981174"/>
              <a:ext cx="22382" cy="9108"/>
            </a:xfrm>
            <a:custGeom>
              <a:avLst/>
              <a:gdLst/>
              <a:ahLst/>
              <a:cxnLst/>
              <a:rect l="l" t="t" r="r" b="b"/>
              <a:pathLst>
                <a:path w="1069" h="435" fill="none" extrusionOk="0">
                  <a:moveTo>
                    <a:pt x="1068" y="1"/>
                  </a:moveTo>
                  <a:lnTo>
                    <a:pt x="1035" y="1"/>
                  </a:lnTo>
                  <a:lnTo>
                    <a:pt x="1" y="434"/>
                  </a:lnTo>
                  <a:lnTo>
                    <a:pt x="34" y="4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8037529" y="3950581"/>
              <a:ext cx="712" cy="8396"/>
            </a:xfrm>
            <a:custGeom>
              <a:avLst/>
              <a:gdLst/>
              <a:ahLst/>
              <a:cxnLst/>
              <a:rect l="l" t="t" r="r" b="b"/>
              <a:pathLst>
                <a:path w="34" h="401" fill="none" extrusionOk="0">
                  <a:moveTo>
                    <a:pt x="0" y="0"/>
                  </a:moveTo>
                  <a:lnTo>
                    <a:pt x="34" y="401"/>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7609399" y="3736160"/>
              <a:ext cx="34233" cy="2827"/>
            </a:xfrm>
            <a:custGeom>
              <a:avLst/>
              <a:gdLst/>
              <a:ahLst/>
              <a:cxnLst/>
              <a:rect l="l" t="t" r="r" b="b"/>
              <a:pathLst>
                <a:path w="1635" h="135" fill="none" extrusionOk="0">
                  <a:moveTo>
                    <a:pt x="1635" y="1"/>
                  </a:moveTo>
                  <a:lnTo>
                    <a:pt x="1635" y="1"/>
                  </a:lnTo>
                  <a:lnTo>
                    <a:pt x="267" y="134"/>
                  </a:lnTo>
                  <a:lnTo>
                    <a:pt x="0" y="134"/>
                  </a:lnTo>
                  <a:lnTo>
                    <a:pt x="301" y="1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6672823" y="2827535"/>
              <a:ext cx="14677" cy="12583"/>
            </a:xfrm>
            <a:custGeom>
              <a:avLst/>
              <a:gdLst/>
              <a:ahLst/>
              <a:cxnLst/>
              <a:rect l="l" t="t" r="r" b="b"/>
              <a:pathLst>
                <a:path w="701" h="601" fill="none" extrusionOk="0">
                  <a:moveTo>
                    <a:pt x="0" y="0"/>
                  </a:moveTo>
                  <a:lnTo>
                    <a:pt x="0" y="33"/>
                  </a:lnTo>
                  <a:lnTo>
                    <a:pt x="334" y="334"/>
                  </a:lnTo>
                  <a:lnTo>
                    <a:pt x="701" y="600"/>
                  </a:lnTo>
                  <a:lnTo>
                    <a:pt x="701" y="600"/>
                  </a:lnTo>
                  <a:lnTo>
                    <a:pt x="367"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7774219" y="3731972"/>
              <a:ext cx="40535" cy="17483"/>
            </a:xfrm>
            <a:custGeom>
              <a:avLst/>
              <a:gdLst/>
              <a:ahLst/>
              <a:cxnLst/>
              <a:rect l="l" t="t" r="r" b="b"/>
              <a:pathLst>
                <a:path w="1936" h="835" fill="none" extrusionOk="0">
                  <a:moveTo>
                    <a:pt x="1001" y="734"/>
                  </a:moveTo>
                  <a:lnTo>
                    <a:pt x="1335" y="368"/>
                  </a:lnTo>
                  <a:lnTo>
                    <a:pt x="1935" y="34"/>
                  </a:lnTo>
                  <a:lnTo>
                    <a:pt x="1935" y="1"/>
                  </a:lnTo>
                  <a:lnTo>
                    <a:pt x="1302" y="368"/>
                  </a:lnTo>
                  <a:lnTo>
                    <a:pt x="968" y="734"/>
                  </a:lnTo>
                  <a:lnTo>
                    <a:pt x="334" y="768"/>
                  </a:lnTo>
                  <a:lnTo>
                    <a:pt x="1" y="835"/>
                  </a:lnTo>
                  <a:lnTo>
                    <a:pt x="334" y="7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5209648" y="3983411"/>
              <a:ext cx="21" cy="712"/>
            </a:xfrm>
            <a:custGeom>
              <a:avLst/>
              <a:gdLst/>
              <a:ahLst/>
              <a:cxnLst/>
              <a:rect l="l" t="t" r="r" b="b"/>
              <a:pathLst>
                <a:path w="1" h="34" fill="none" extrusionOk="0">
                  <a:moveTo>
                    <a:pt x="0" y="34"/>
                  </a:moveTo>
                  <a:lnTo>
                    <a:pt x="0"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5834716" y="3199092"/>
              <a:ext cx="15389" cy="20958"/>
            </a:xfrm>
            <a:custGeom>
              <a:avLst/>
              <a:gdLst/>
              <a:ahLst/>
              <a:cxnLst/>
              <a:rect l="l" t="t" r="r" b="b"/>
              <a:pathLst>
                <a:path w="735" h="1001" fill="none" extrusionOk="0">
                  <a:moveTo>
                    <a:pt x="735" y="1001"/>
                  </a:moveTo>
                  <a:lnTo>
                    <a:pt x="701" y="300"/>
                  </a:lnTo>
                  <a:lnTo>
                    <a:pt x="1" y="0"/>
                  </a:lnTo>
                  <a:lnTo>
                    <a:pt x="401"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7723236" y="3736872"/>
              <a:ext cx="20979" cy="2115"/>
            </a:xfrm>
            <a:custGeom>
              <a:avLst/>
              <a:gdLst/>
              <a:ahLst/>
              <a:cxnLst/>
              <a:rect l="l" t="t" r="r" b="b"/>
              <a:pathLst>
                <a:path w="1002" h="101" fill="none" extrusionOk="0">
                  <a:moveTo>
                    <a:pt x="1001" y="0"/>
                  </a:moveTo>
                  <a:lnTo>
                    <a:pt x="1001" y="0"/>
                  </a:lnTo>
                  <a:lnTo>
                    <a:pt x="1" y="100"/>
                  </a:lnTo>
                  <a:lnTo>
                    <a:pt x="1" y="1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7678535" y="3731972"/>
              <a:ext cx="34254" cy="9108"/>
            </a:xfrm>
            <a:custGeom>
              <a:avLst/>
              <a:gdLst/>
              <a:ahLst/>
              <a:cxnLst/>
              <a:rect l="l" t="t" r="r" b="b"/>
              <a:pathLst>
                <a:path w="1636" h="435" fill="none" extrusionOk="0">
                  <a:moveTo>
                    <a:pt x="1402" y="1"/>
                  </a:moveTo>
                  <a:lnTo>
                    <a:pt x="1635" y="1"/>
                  </a:lnTo>
                  <a:lnTo>
                    <a:pt x="1368" y="1"/>
                  </a:lnTo>
                  <a:lnTo>
                    <a:pt x="368" y="434"/>
                  </a:lnTo>
                  <a:lnTo>
                    <a:pt x="1" y="434"/>
                  </a:lnTo>
                  <a:lnTo>
                    <a:pt x="401" y="4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7651295" y="3743153"/>
              <a:ext cx="7705" cy="21"/>
            </a:xfrm>
            <a:custGeom>
              <a:avLst/>
              <a:gdLst/>
              <a:ahLst/>
              <a:cxnLst/>
              <a:rect l="l" t="t" r="r" b="b"/>
              <a:pathLst>
                <a:path w="368" h="1" fill="none" extrusionOk="0">
                  <a:moveTo>
                    <a:pt x="368" y="0"/>
                  </a:moveTo>
                  <a:lnTo>
                    <a:pt x="368" y="0"/>
                  </a:lnTo>
                  <a:lnTo>
                    <a:pt x="1"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6659549" y="2856868"/>
              <a:ext cx="1424" cy="7684"/>
            </a:xfrm>
            <a:custGeom>
              <a:avLst/>
              <a:gdLst/>
              <a:ahLst/>
              <a:cxnLst/>
              <a:rect l="l" t="t" r="r" b="b"/>
              <a:pathLst>
                <a:path w="68" h="367" fill="none" extrusionOk="0">
                  <a:moveTo>
                    <a:pt x="1" y="33"/>
                  </a:moveTo>
                  <a:lnTo>
                    <a:pt x="34" y="367"/>
                  </a:lnTo>
                  <a:lnTo>
                    <a:pt x="67" y="367"/>
                  </a:lnTo>
                  <a:lnTo>
                    <a:pt x="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6684695" y="2960216"/>
              <a:ext cx="32851" cy="44032"/>
            </a:xfrm>
            <a:custGeom>
              <a:avLst/>
              <a:gdLst/>
              <a:ahLst/>
              <a:cxnLst/>
              <a:rect l="l" t="t" r="r" b="b"/>
              <a:pathLst>
                <a:path w="1569" h="2103" fill="none" extrusionOk="0">
                  <a:moveTo>
                    <a:pt x="834" y="368"/>
                  </a:moveTo>
                  <a:lnTo>
                    <a:pt x="234" y="768"/>
                  </a:lnTo>
                  <a:lnTo>
                    <a:pt x="601" y="1068"/>
                  </a:lnTo>
                  <a:lnTo>
                    <a:pt x="935" y="1402"/>
                  </a:lnTo>
                  <a:lnTo>
                    <a:pt x="634" y="1769"/>
                  </a:lnTo>
                  <a:lnTo>
                    <a:pt x="1" y="2102"/>
                  </a:lnTo>
                  <a:lnTo>
                    <a:pt x="1" y="2102"/>
                  </a:lnTo>
                  <a:lnTo>
                    <a:pt x="734" y="1735"/>
                  </a:lnTo>
                  <a:lnTo>
                    <a:pt x="968" y="1402"/>
                  </a:lnTo>
                  <a:lnTo>
                    <a:pt x="634" y="1068"/>
                  </a:lnTo>
                  <a:lnTo>
                    <a:pt x="301" y="768"/>
                  </a:lnTo>
                  <a:lnTo>
                    <a:pt x="901" y="368"/>
                  </a:lnTo>
                  <a:lnTo>
                    <a:pt x="1568" y="1"/>
                  </a:lnTo>
                  <a:lnTo>
                    <a:pt x="1502"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6734986" y="2964424"/>
              <a:ext cx="18865" cy="1403"/>
            </a:xfrm>
            <a:custGeom>
              <a:avLst/>
              <a:gdLst/>
              <a:ahLst/>
              <a:cxnLst/>
              <a:rect l="l" t="t" r="r" b="b"/>
              <a:pathLst>
                <a:path w="901" h="67" fill="none" extrusionOk="0">
                  <a:moveTo>
                    <a:pt x="901" y="0"/>
                  </a:moveTo>
                  <a:lnTo>
                    <a:pt x="534" y="33"/>
                  </a:lnTo>
                  <a:lnTo>
                    <a:pt x="0" y="67"/>
                  </a:lnTo>
                  <a:lnTo>
                    <a:pt x="534" y="33"/>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6922859" y="3152987"/>
              <a:ext cx="15389" cy="4899"/>
            </a:xfrm>
            <a:custGeom>
              <a:avLst/>
              <a:gdLst/>
              <a:ahLst/>
              <a:cxnLst/>
              <a:rect l="l" t="t" r="r" b="b"/>
              <a:pathLst>
                <a:path w="735" h="234" fill="none" extrusionOk="0">
                  <a:moveTo>
                    <a:pt x="0" y="0"/>
                  </a:moveTo>
                  <a:lnTo>
                    <a:pt x="701" y="234"/>
                  </a:lnTo>
                  <a:lnTo>
                    <a:pt x="734" y="234"/>
                  </a:lnTo>
                  <a:lnTo>
                    <a:pt x="100"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6676320" y="2870122"/>
              <a:ext cx="6993" cy="6323"/>
            </a:xfrm>
            <a:custGeom>
              <a:avLst/>
              <a:gdLst/>
              <a:ahLst/>
              <a:cxnLst/>
              <a:rect l="l" t="t" r="r" b="b"/>
              <a:pathLst>
                <a:path w="334" h="302" fill="none" extrusionOk="0">
                  <a:moveTo>
                    <a:pt x="334" y="1"/>
                  </a:moveTo>
                  <a:lnTo>
                    <a:pt x="300" y="1"/>
                  </a:lnTo>
                  <a:lnTo>
                    <a:pt x="0" y="234"/>
                  </a:lnTo>
                  <a:lnTo>
                    <a:pt x="0"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6783164" y="2960928"/>
              <a:ext cx="20288" cy="15389"/>
            </a:xfrm>
            <a:custGeom>
              <a:avLst/>
              <a:gdLst/>
              <a:ahLst/>
              <a:cxnLst/>
              <a:rect l="l" t="t" r="r" b="b"/>
              <a:pathLst>
                <a:path w="969" h="735" fill="none" extrusionOk="0">
                  <a:moveTo>
                    <a:pt x="301" y="701"/>
                  </a:moveTo>
                  <a:lnTo>
                    <a:pt x="968" y="367"/>
                  </a:lnTo>
                  <a:lnTo>
                    <a:pt x="968" y="0"/>
                  </a:lnTo>
                  <a:lnTo>
                    <a:pt x="935" y="0"/>
                  </a:lnTo>
                  <a:lnTo>
                    <a:pt x="935" y="367"/>
                  </a:lnTo>
                  <a:lnTo>
                    <a:pt x="268" y="701"/>
                  </a:lnTo>
                  <a:lnTo>
                    <a:pt x="1" y="734"/>
                  </a:lnTo>
                  <a:lnTo>
                    <a:pt x="1" y="7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a:off x="5150269" y="3946393"/>
              <a:ext cx="14007" cy="11181"/>
            </a:xfrm>
            <a:custGeom>
              <a:avLst/>
              <a:gdLst/>
              <a:ahLst/>
              <a:cxnLst/>
              <a:rect l="l" t="t" r="r" b="b"/>
              <a:pathLst>
                <a:path w="669" h="534" fill="none" extrusionOk="0">
                  <a:moveTo>
                    <a:pt x="668" y="534"/>
                  </a:moveTo>
                  <a:lnTo>
                    <a:pt x="668" y="534"/>
                  </a:lnTo>
                  <a:lnTo>
                    <a:pt x="1" y="0"/>
                  </a:lnTo>
                  <a:lnTo>
                    <a:pt x="301" y="2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6917268" y="3152987"/>
              <a:ext cx="712" cy="21"/>
            </a:xfrm>
            <a:custGeom>
              <a:avLst/>
              <a:gdLst/>
              <a:ahLst/>
              <a:cxnLst/>
              <a:rect l="l" t="t" r="r" b="b"/>
              <a:pathLst>
                <a:path w="34" h="1" fill="none" extrusionOk="0">
                  <a:moveTo>
                    <a:pt x="0" y="0"/>
                  </a:moveTo>
                  <a:lnTo>
                    <a:pt x="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8063366" y="3699142"/>
              <a:ext cx="7014" cy="29354"/>
            </a:xfrm>
            <a:custGeom>
              <a:avLst/>
              <a:gdLst/>
              <a:ahLst/>
              <a:cxnLst/>
              <a:rect l="l" t="t" r="r" b="b"/>
              <a:pathLst>
                <a:path w="335" h="1402" fill="none" extrusionOk="0">
                  <a:moveTo>
                    <a:pt x="101" y="1402"/>
                  </a:moveTo>
                  <a:lnTo>
                    <a:pt x="101" y="1402"/>
                  </a:lnTo>
                  <a:lnTo>
                    <a:pt x="34" y="735"/>
                  </a:lnTo>
                  <a:lnTo>
                    <a:pt x="334" y="1"/>
                  </a:lnTo>
                  <a:lnTo>
                    <a:pt x="301" y="1"/>
                  </a:lnTo>
                  <a:lnTo>
                    <a:pt x="1" y="735"/>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6"/>
            <p:cNvSpPr/>
            <p:nvPr/>
          </p:nvSpPr>
          <p:spPr>
            <a:xfrm>
              <a:off x="6623934" y="2859653"/>
              <a:ext cx="8396" cy="13986"/>
            </a:xfrm>
            <a:custGeom>
              <a:avLst/>
              <a:gdLst/>
              <a:ahLst/>
              <a:cxnLst/>
              <a:rect l="l" t="t" r="r" b="b"/>
              <a:pathLst>
                <a:path w="401" h="668" fill="none" extrusionOk="0">
                  <a:moveTo>
                    <a:pt x="0" y="0"/>
                  </a:moveTo>
                  <a:lnTo>
                    <a:pt x="0" y="0"/>
                  </a:lnTo>
                  <a:lnTo>
                    <a:pt x="367" y="668"/>
                  </a:lnTo>
                  <a:lnTo>
                    <a:pt x="401" y="634"/>
                  </a:lnTo>
                  <a:lnTo>
                    <a:pt x="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6"/>
            <p:cNvSpPr/>
            <p:nvPr/>
          </p:nvSpPr>
          <p:spPr>
            <a:xfrm>
              <a:off x="6573642" y="2841500"/>
              <a:ext cx="16080" cy="5611"/>
            </a:xfrm>
            <a:custGeom>
              <a:avLst/>
              <a:gdLst/>
              <a:ahLst/>
              <a:cxnLst/>
              <a:rect l="l" t="t" r="r" b="b"/>
              <a:pathLst>
                <a:path w="768" h="268" fill="none" extrusionOk="0">
                  <a:moveTo>
                    <a:pt x="1" y="0"/>
                  </a:moveTo>
                  <a:lnTo>
                    <a:pt x="1" y="34"/>
                  </a:lnTo>
                  <a:lnTo>
                    <a:pt x="601" y="267"/>
                  </a:lnTo>
                  <a:lnTo>
                    <a:pt x="768" y="267"/>
                  </a:lnTo>
                  <a:lnTo>
                    <a:pt x="701" y="2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6558274" y="2842191"/>
              <a:ext cx="14698" cy="7014"/>
            </a:xfrm>
            <a:custGeom>
              <a:avLst/>
              <a:gdLst/>
              <a:ahLst/>
              <a:cxnLst/>
              <a:rect l="l" t="t" r="r" b="b"/>
              <a:pathLst>
                <a:path w="702" h="335" fill="none" extrusionOk="0">
                  <a:moveTo>
                    <a:pt x="34" y="1"/>
                  </a:moveTo>
                  <a:lnTo>
                    <a:pt x="1" y="34"/>
                  </a:lnTo>
                  <a:lnTo>
                    <a:pt x="368" y="334"/>
                  </a:lnTo>
                  <a:lnTo>
                    <a:pt x="701" y="334"/>
                  </a:lnTo>
                  <a:lnTo>
                    <a:pt x="701" y="334"/>
                  </a:lnTo>
                  <a:lnTo>
                    <a:pt x="435"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6"/>
            <p:cNvSpPr/>
            <p:nvPr/>
          </p:nvSpPr>
          <p:spPr>
            <a:xfrm>
              <a:off x="6660951" y="2863150"/>
              <a:ext cx="13295" cy="712"/>
            </a:xfrm>
            <a:custGeom>
              <a:avLst/>
              <a:gdLst/>
              <a:ahLst/>
              <a:cxnLst/>
              <a:rect l="l" t="t" r="r" b="b"/>
              <a:pathLst>
                <a:path w="635" h="34" fill="none" extrusionOk="0">
                  <a:moveTo>
                    <a:pt x="301" y="34"/>
                  </a:moveTo>
                  <a:lnTo>
                    <a:pt x="301" y="34"/>
                  </a:lnTo>
                  <a:lnTo>
                    <a:pt x="367" y="34"/>
                  </a:lnTo>
                  <a:lnTo>
                    <a:pt x="367" y="34"/>
                  </a:lnTo>
                  <a:lnTo>
                    <a:pt x="634" y="0"/>
                  </a:lnTo>
                  <a:lnTo>
                    <a:pt x="634" y="0"/>
                  </a:lnTo>
                  <a:lnTo>
                    <a:pt x="0"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6"/>
            <p:cNvSpPr/>
            <p:nvPr/>
          </p:nvSpPr>
          <p:spPr>
            <a:xfrm>
              <a:off x="6593910" y="2847091"/>
              <a:ext cx="11893" cy="13986"/>
            </a:xfrm>
            <a:custGeom>
              <a:avLst/>
              <a:gdLst/>
              <a:ahLst/>
              <a:cxnLst/>
              <a:rect l="l" t="t" r="r" b="b"/>
              <a:pathLst>
                <a:path w="568" h="668" fill="none" extrusionOk="0">
                  <a:moveTo>
                    <a:pt x="67" y="334"/>
                  </a:moveTo>
                  <a:lnTo>
                    <a:pt x="67" y="0"/>
                  </a:lnTo>
                  <a:lnTo>
                    <a:pt x="0" y="0"/>
                  </a:lnTo>
                  <a:lnTo>
                    <a:pt x="0" y="334"/>
                  </a:lnTo>
                  <a:lnTo>
                    <a:pt x="434" y="667"/>
                  </a:lnTo>
                  <a:lnTo>
                    <a:pt x="567" y="667"/>
                  </a:lnTo>
                  <a:lnTo>
                    <a:pt x="434" y="6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6"/>
            <p:cNvSpPr/>
            <p:nvPr/>
          </p:nvSpPr>
          <p:spPr>
            <a:xfrm>
              <a:off x="7865025" y="3826254"/>
              <a:ext cx="22361" cy="1424"/>
            </a:xfrm>
            <a:custGeom>
              <a:avLst/>
              <a:gdLst/>
              <a:ahLst/>
              <a:cxnLst/>
              <a:rect l="l" t="t" r="r" b="b"/>
              <a:pathLst>
                <a:path w="1068" h="68" fill="none" extrusionOk="0">
                  <a:moveTo>
                    <a:pt x="0" y="68"/>
                  </a:moveTo>
                  <a:lnTo>
                    <a:pt x="0" y="68"/>
                  </a:lnTo>
                  <a:lnTo>
                    <a:pt x="667" y="34"/>
                  </a:lnTo>
                  <a:lnTo>
                    <a:pt x="1068" y="1"/>
                  </a:lnTo>
                  <a:lnTo>
                    <a:pt x="1068" y="1"/>
                  </a:lnTo>
                  <a:lnTo>
                    <a:pt x="734" y="34"/>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6"/>
            <p:cNvSpPr/>
            <p:nvPr/>
          </p:nvSpPr>
          <p:spPr>
            <a:xfrm>
              <a:off x="7955810" y="3885632"/>
              <a:ext cx="12583" cy="712"/>
            </a:xfrm>
            <a:custGeom>
              <a:avLst/>
              <a:gdLst/>
              <a:ahLst/>
              <a:cxnLst/>
              <a:rect l="l" t="t" r="r" b="b"/>
              <a:pathLst>
                <a:path w="601" h="34" fill="none" extrusionOk="0">
                  <a:moveTo>
                    <a:pt x="1" y="34"/>
                  </a:moveTo>
                  <a:lnTo>
                    <a:pt x="601"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a:off x="7909706" y="3738965"/>
              <a:ext cx="16101" cy="7705"/>
            </a:xfrm>
            <a:custGeom>
              <a:avLst/>
              <a:gdLst/>
              <a:ahLst/>
              <a:cxnLst/>
              <a:rect l="l" t="t" r="r" b="b"/>
              <a:pathLst>
                <a:path w="769" h="368" fill="none" extrusionOk="0">
                  <a:moveTo>
                    <a:pt x="635" y="0"/>
                  </a:moveTo>
                  <a:lnTo>
                    <a:pt x="768" y="0"/>
                  </a:lnTo>
                  <a:lnTo>
                    <a:pt x="601" y="0"/>
                  </a:lnTo>
                  <a:lnTo>
                    <a:pt x="1" y="334"/>
                  </a:lnTo>
                  <a:lnTo>
                    <a:pt x="34" y="367"/>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7858032" y="3835341"/>
              <a:ext cx="6302" cy="21"/>
            </a:xfrm>
            <a:custGeom>
              <a:avLst/>
              <a:gdLst/>
              <a:ahLst/>
              <a:cxnLst/>
              <a:rect l="l" t="t" r="r" b="b"/>
              <a:pathLst>
                <a:path w="301" h="1" fill="none" extrusionOk="0">
                  <a:moveTo>
                    <a:pt x="1" y="0"/>
                  </a:moveTo>
                  <a:lnTo>
                    <a:pt x="301" y="0"/>
                  </a:lnTo>
                  <a:lnTo>
                    <a:pt x="301"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7905518" y="3788545"/>
              <a:ext cx="20288" cy="13986"/>
            </a:xfrm>
            <a:custGeom>
              <a:avLst/>
              <a:gdLst/>
              <a:ahLst/>
              <a:cxnLst/>
              <a:rect l="l" t="t" r="r" b="b"/>
              <a:pathLst>
                <a:path w="969" h="668" fill="none" extrusionOk="0">
                  <a:moveTo>
                    <a:pt x="1" y="1"/>
                  </a:moveTo>
                  <a:lnTo>
                    <a:pt x="1" y="1"/>
                  </a:lnTo>
                  <a:lnTo>
                    <a:pt x="701" y="668"/>
                  </a:lnTo>
                  <a:lnTo>
                    <a:pt x="968" y="668"/>
                  </a:lnTo>
                  <a:lnTo>
                    <a:pt x="735" y="668"/>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7934161" y="3801820"/>
              <a:ext cx="14677" cy="5611"/>
            </a:xfrm>
            <a:custGeom>
              <a:avLst/>
              <a:gdLst/>
              <a:ahLst/>
              <a:cxnLst/>
              <a:rect l="l" t="t" r="r" b="b"/>
              <a:pathLst>
                <a:path w="701" h="268" fill="none" extrusionOk="0">
                  <a:moveTo>
                    <a:pt x="0" y="0"/>
                  </a:moveTo>
                  <a:lnTo>
                    <a:pt x="701" y="267"/>
                  </a:lnTo>
                  <a:lnTo>
                    <a:pt x="701" y="234"/>
                  </a:lnTo>
                  <a:lnTo>
                    <a:pt x="34"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7887365" y="3810886"/>
              <a:ext cx="3518" cy="1424"/>
            </a:xfrm>
            <a:custGeom>
              <a:avLst/>
              <a:gdLst/>
              <a:ahLst/>
              <a:cxnLst/>
              <a:rect l="l" t="t" r="r" b="b"/>
              <a:pathLst>
                <a:path w="168" h="68" fill="none" extrusionOk="0">
                  <a:moveTo>
                    <a:pt x="1" y="68"/>
                  </a:moveTo>
                  <a:lnTo>
                    <a:pt x="167" y="1"/>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7953716" y="3863271"/>
              <a:ext cx="5611" cy="1424"/>
            </a:xfrm>
            <a:custGeom>
              <a:avLst/>
              <a:gdLst/>
              <a:ahLst/>
              <a:cxnLst/>
              <a:rect l="l" t="t" r="r" b="b"/>
              <a:pathLst>
                <a:path w="268" h="68" fill="none" extrusionOk="0">
                  <a:moveTo>
                    <a:pt x="267" y="1"/>
                  </a:moveTo>
                  <a:lnTo>
                    <a:pt x="0" y="67"/>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a:off x="8000512" y="3911469"/>
              <a:ext cx="2806" cy="21"/>
            </a:xfrm>
            <a:custGeom>
              <a:avLst/>
              <a:gdLst/>
              <a:ahLst/>
              <a:cxnLst/>
              <a:rect l="l" t="t" r="r" b="b"/>
              <a:pathLst>
                <a:path w="134" h="1" fill="none" extrusionOk="0">
                  <a:moveTo>
                    <a:pt x="134" y="0"/>
                  </a:moveTo>
                  <a:lnTo>
                    <a:pt x="0" y="0"/>
                  </a:lnTo>
                  <a:lnTo>
                    <a:pt x="0"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a:off x="8030536" y="3728476"/>
              <a:ext cx="32160" cy="31448"/>
            </a:xfrm>
            <a:custGeom>
              <a:avLst/>
              <a:gdLst/>
              <a:ahLst/>
              <a:cxnLst/>
              <a:rect l="l" t="t" r="r" b="b"/>
              <a:pathLst>
                <a:path w="1536" h="1502" fill="none" extrusionOk="0">
                  <a:moveTo>
                    <a:pt x="701" y="1102"/>
                  </a:moveTo>
                  <a:lnTo>
                    <a:pt x="1068" y="368"/>
                  </a:lnTo>
                  <a:lnTo>
                    <a:pt x="668" y="68"/>
                  </a:lnTo>
                  <a:lnTo>
                    <a:pt x="1335" y="34"/>
                  </a:lnTo>
                  <a:lnTo>
                    <a:pt x="1535" y="1"/>
                  </a:lnTo>
                  <a:lnTo>
                    <a:pt x="1268" y="34"/>
                  </a:lnTo>
                  <a:lnTo>
                    <a:pt x="601" y="68"/>
                  </a:lnTo>
                  <a:lnTo>
                    <a:pt x="1035" y="368"/>
                  </a:lnTo>
                  <a:lnTo>
                    <a:pt x="701" y="1102"/>
                  </a:lnTo>
                  <a:lnTo>
                    <a:pt x="1" y="1502"/>
                  </a:lnTo>
                  <a:lnTo>
                    <a:pt x="34" y="1502"/>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a:off x="7882487" y="3719410"/>
              <a:ext cx="2806" cy="21"/>
            </a:xfrm>
            <a:custGeom>
              <a:avLst/>
              <a:gdLst/>
              <a:ahLst/>
              <a:cxnLst/>
              <a:rect l="l" t="t" r="r" b="b"/>
              <a:pathLst>
                <a:path w="134" h="1" fill="none" extrusionOk="0">
                  <a:moveTo>
                    <a:pt x="133" y="0"/>
                  </a:moveTo>
                  <a:lnTo>
                    <a:pt x="0"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a:off x="4679552" y="4250196"/>
              <a:ext cx="6302" cy="1424"/>
            </a:xfrm>
            <a:custGeom>
              <a:avLst/>
              <a:gdLst/>
              <a:ahLst/>
              <a:cxnLst/>
              <a:rect l="l" t="t" r="r" b="b"/>
              <a:pathLst>
                <a:path w="301" h="68" fill="none" extrusionOk="0">
                  <a:moveTo>
                    <a:pt x="0" y="1"/>
                  </a:moveTo>
                  <a:lnTo>
                    <a:pt x="300" y="1"/>
                  </a:lnTo>
                  <a:lnTo>
                    <a:pt x="300" y="34"/>
                  </a:lnTo>
                  <a:lnTo>
                    <a:pt x="0"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a:off x="4721448" y="4118206"/>
              <a:ext cx="20979" cy="6302"/>
            </a:xfrm>
            <a:custGeom>
              <a:avLst/>
              <a:gdLst/>
              <a:ahLst/>
              <a:cxnLst/>
              <a:rect l="l" t="t" r="r" b="b"/>
              <a:pathLst>
                <a:path w="1002" h="301" fill="none" extrusionOk="0">
                  <a:moveTo>
                    <a:pt x="1" y="0"/>
                  </a:moveTo>
                  <a:lnTo>
                    <a:pt x="1" y="100"/>
                  </a:lnTo>
                  <a:lnTo>
                    <a:pt x="634" y="300"/>
                  </a:lnTo>
                  <a:lnTo>
                    <a:pt x="1001" y="300"/>
                  </a:lnTo>
                  <a:lnTo>
                    <a:pt x="1001" y="267"/>
                  </a:lnTo>
                  <a:lnTo>
                    <a:pt x="701"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a:off x="4761962" y="4078383"/>
              <a:ext cx="12583" cy="1424"/>
            </a:xfrm>
            <a:custGeom>
              <a:avLst/>
              <a:gdLst/>
              <a:ahLst/>
              <a:cxnLst/>
              <a:rect l="l" t="t" r="r" b="b"/>
              <a:pathLst>
                <a:path w="601" h="68" fill="none" extrusionOk="0">
                  <a:moveTo>
                    <a:pt x="0" y="34"/>
                  </a:moveTo>
                  <a:lnTo>
                    <a:pt x="0" y="67"/>
                  </a:lnTo>
                  <a:lnTo>
                    <a:pt x="267" y="67"/>
                  </a:lnTo>
                  <a:lnTo>
                    <a:pt x="601" y="34"/>
                  </a:lnTo>
                  <a:lnTo>
                    <a:pt x="601" y="1"/>
                  </a:lnTo>
                  <a:lnTo>
                    <a:pt x="3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a:off x="7858032" y="3720101"/>
              <a:ext cx="15389" cy="16080"/>
            </a:xfrm>
            <a:custGeom>
              <a:avLst/>
              <a:gdLst/>
              <a:ahLst/>
              <a:cxnLst/>
              <a:rect l="l" t="t" r="r" b="b"/>
              <a:pathLst>
                <a:path w="735" h="768" fill="none" extrusionOk="0">
                  <a:moveTo>
                    <a:pt x="734" y="401"/>
                  </a:moveTo>
                  <a:lnTo>
                    <a:pt x="668" y="1"/>
                  </a:lnTo>
                  <a:lnTo>
                    <a:pt x="634" y="1"/>
                  </a:lnTo>
                  <a:lnTo>
                    <a:pt x="668" y="401"/>
                  </a:lnTo>
                  <a:lnTo>
                    <a:pt x="1" y="734"/>
                  </a:lnTo>
                  <a:lnTo>
                    <a:pt x="1" y="768"/>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a:off x="4699108" y="4212488"/>
              <a:ext cx="21" cy="21"/>
            </a:xfrm>
            <a:custGeom>
              <a:avLst/>
              <a:gdLst/>
              <a:ahLst/>
              <a:cxnLst/>
              <a:rect l="l" t="t" r="r" b="b"/>
              <a:pathLst>
                <a:path w="1" h="1" fill="none" extrusionOk="0">
                  <a:moveTo>
                    <a:pt x="0" y="0"/>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p:nvPr/>
          </p:nvSpPr>
          <p:spPr>
            <a:xfrm>
              <a:off x="4686524" y="4242512"/>
              <a:ext cx="13986" cy="733"/>
            </a:xfrm>
            <a:custGeom>
              <a:avLst/>
              <a:gdLst/>
              <a:ahLst/>
              <a:cxnLst/>
              <a:rect l="l" t="t" r="r" b="b"/>
              <a:pathLst>
                <a:path w="668" h="35" fill="none" extrusionOk="0">
                  <a:moveTo>
                    <a:pt x="1" y="34"/>
                  </a:moveTo>
                  <a:lnTo>
                    <a:pt x="1" y="34"/>
                  </a:lnTo>
                  <a:lnTo>
                    <a:pt x="301" y="34"/>
                  </a:lnTo>
                  <a:lnTo>
                    <a:pt x="635" y="1"/>
                  </a:lnTo>
                  <a:lnTo>
                    <a:pt x="668" y="1"/>
                  </a:lnTo>
                  <a:lnTo>
                    <a:pt x="3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6"/>
            <p:cNvSpPr/>
            <p:nvPr/>
          </p:nvSpPr>
          <p:spPr>
            <a:xfrm>
              <a:off x="4791986" y="4012032"/>
              <a:ext cx="7014" cy="1424"/>
            </a:xfrm>
            <a:custGeom>
              <a:avLst/>
              <a:gdLst/>
              <a:ahLst/>
              <a:cxnLst/>
              <a:rect l="l" t="t" r="r" b="b"/>
              <a:pathLst>
                <a:path w="335" h="68" fill="none" extrusionOk="0">
                  <a:moveTo>
                    <a:pt x="1" y="68"/>
                  </a:moveTo>
                  <a:lnTo>
                    <a:pt x="334" y="34"/>
                  </a:lnTo>
                  <a:lnTo>
                    <a:pt x="334" y="1"/>
                  </a:lnTo>
                  <a:lnTo>
                    <a:pt x="67"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6"/>
            <p:cNvSpPr/>
            <p:nvPr/>
          </p:nvSpPr>
          <p:spPr>
            <a:xfrm>
              <a:off x="4706792" y="4233446"/>
              <a:ext cx="6993" cy="1403"/>
            </a:xfrm>
            <a:custGeom>
              <a:avLst/>
              <a:gdLst/>
              <a:ahLst/>
              <a:cxnLst/>
              <a:rect l="l" t="t" r="r" b="b"/>
              <a:pathLst>
                <a:path w="334" h="67" fill="none" extrusionOk="0">
                  <a:moveTo>
                    <a:pt x="0" y="67"/>
                  </a:moveTo>
                  <a:lnTo>
                    <a:pt x="334" y="67"/>
                  </a:lnTo>
                  <a:lnTo>
                    <a:pt x="334" y="0"/>
                  </a:lnTo>
                  <a:lnTo>
                    <a:pt x="33"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6"/>
            <p:cNvSpPr/>
            <p:nvPr/>
          </p:nvSpPr>
          <p:spPr>
            <a:xfrm>
              <a:off x="4710267" y="4190127"/>
              <a:ext cx="7705" cy="1424"/>
            </a:xfrm>
            <a:custGeom>
              <a:avLst/>
              <a:gdLst/>
              <a:ahLst/>
              <a:cxnLst/>
              <a:rect l="l" t="t" r="r" b="b"/>
              <a:pathLst>
                <a:path w="368" h="68" fill="none" extrusionOk="0">
                  <a:moveTo>
                    <a:pt x="1" y="68"/>
                  </a:moveTo>
                  <a:lnTo>
                    <a:pt x="1" y="68"/>
                  </a:lnTo>
                  <a:lnTo>
                    <a:pt x="368" y="68"/>
                  </a:lnTo>
                  <a:lnTo>
                    <a:pt x="334" y="1"/>
                  </a:lnTo>
                  <a:lnTo>
                    <a:pt x="34"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4800361" y="4002966"/>
              <a:ext cx="12604" cy="2115"/>
            </a:xfrm>
            <a:custGeom>
              <a:avLst/>
              <a:gdLst/>
              <a:ahLst/>
              <a:cxnLst/>
              <a:rect l="l" t="t" r="r" b="b"/>
              <a:pathLst>
                <a:path w="602" h="101" fill="none" extrusionOk="0">
                  <a:moveTo>
                    <a:pt x="1" y="67"/>
                  </a:moveTo>
                  <a:lnTo>
                    <a:pt x="1" y="100"/>
                  </a:lnTo>
                  <a:lnTo>
                    <a:pt x="234" y="67"/>
                  </a:lnTo>
                  <a:lnTo>
                    <a:pt x="601" y="67"/>
                  </a:lnTo>
                  <a:lnTo>
                    <a:pt x="601" y="0"/>
                  </a:lnTo>
                  <a:lnTo>
                    <a:pt x="335"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4711670" y="3903785"/>
              <a:ext cx="2115" cy="6302"/>
            </a:xfrm>
            <a:custGeom>
              <a:avLst/>
              <a:gdLst/>
              <a:ahLst/>
              <a:cxnLst/>
              <a:rect l="l" t="t" r="r" b="b"/>
              <a:pathLst>
                <a:path w="101" h="301" fill="none" extrusionOk="0">
                  <a:moveTo>
                    <a:pt x="101" y="34"/>
                  </a:moveTo>
                  <a:lnTo>
                    <a:pt x="1" y="0"/>
                  </a:lnTo>
                  <a:lnTo>
                    <a:pt x="67" y="301"/>
                  </a:lnTo>
                  <a:lnTo>
                    <a:pt x="101"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7836383" y="3722194"/>
              <a:ext cx="7705" cy="14698"/>
            </a:xfrm>
            <a:custGeom>
              <a:avLst/>
              <a:gdLst/>
              <a:ahLst/>
              <a:cxnLst/>
              <a:rect l="l" t="t" r="r" b="b"/>
              <a:pathLst>
                <a:path w="368" h="702" fill="none" extrusionOk="0">
                  <a:moveTo>
                    <a:pt x="367" y="368"/>
                  </a:moveTo>
                  <a:lnTo>
                    <a:pt x="367" y="1"/>
                  </a:lnTo>
                  <a:lnTo>
                    <a:pt x="301" y="1"/>
                  </a:lnTo>
                  <a:lnTo>
                    <a:pt x="334" y="368"/>
                  </a:lnTo>
                  <a:lnTo>
                    <a:pt x="0" y="701"/>
                  </a:lnTo>
                  <a:lnTo>
                    <a:pt x="34" y="701"/>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4787108" y="3941494"/>
              <a:ext cx="1403" cy="5611"/>
            </a:xfrm>
            <a:custGeom>
              <a:avLst/>
              <a:gdLst/>
              <a:ahLst/>
              <a:cxnLst/>
              <a:rect l="l" t="t" r="r" b="b"/>
              <a:pathLst>
                <a:path w="67" h="268" fill="none" extrusionOk="0">
                  <a:moveTo>
                    <a:pt x="34" y="1"/>
                  </a:moveTo>
                  <a:lnTo>
                    <a:pt x="0" y="34"/>
                  </a:lnTo>
                  <a:lnTo>
                    <a:pt x="0" y="234"/>
                  </a:lnTo>
                  <a:lnTo>
                    <a:pt x="67" y="2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4812945" y="3995282"/>
              <a:ext cx="13295" cy="2115"/>
            </a:xfrm>
            <a:custGeom>
              <a:avLst/>
              <a:gdLst/>
              <a:ahLst/>
              <a:cxnLst/>
              <a:rect l="l" t="t" r="r" b="b"/>
              <a:pathLst>
                <a:path w="635" h="101" fill="none" extrusionOk="0">
                  <a:moveTo>
                    <a:pt x="0" y="34"/>
                  </a:moveTo>
                  <a:lnTo>
                    <a:pt x="0" y="100"/>
                  </a:lnTo>
                  <a:lnTo>
                    <a:pt x="334" y="100"/>
                  </a:lnTo>
                  <a:lnTo>
                    <a:pt x="634" y="34"/>
                  </a:lnTo>
                  <a:lnTo>
                    <a:pt x="634" y="0"/>
                  </a:lnTo>
                  <a:lnTo>
                    <a:pt x="4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4826910" y="3986886"/>
              <a:ext cx="7014" cy="1424"/>
            </a:xfrm>
            <a:custGeom>
              <a:avLst/>
              <a:gdLst/>
              <a:ahLst/>
              <a:cxnLst/>
              <a:rect l="l" t="t" r="r" b="b"/>
              <a:pathLst>
                <a:path w="335" h="68" fill="none" extrusionOk="0">
                  <a:moveTo>
                    <a:pt x="1" y="34"/>
                  </a:moveTo>
                  <a:lnTo>
                    <a:pt x="334" y="1"/>
                  </a:lnTo>
                  <a:lnTo>
                    <a:pt x="334" y="68"/>
                  </a:lnTo>
                  <a:lnTo>
                    <a:pt x="1" y="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8010289" y="3760615"/>
              <a:ext cx="4899" cy="21"/>
            </a:xfrm>
            <a:custGeom>
              <a:avLst/>
              <a:gdLst/>
              <a:ahLst/>
              <a:cxnLst/>
              <a:rect l="l" t="t" r="r" b="b"/>
              <a:pathLst>
                <a:path w="234" h="1" fill="none" extrusionOk="0">
                  <a:moveTo>
                    <a:pt x="234" y="0"/>
                  </a:moveTo>
                  <a:lnTo>
                    <a:pt x="0" y="0"/>
                  </a:lnTo>
                  <a:lnTo>
                    <a:pt x="0"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6111300" y="3760615"/>
              <a:ext cx="6302" cy="21"/>
            </a:xfrm>
            <a:custGeom>
              <a:avLst/>
              <a:gdLst/>
              <a:ahLst/>
              <a:cxnLst/>
              <a:rect l="l" t="t" r="r" b="b"/>
              <a:pathLst>
                <a:path w="301" h="1" fill="none" extrusionOk="0">
                  <a:moveTo>
                    <a:pt x="0" y="0"/>
                  </a:moveTo>
                  <a:lnTo>
                    <a:pt x="3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6064505" y="3778767"/>
              <a:ext cx="4899" cy="21"/>
            </a:xfrm>
            <a:custGeom>
              <a:avLst/>
              <a:gdLst/>
              <a:ahLst/>
              <a:cxnLst/>
              <a:rect l="l" t="t" r="r" b="b"/>
              <a:pathLst>
                <a:path w="234" h="1" fill="none" extrusionOk="0">
                  <a:moveTo>
                    <a:pt x="0" y="1"/>
                  </a:moveTo>
                  <a:lnTo>
                    <a:pt x="201" y="1"/>
                  </a:lnTo>
                  <a:lnTo>
                    <a:pt x="234" y="1"/>
                  </a:lnTo>
                  <a:lnTo>
                    <a:pt x="2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6127359" y="3758521"/>
              <a:ext cx="12583" cy="1403"/>
            </a:xfrm>
            <a:custGeom>
              <a:avLst/>
              <a:gdLst/>
              <a:ahLst/>
              <a:cxnLst/>
              <a:rect l="l" t="t" r="r" b="b"/>
              <a:pathLst>
                <a:path w="601" h="67" fill="none" extrusionOk="0">
                  <a:moveTo>
                    <a:pt x="1" y="67"/>
                  </a:moveTo>
                  <a:lnTo>
                    <a:pt x="568" y="0"/>
                  </a:lnTo>
                  <a:lnTo>
                    <a:pt x="601" y="0"/>
                  </a:lnTo>
                  <a:lnTo>
                    <a:pt x="267"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6"/>
            <p:cNvSpPr/>
            <p:nvPr/>
          </p:nvSpPr>
          <p:spPr>
            <a:xfrm>
              <a:off x="5964633" y="3749434"/>
              <a:ext cx="9799" cy="14698"/>
            </a:xfrm>
            <a:custGeom>
              <a:avLst/>
              <a:gdLst/>
              <a:ahLst/>
              <a:cxnLst/>
              <a:rect l="l" t="t" r="r" b="b"/>
              <a:pathLst>
                <a:path w="468" h="702" fill="none" extrusionOk="0">
                  <a:moveTo>
                    <a:pt x="100" y="34"/>
                  </a:moveTo>
                  <a:lnTo>
                    <a:pt x="0" y="1"/>
                  </a:lnTo>
                  <a:lnTo>
                    <a:pt x="34" y="334"/>
                  </a:lnTo>
                  <a:lnTo>
                    <a:pt x="434" y="668"/>
                  </a:lnTo>
                  <a:lnTo>
                    <a:pt x="467" y="701"/>
                  </a:lnTo>
                  <a:lnTo>
                    <a:pt x="100"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6"/>
            <p:cNvSpPr/>
            <p:nvPr/>
          </p:nvSpPr>
          <p:spPr>
            <a:xfrm>
              <a:off x="6017710" y="3767587"/>
              <a:ext cx="3518" cy="3518"/>
            </a:xfrm>
            <a:custGeom>
              <a:avLst/>
              <a:gdLst/>
              <a:ahLst/>
              <a:cxnLst/>
              <a:rect l="l" t="t" r="r" b="b"/>
              <a:pathLst>
                <a:path w="168" h="168" fill="none" extrusionOk="0">
                  <a:moveTo>
                    <a:pt x="0" y="1"/>
                  </a:moveTo>
                  <a:lnTo>
                    <a:pt x="167" y="168"/>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6"/>
            <p:cNvSpPr/>
            <p:nvPr/>
          </p:nvSpPr>
          <p:spPr>
            <a:xfrm>
              <a:off x="6031675" y="3774580"/>
              <a:ext cx="2115" cy="712"/>
            </a:xfrm>
            <a:custGeom>
              <a:avLst/>
              <a:gdLst/>
              <a:ahLst/>
              <a:cxnLst/>
              <a:rect l="l" t="t" r="r" b="b"/>
              <a:pathLst>
                <a:path w="101" h="34" fill="none" extrusionOk="0">
                  <a:moveTo>
                    <a:pt x="1" y="0"/>
                  </a:moveTo>
                  <a:lnTo>
                    <a:pt x="1" y="34"/>
                  </a:lnTo>
                  <a:lnTo>
                    <a:pt x="101" y="0"/>
                  </a:lnTo>
                  <a:lnTo>
                    <a:pt x="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6"/>
            <p:cNvSpPr/>
            <p:nvPr/>
          </p:nvSpPr>
          <p:spPr>
            <a:xfrm>
              <a:off x="5870351" y="3735469"/>
              <a:ext cx="2115" cy="12583"/>
            </a:xfrm>
            <a:custGeom>
              <a:avLst/>
              <a:gdLst/>
              <a:ahLst/>
              <a:cxnLst/>
              <a:rect l="l" t="t" r="r" b="b"/>
              <a:pathLst>
                <a:path w="101" h="601" fill="none" extrusionOk="0">
                  <a:moveTo>
                    <a:pt x="33" y="0"/>
                  </a:moveTo>
                  <a:lnTo>
                    <a:pt x="0" y="0"/>
                  </a:lnTo>
                  <a:lnTo>
                    <a:pt x="0" y="267"/>
                  </a:lnTo>
                  <a:lnTo>
                    <a:pt x="33" y="601"/>
                  </a:lnTo>
                  <a:lnTo>
                    <a:pt x="100" y="601"/>
                  </a:lnTo>
                  <a:lnTo>
                    <a:pt x="33"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6412319" y="2972087"/>
              <a:ext cx="20268" cy="9108"/>
            </a:xfrm>
            <a:custGeom>
              <a:avLst/>
              <a:gdLst/>
              <a:ahLst/>
              <a:cxnLst/>
              <a:rect l="l" t="t" r="r" b="b"/>
              <a:pathLst>
                <a:path w="968" h="435" fill="none" extrusionOk="0">
                  <a:moveTo>
                    <a:pt x="601" y="368"/>
                  </a:moveTo>
                  <a:lnTo>
                    <a:pt x="0" y="435"/>
                  </a:lnTo>
                  <a:lnTo>
                    <a:pt x="601" y="368"/>
                  </a:lnTo>
                  <a:lnTo>
                    <a:pt x="968" y="1"/>
                  </a:lnTo>
                  <a:lnTo>
                    <a:pt x="934"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6448624" y="2960216"/>
              <a:ext cx="54500" cy="11202"/>
            </a:xfrm>
            <a:custGeom>
              <a:avLst/>
              <a:gdLst/>
              <a:ahLst/>
              <a:cxnLst/>
              <a:rect l="l" t="t" r="r" b="b"/>
              <a:pathLst>
                <a:path w="2603" h="535" fill="none" extrusionOk="0">
                  <a:moveTo>
                    <a:pt x="1202" y="435"/>
                  </a:moveTo>
                  <a:lnTo>
                    <a:pt x="901" y="501"/>
                  </a:lnTo>
                  <a:lnTo>
                    <a:pt x="1" y="535"/>
                  </a:lnTo>
                  <a:lnTo>
                    <a:pt x="935" y="435"/>
                  </a:lnTo>
                  <a:lnTo>
                    <a:pt x="1268" y="435"/>
                  </a:lnTo>
                  <a:lnTo>
                    <a:pt x="1902" y="34"/>
                  </a:lnTo>
                  <a:lnTo>
                    <a:pt x="2603" y="1"/>
                  </a:lnTo>
                  <a:lnTo>
                    <a:pt x="1869"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6484951" y="3126439"/>
              <a:ext cx="21" cy="1424"/>
            </a:xfrm>
            <a:custGeom>
              <a:avLst/>
              <a:gdLst/>
              <a:ahLst/>
              <a:cxnLst/>
              <a:rect l="l" t="t" r="r" b="b"/>
              <a:pathLst>
                <a:path w="1" h="68" fill="none" extrusionOk="0">
                  <a:moveTo>
                    <a:pt x="0" y="68"/>
                  </a:moveTo>
                  <a:lnTo>
                    <a:pt x="0" y="68"/>
                  </a:ln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6482145" y="3097105"/>
              <a:ext cx="1424" cy="733"/>
            </a:xfrm>
            <a:custGeom>
              <a:avLst/>
              <a:gdLst/>
              <a:ahLst/>
              <a:cxnLst/>
              <a:rect l="l" t="t" r="r" b="b"/>
              <a:pathLst>
                <a:path w="68" h="35" fill="none" extrusionOk="0">
                  <a:moveTo>
                    <a:pt x="1" y="1"/>
                  </a:moveTo>
                  <a:lnTo>
                    <a:pt x="68" y="34"/>
                  </a:lnTo>
                  <a:lnTo>
                    <a:pt x="68"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6499607" y="3604170"/>
              <a:ext cx="2115" cy="2115"/>
            </a:xfrm>
            <a:custGeom>
              <a:avLst/>
              <a:gdLst/>
              <a:ahLst/>
              <a:cxnLst/>
              <a:rect l="l" t="t" r="r" b="b"/>
              <a:pathLst>
                <a:path w="101" h="101" fill="none" extrusionOk="0">
                  <a:moveTo>
                    <a:pt x="101" y="34"/>
                  </a:moveTo>
                  <a:lnTo>
                    <a:pt x="1" y="0"/>
                  </a:lnTo>
                  <a:lnTo>
                    <a:pt x="68" y="1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5822153" y="3726382"/>
              <a:ext cx="33542" cy="12604"/>
            </a:xfrm>
            <a:custGeom>
              <a:avLst/>
              <a:gdLst/>
              <a:ahLst/>
              <a:cxnLst/>
              <a:rect l="l" t="t" r="r" b="b"/>
              <a:pathLst>
                <a:path w="1602" h="602" fill="none" extrusionOk="0">
                  <a:moveTo>
                    <a:pt x="267" y="201"/>
                  </a:moveTo>
                  <a:lnTo>
                    <a:pt x="0" y="1"/>
                  </a:lnTo>
                  <a:lnTo>
                    <a:pt x="0" y="1"/>
                  </a:lnTo>
                  <a:lnTo>
                    <a:pt x="0" y="1"/>
                  </a:lnTo>
                  <a:lnTo>
                    <a:pt x="267" y="268"/>
                  </a:lnTo>
                  <a:lnTo>
                    <a:pt x="634" y="601"/>
                  </a:lnTo>
                  <a:lnTo>
                    <a:pt x="1602" y="501"/>
                  </a:lnTo>
                  <a:lnTo>
                    <a:pt x="1602" y="468"/>
                  </a:lnTo>
                  <a:lnTo>
                    <a:pt x="634" y="5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5694351" y="3676802"/>
              <a:ext cx="6993" cy="6302"/>
            </a:xfrm>
            <a:custGeom>
              <a:avLst/>
              <a:gdLst/>
              <a:ahLst/>
              <a:cxnLst/>
              <a:rect l="l" t="t" r="r" b="b"/>
              <a:pathLst>
                <a:path w="334" h="301" fill="none" extrusionOk="0">
                  <a:moveTo>
                    <a:pt x="334" y="234"/>
                  </a:moveTo>
                  <a:lnTo>
                    <a:pt x="33" y="0"/>
                  </a:lnTo>
                  <a:lnTo>
                    <a:pt x="0" y="0"/>
                  </a:lnTo>
                  <a:lnTo>
                    <a:pt x="334"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5671990" y="3677493"/>
              <a:ext cx="16080" cy="13986"/>
            </a:xfrm>
            <a:custGeom>
              <a:avLst/>
              <a:gdLst/>
              <a:ahLst/>
              <a:cxnLst/>
              <a:rect l="l" t="t" r="r" b="b"/>
              <a:pathLst>
                <a:path w="768" h="668" fill="none" extrusionOk="0">
                  <a:moveTo>
                    <a:pt x="768" y="668"/>
                  </a:moveTo>
                  <a:lnTo>
                    <a:pt x="768" y="635"/>
                  </a:lnTo>
                  <a:lnTo>
                    <a:pt x="434" y="334"/>
                  </a:lnTo>
                  <a:lnTo>
                    <a:pt x="34" y="1"/>
                  </a:lnTo>
                  <a:lnTo>
                    <a:pt x="1" y="34"/>
                  </a:lnTo>
                  <a:lnTo>
                    <a:pt x="401"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5702035" y="3676802"/>
              <a:ext cx="6302" cy="6302"/>
            </a:xfrm>
            <a:custGeom>
              <a:avLst/>
              <a:gdLst/>
              <a:ahLst/>
              <a:cxnLst/>
              <a:rect l="l" t="t" r="r" b="b"/>
              <a:pathLst>
                <a:path w="301" h="301" fill="none" extrusionOk="0">
                  <a:moveTo>
                    <a:pt x="300" y="234"/>
                  </a:moveTo>
                  <a:lnTo>
                    <a:pt x="0" y="0"/>
                  </a:lnTo>
                  <a:lnTo>
                    <a:pt x="0" y="0"/>
                  </a:lnTo>
                  <a:lnTo>
                    <a:pt x="300"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6531034" y="2956028"/>
              <a:ext cx="14007" cy="9108"/>
            </a:xfrm>
            <a:custGeom>
              <a:avLst/>
              <a:gdLst/>
              <a:ahLst/>
              <a:cxnLst/>
              <a:rect l="l" t="t" r="r" b="b"/>
              <a:pathLst>
                <a:path w="669" h="435" fill="none" extrusionOk="0">
                  <a:moveTo>
                    <a:pt x="1" y="434"/>
                  </a:moveTo>
                  <a:lnTo>
                    <a:pt x="68" y="434"/>
                  </a:lnTo>
                  <a:lnTo>
                    <a:pt x="668" y="67"/>
                  </a:lnTo>
                  <a:lnTo>
                    <a:pt x="668"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5795605" y="3684486"/>
              <a:ext cx="7705" cy="9799"/>
            </a:xfrm>
            <a:custGeom>
              <a:avLst/>
              <a:gdLst/>
              <a:ahLst/>
              <a:cxnLst/>
              <a:rect l="l" t="t" r="r" b="b"/>
              <a:pathLst>
                <a:path w="368" h="468" fill="none" extrusionOk="0">
                  <a:moveTo>
                    <a:pt x="368" y="467"/>
                  </a:moveTo>
                  <a:lnTo>
                    <a:pt x="68" y="334"/>
                  </a:lnTo>
                  <a:lnTo>
                    <a:pt x="68" y="0"/>
                  </a:lnTo>
                  <a:lnTo>
                    <a:pt x="1" y="0"/>
                  </a:lnTo>
                  <a:lnTo>
                    <a:pt x="34"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5780948" y="3678205"/>
              <a:ext cx="2115" cy="6993"/>
            </a:xfrm>
            <a:custGeom>
              <a:avLst/>
              <a:gdLst/>
              <a:ahLst/>
              <a:cxnLst/>
              <a:rect l="l" t="t" r="r" b="b"/>
              <a:pathLst>
                <a:path w="101" h="334" fill="none" extrusionOk="0">
                  <a:moveTo>
                    <a:pt x="0" y="0"/>
                  </a:moveTo>
                  <a:lnTo>
                    <a:pt x="100" y="0"/>
                  </a:lnTo>
                  <a:lnTo>
                    <a:pt x="100" y="334"/>
                  </a:lnTo>
                  <a:lnTo>
                    <a:pt x="34"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5614725" y="3752931"/>
              <a:ext cx="20979" cy="22361"/>
            </a:xfrm>
            <a:custGeom>
              <a:avLst/>
              <a:gdLst/>
              <a:ahLst/>
              <a:cxnLst/>
              <a:rect l="l" t="t" r="r" b="b"/>
              <a:pathLst>
                <a:path w="1002" h="1068" fill="none" extrusionOk="0">
                  <a:moveTo>
                    <a:pt x="634" y="701"/>
                  </a:moveTo>
                  <a:lnTo>
                    <a:pt x="0" y="1068"/>
                  </a:lnTo>
                  <a:lnTo>
                    <a:pt x="0" y="1068"/>
                  </a:lnTo>
                  <a:lnTo>
                    <a:pt x="701" y="701"/>
                  </a:lnTo>
                  <a:lnTo>
                    <a:pt x="968" y="0"/>
                  </a:lnTo>
                  <a:lnTo>
                    <a:pt x="1001" y="0"/>
                  </a:lnTo>
                  <a:lnTo>
                    <a:pt x="9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5800504" y="3768299"/>
              <a:ext cx="2115" cy="6993"/>
            </a:xfrm>
            <a:custGeom>
              <a:avLst/>
              <a:gdLst/>
              <a:ahLst/>
              <a:cxnLst/>
              <a:rect l="l" t="t" r="r" b="b"/>
              <a:pathLst>
                <a:path w="101" h="334" fill="none" extrusionOk="0">
                  <a:moveTo>
                    <a:pt x="0" y="0"/>
                  </a:moveTo>
                  <a:lnTo>
                    <a:pt x="0" y="334"/>
                  </a:lnTo>
                  <a:lnTo>
                    <a:pt x="100" y="334"/>
                  </a:lnTo>
                  <a:lnTo>
                    <a:pt x="34" y="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5743240" y="3772486"/>
              <a:ext cx="2115" cy="15389"/>
            </a:xfrm>
            <a:custGeom>
              <a:avLst/>
              <a:gdLst/>
              <a:ahLst/>
              <a:cxnLst/>
              <a:rect l="l" t="t" r="r" b="b"/>
              <a:pathLst>
                <a:path w="101" h="735" fill="none" extrusionOk="0">
                  <a:moveTo>
                    <a:pt x="67" y="67"/>
                  </a:moveTo>
                  <a:lnTo>
                    <a:pt x="0" y="0"/>
                  </a:lnTo>
                  <a:lnTo>
                    <a:pt x="0" y="334"/>
                  </a:lnTo>
                  <a:lnTo>
                    <a:pt x="33" y="667"/>
                  </a:lnTo>
                  <a:lnTo>
                    <a:pt x="100" y="734"/>
                  </a:lnTo>
                  <a:lnTo>
                    <a:pt x="67" y="4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5830528" y="3767587"/>
              <a:ext cx="7014" cy="4920"/>
            </a:xfrm>
            <a:custGeom>
              <a:avLst/>
              <a:gdLst/>
              <a:ahLst/>
              <a:cxnLst/>
              <a:rect l="l" t="t" r="r" b="b"/>
              <a:pathLst>
                <a:path w="335" h="235" fill="none" extrusionOk="0">
                  <a:moveTo>
                    <a:pt x="268" y="234"/>
                  </a:moveTo>
                  <a:lnTo>
                    <a:pt x="334" y="234"/>
                  </a:lnTo>
                  <a:lnTo>
                    <a:pt x="1" y="1"/>
                  </a:ln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5644059" y="3744556"/>
              <a:ext cx="3518" cy="21"/>
            </a:xfrm>
            <a:custGeom>
              <a:avLst/>
              <a:gdLst/>
              <a:ahLst/>
              <a:cxnLst/>
              <a:rect l="l" t="t" r="r" b="b"/>
              <a:pathLst>
                <a:path w="168" h="1" fill="none" extrusionOk="0">
                  <a:moveTo>
                    <a:pt x="0" y="0"/>
                  </a:moveTo>
                  <a:lnTo>
                    <a:pt x="167" y="0"/>
                  </a:lnTo>
                  <a:lnTo>
                    <a:pt x="1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5641253" y="3744556"/>
              <a:ext cx="1424" cy="6993"/>
            </a:xfrm>
            <a:custGeom>
              <a:avLst/>
              <a:gdLst/>
              <a:ahLst/>
              <a:cxnLst/>
              <a:rect l="l" t="t" r="r" b="b"/>
              <a:pathLst>
                <a:path w="68" h="334" fill="none" extrusionOk="0">
                  <a:moveTo>
                    <a:pt x="1" y="0"/>
                  </a:moveTo>
                  <a:lnTo>
                    <a:pt x="34" y="0"/>
                  </a:lnTo>
                  <a:lnTo>
                    <a:pt x="68" y="334"/>
                  </a:lnTo>
                  <a:lnTo>
                    <a:pt x="34" y="3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5649649" y="3765493"/>
              <a:ext cx="6993" cy="1424"/>
            </a:xfrm>
            <a:custGeom>
              <a:avLst/>
              <a:gdLst/>
              <a:ahLst/>
              <a:cxnLst/>
              <a:rect l="l" t="t" r="r" b="b"/>
              <a:pathLst>
                <a:path w="334" h="68" fill="none" extrusionOk="0">
                  <a:moveTo>
                    <a:pt x="334" y="1"/>
                  </a:moveTo>
                  <a:lnTo>
                    <a:pt x="34" y="67"/>
                  </a:lnTo>
                  <a:lnTo>
                    <a:pt x="0"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6659549" y="3006320"/>
              <a:ext cx="10511" cy="712"/>
            </a:xfrm>
            <a:custGeom>
              <a:avLst/>
              <a:gdLst/>
              <a:ahLst/>
              <a:cxnLst/>
              <a:rect l="l" t="t" r="r" b="b"/>
              <a:pathLst>
                <a:path w="502" h="34" fill="none" extrusionOk="0">
                  <a:moveTo>
                    <a:pt x="501" y="0"/>
                  </a:moveTo>
                  <a:lnTo>
                    <a:pt x="167" y="0"/>
                  </a:lnTo>
                  <a:lnTo>
                    <a:pt x="1" y="34"/>
                  </a:lnTo>
                  <a:lnTo>
                    <a:pt x="2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6"/>
            <p:cNvSpPr/>
            <p:nvPr/>
          </p:nvSpPr>
          <p:spPr>
            <a:xfrm>
              <a:off x="6549899" y="3327585"/>
              <a:ext cx="6302" cy="733"/>
            </a:xfrm>
            <a:custGeom>
              <a:avLst/>
              <a:gdLst/>
              <a:ahLst/>
              <a:cxnLst/>
              <a:rect l="l" t="t" r="r" b="b"/>
              <a:pathLst>
                <a:path w="301" h="35" fill="none" extrusionOk="0">
                  <a:moveTo>
                    <a:pt x="1" y="34"/>
                  </a:moveTo>
                  <a:lnTo>
                    <a:pt x="1" y="34"/>
                  </a:lnTo>
                  <a:lnTo>
                    <a:pt x="301" y="1"/>
                  </a:lnTo>
                  <a:lnTo>
                    <a:pt x="30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6558986" y="3262637"/>
              <a:ext cx="21" cy="1424"/>
            </a:xfrm>
            <a:custGeom>
              <a:avLst/>
              <a:gdLst/>
              <a:ahLst/>
              <a:cxnLst/>
              <a:rect l="l" t="t" r="r" b="b"/>
              <a:pathLst>
                <a:path w="1" h="68" fill="none" extrusionOk="0">
                  <a:moveTo>
                    <a:pt x="0" y="1"/>
                  </a:moveTo>
                  <a:lnTo>
                    <a:pt x="0" y="67"/>
                  </a:lnTo>
                  <a:lnTo>
                    <a:pt x="0"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6"/>
            <p:cNvSpPr/>
            <p:nvPr/>
          </p:nvSpPr>
          <p:spPr>
            <a:xfrm>
              <a:off x="6670038" y="2998636"/>
              <a:ext cx="6993" cy="7705"/>
            </a:xfrm>
            <a:custGeom>
              <a:avLst/>
              <a:gdLst/>
              <a:ahLst/>
              <a:cxnLst/>
              <a:rect l="l" t="t" r="r" b="b"/>
              <a:pathLst>
                <a:path w="334" h="368" fill="none" extrusionOk="0">
                  <a:moveTo>
                    <a:pt x="334" y="34"/>
                  </a:moveTo>
                  <a:lnTo>
                    <a:pt x="300" y="1"/>
                  </a:lnTo>
                  <a:lnTo>
                    <a:pt x="0" y="367"/>
                  </a:lnTo>
                  <a:lnTo>
                    <a:pt x="33"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6"/>
            <p:cNvSpPr/>
            <p:nvPr/>
          </p:nvSpPr>
          <p:spPr>
            <a:xfrm>
              <a:off x="6577829" y="3311526"/>
              <a:ext cx="1424" cy="4920"/>
            </a:xfrm>
            <a:custGeom>
              <a:avLst/>
              <a:gdLst/>
              <a:ahLst/>
              <a:cxnLst/>
              <a:rect l="l" t="t" r="r" b="b"/>
              <a:pathLst>
                <a:path w="68" h="235" fill="none" extrusionOk="0">
                  <a:moveTo>
                    <a:pt x="1" y="234"/>
                  </a:moveTo>
                  <a:lnTo>
                    <a:pt x="68" y="1"/>
                  </a:lnTo>
                  <a:lnTo>
                    <a:pt x="1"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6549899" y="3215842"/>
              <a:ext cx="7705" cy="11892"/>
            </a:xfrm>
            <a:custGeom>
              <a:avLst/>
              <a:gdLst/>
              <a:ahLst/>
              <a:cxnLst/>
              <a:rect l="l" t="t" r="r" b="b"/>
              <a:pathLst>
                <a:path w="368" h="568" fill="none" extrusionOk="0">
                  <a:moveTo>
                    <a:pt x="1" y="1"/>
                  </a:moveTo>
                  <a:lnTo>
                    <a:pt x="201" y="201"/>
                  </a:lnTo>
                  <a:lnTo>
                    <a:pt x="368" y="568"/>
                  </a:lnTo>
                  <a:lnTo>
                    <a:pt x="301" y="30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6551993" y="3134835"/>
              <a:ext cx="13986" cy="21670"/>
            </a:xfrm>
            <a:custGeom>
              <a:avLst/>
              <a:gdLst/>
              <a:ahLst/>
              <a:cxnLst/>
              <a:rect l="l" t="t" r="r" b="b"/>
              <a:pathLst>
                <a:path w="668" h="1035" fill="none" extrusionOk="0">
                  <a:moveTo>
                    <a:pt x="401" y="701"/>
                  </a:moveTo>
                  <a:lnTo>
                    <a:pt x="668" y="0"/>
                  </a:lnTo>
                  <a:lnTo>
                    <a:pt x="634" y="0"/>
                  </a:lnTo>
                  <a:lnTo>
                    <a:pt x="334" y="701"/>
                  </a:lnTo>
                  <a:lnTo>
                    <a:pt x="1" y="1034"/>
                  </a:lnTo>
                  <a:lnTo>
                    <a:pt x="1" y="10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6827174" y="3301057"/>
              <a:ext cx="7705" cy="8396"/>
            </a:xfrm>
            <a:custGeom>
              <a:avLst/>
              <a:gdLst/>
              <a:ahLst/>
              <a:cxnLst/>
              <a:rect l="l" t="t" r="r" b="b"/>
              <a:pathLst>
                <a:path w="368" h="401" fill="none" extrusionOk="0">
                  <a:moveTo>
                    <a:pt x="0" y="400"/>
                  </a:moveTo>
                  <a:lnTo>
                    <a:pt x="0" y="400"/>
                  </a:lnTo>
                  <a:lnTo>
                    <a:pt x="367" y="0"/>
                  </a:ln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6957070" y="3220741"/>
              <a:ext cx="2115" cy="13986"/>
            </a:xfrm>
            <a:custGeom>
              <a:avLst/>
              <a:gdLst/>
              <a:ahLst/>
              <a:cxnLst/>
              <a:rect l="l" t="t" r="r" b="b"/>
              <a:pathLst>
                <a:path w="101" h="668" fill="none" extrusionOk="0">
                  <a:moveTo>
                    <a:pt x="1" y="300"/>
                  </a:moveTo>
                  <a:lnTo>
                    <a:pt x="1" y="300"/>
                  </a:lnTo>
                  <a:lnTo>
                    <a:pt x="1" y="300"/>
                  </a:lnTo>
                  <a:lnTo>
                    <a:pt x="34" y="667"/>
                  </a:lnTo>
                  <a:lnTo>
                    <a:pt x="101" y="667"/>
                  </a:lnTo>
                  <a:lnTo>
                    <a:pt x="34" y="0"/>
                  </a:lnTo>
                  <a:lnTo>
                    <a:pt x="34" y="30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6862789" y="3298964"/>
              <a:ext cx="9799" cy="7705"/>
            </a:xfrm>
            <a:custGeom>
              <a:avLst/>
              <a:gdLst/>
              <a:ahLst/>
              <a:cxnLst/>
              <a:rect l="l" t="t" r="r" b="b"/>
              <a:pathLst>
                <a:path w="468" h="368" fill="none" extrusionOk="0">
                  <a:moveTo>
                    <a:pt x="1" y="300"/>
                  </a:moveTo>
                  <a:lnTo>
                    <a:pt x="67" y="367"/>
                  </a:lnTo>
                  <a:lnTo>
                    <a:pt x="334" y="0"/>
                  </a:lnTo>
                  <a:lnTo>
                    <a:pt x="468" y="0"/>
                  </a:lnTo>
                  <a:lnTo>
                    <a:pt x="3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6957070" y="3213748"/>
              <a:ext cx="13295" cy="13295"/>
            </a:xfrm>
            <a:custGeom>
              <a:avLst/>
              <a:gdLst/>
              <a:ahLst/>
              <a:cxnLst/>
              <a:rect l="l" t="t" r="r" b="b"/>
              <a:pathLst>
                <a:path w="635" h="635" fill="none" extrusionOk="0">
                  <a:moveTo>
                    <a:pt x="34" y="334"/>
                  </a:moveTo>
                  <a:lnTo>
                    <a:pt x="635" y="67"/>
                  </a:lnTo>
                  <a:lnTo>
                    <a:pt x="635" y="1"/>
                  </a:lnTo>
                  <a:lnTo>
                    <a:pt x="1" y="334"/>
                  </a:lnTo>
                  <a:lnTo>
                    <a:pt x="34" y="634"/>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6834858" y="3301057"/>
              <a:ext cx="5611" cy="21"/>
            </a:xfrm>
            <a:custGeom>
              <a:avLst/>
              <a:gdLst/>
              <a:ahLst/>
              <a:cxnLst/>
              <a:rect l="l" t="t" r="r" b="b"/>
              <a:pathLst>
                <a:path w="268" h="1" fill="none" extrusionOk="0">
                  <a:moveTo>
                    <a:pt x="0" y="0"/>
                  </a:moveTo>
                  <a:lnTo>
                    <a:pt x="267" y="0"/>
                  </a:lnTo>
                  <a:lnTo>
                    <a:pt x="2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6578541" y="3125748"/>
              <a:ext cx="14677" cy="7705"/>
            </a:xfrm>
            <a:custGeom>
              <a:avLst/>
              <a:gdLst/>
              <a:ahLst/>
              <a:cxnLst/>
              <a:rect l="l" t="t" r="r" b="b"/>
              <a:pathLst>
                <a:path w="701" h="368" fill="none" extrusionOk="0">
                  <a:moveTo>
                    <a:pt x="701" y="1"/>
                  </a:moveTo>
                  <a:lnTo>
                    <a:pt x="701" y="1"/>
                  </a:lnTo>
                  <a:lnTo>
                    <a:pt x="0" y="367"/>
                  </a:lnTo>
                  <a:lnTo>
                    <a:pt x="34"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6759420" y="3305245"/>
              <a:ext cx="17483" cy="8396"/>
            </a:xfrm>
            <a:custGeom>
              <a:avLst/>
              <a:gdLst/>
              <a:ahLst/>
              <a:cxnLst/>
              <a:rect l="l" t="t" r="r" b="b"/>
              <a:pathLst>
                <a:path w="835" h="401" fill="none" extrusionOk="0">
                  <a:moveTo>
                    <a:pt x="168" y="401"/>
                  </a:moveTo>
                  <a:lnTo>
                    <a:pt x="1" y="401"/>
                  </a:lnTo>
                  <a:lnTo>
                    <a:pt x="201" y="401"/>
                  </a:lnTo>
                  <a:lnTo>
                    <a:pt x="534" y="0"/>
                  </a:lnTo>
                  <a:lnTo>
                    <a:pt x="835" y="0"/>
                  </a:lnTo>
                  <a:lnTo>
                    <a:pt x="5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6618344" y="3294064"/>
              <a:ext cx="23764" cy="7014"/>
            </a:xfrm>
            <a:custGeom>
              <a:avLst/>
              <a:gdLst/>
              <a:ahLst/>
              <a:cxnLst/>
              <a:rect l="l" t="t" r="r" b="b"/>
              <a:pathLst>
                <a:path w="1135" h="335" fill="none" extrusionOk="0">
                  <a:moveTo>
                    <a:pt x="1" y="334"/>
                  </a:moveTo>
                  <a:lnTo>
                    <a:pt x="67" y="334"/>
                  </a:lnTo>
                  <a:lnTo>
                    <a:pt x="1135" y="1"/>
                  </a:lnTo>
                  <a:lnTo>
                    <a:pt x="110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6642799" y="3007011"/>
              <a:ext cx="30736" cy="49622"/>
            </a:xfrm>
            <a:custGeom>
              <a:avLst/>
              <a:gdLst/>
              <a:ahLst/>
              <a:cxnLst/>
              <a:rect l="l" t="t" r="r" b="b"/>
              <a:pathLst>
                <a:path w="1468" h="2370" fill="none" extrusionOk="0">
                  <a:moveTo>
                    <a:pt x="1468" y="1635"/>
                  </a:moveTo>
                  <a:lnTo>
                    <a:pt x="33" y="1435"/>
                  </a:lnTo>
                  <a:lnTo>
                    <a:pt x="667" y="1"/>
                  </a:lnTo>
                  <a:lnTo>
                    <a:pt x="634" y="1"/>
                  </a:lnTo>
                  <a:lnTo>
                    <a:pt x="0" y="1435"/>
                  </a:lnTo>
                  <a:lnTo>
                    <a:pt x="1434" y="1635"/>
                  </a:lnTo>
                  <a:lnTo>
                    <a:pt x="801" y="2369"/>
                  </a:lnTo>
                  <a:lnTo>
                    <a:pt x="834" y="2369"/>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6"/>
            <p:cNvSpPr/>
            <p:nvPr/>
          </p:nvSpPr>
          <p:spPr>
            <a:xfrm>
              <a:off x="6606472" y="3058706"/>
              <a:ext cx="32139" cy="66372"/>
            </a:xfrm>
            <a:custGeom>
              <a:avLst/>
              <a:gdLst/>
              <a:ahLst/>
              <a:cxnLst/>
              <a:rect l="l" t="t" r="r" b="b"/>
              <a:pathLst>
                <a:path w="1535" h="3170" fill="none" extrusionOk="0">
                  <a:moveTo>
                    <a:pt x="334" y="2402"/>
                  </a:moveTo>
                  <a:lnTo>
                    <a:pt x="334" y="2068"/>
                  </a:lnTo>
                  <a:lnTo>
                    <a:pt x="234" y="1134"/>
                  </a:lnTo>
                  <a:lnTo>
                    <a:pt x="201" y="801"/>
                  </a:lnTo>
                  <a:lnTo>
                    <a:pt x="1535" y="334"/>
                  </a:lnTo>
                  <a:lnTo>
                    <a:pt x="1535" y="0"/>
                  </a:lnTo>
                  <a:lnTo>
                    <a:pt x="1502" y="0"/>
                  </a:lnTo>
                  <a:lnTo>
                    <a:pt x="1502" y="334"/>
                  </a:lnTo>
                  <a:lnTo>
                    <a:pt x="167" y="801"/>
                  </a:lnTo>
                  <a:lnTo>
                    <a:pt x="201" y="1134"/>
                  </a:lnTo>
                  <a:lnTo>
                    <a:pt x="234" y="2068"/>
                  </a:lnTo>
                  <a:lnTo>
                    <a:pt x="301" y="2469"/>
                  </a:lnTo>
                  <a:lnTo>
                    <a:pt x="1" y="3169"/>
                  </a:lnTo>
                  <a:lnTo>
                    <a:pt x="34" y="3169"/>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6"/>
            <p:cNvSpPr/>
            <p:nvPr/>
          </p:nvSpPr>
          <p:spPr>
            <a:xfrm>
              <a:off x="6600191" y="3125057"/>
              <a:ext cx="6302" cy="7705"/>
            </a:xfrm>
            <a:custGeom>
              <a:avLst/>
              <a:gdLst/>
              <a:ahLst/>
              <a:cxnLst/>
              <a:rect l="l" t="t" r="r" b="b"/>
              <a:pathLst>
                <a:path w="301" h="368" fill="none" extrusionOk="0">
                  <a:moveTo>
                    <a:pt x="34" y="0"/>
                  </a:moveTo>
                  <a:lnTo>
                    <a:pt x="301" y="0"/>
                  </a:lnTo>
                  <a:lnTo>
                    <a:pt x="0" y="0"/>
                  </a:lnTo>
                  <a:lnTo>
                    <a:pt x="34" y="334"/>
                  </a:lnTo>
                  <a:lnTo>
                    <a:pt x="34" y="3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7092578" y="3655843"/>
              <a:ext cx="227004" cy="135507"/>
            </a:xfrm>
            <a:custGeom>
              <a:avLst/>
              <a:gdLst/>
              <a:ahLst/>
              <a:cxnLst/>
              <a:rect l="l" t="t" r="r" b="b"/>
              <a:pathLst>
                <a:path w="10842" h="6472" extrusionOk="0">
                  <a:moveTo>
                    <a:pt x="4170" y="1"/>
                  </a:moveTo>
                  <a:lnTo>
                    <a:pt x="3936" y="701"/>
                  </a:lnTo>
                  <a:lnTo>
                    <a:pt x="3603" y="1035"/>
                  </a:lnTo>
                  <a:lnTo>
                    <a:pt x="3603" y="735"/>
                  </a:lnTo>
                  <a:lnTo>
                    <a:pt x="3202" y="368"/>
                  </a:lnTo>
                  <a:lnTo>
                    <a:pt x="2835" y="401"/>
                  </a:lnTo>
                  <a:lnTo>
                    <a:pt x="2802" y="67"/>
                  </a:lnTo>
                  <a:lnTo>
                    <a:pt x="2502" y="134"/>
                  </a:lnTo>
                  <a:lnTo>
                    <a:pt x="2535" y="801"/>
                  </a:lnTo>
                  <a:lnTo>
                    <a:pt x="2602" y="1135"/>
                  </a:lnTo>
                  <a:lnTo>
                    <a:pt x="2268" y="1402"/>
                  </a:lnTo>
                  <a:lnTo>
                    <a:pt x="1635" y="1835"/>
                  </a:lnTo>
                  <a:lnTo>
                    <a:pt x="1635" y="2169"/>
                  </a:lnTo>
                  <a:lnTo>
                    <a:pt x="934" y="2202"/>
                  </a:lnTo>
                  <a:lnTo>
                    <a:pt x="601" y="2569"/>
                  </a:lnTo>
                  <a:lnTo>
                    <a:pt x="634" y="2969"/>
                  </a:lnTo>
                  <a:lnTo>
                    <a:pt x="0" y="3336"/>
                  </a:lnTo>
                  <a:lnTo>
                    <a:pt x="33" y="3670"/>
                  </a:lnTo>
                  <a:lnTo>
                    <a:pt x="634" y="3303"/>
                  </a:lnTo>
                  <a:lnTo>
                    <a:pt x="1001" y="3236"/>
                  </a:lnTo>
                  <a:lnTo>
                    <a:pt x="1334" y="3236"/>
                  </a:lnTo>
                  <a:lnTo>
                    <a:pt x="1768" y="3537"/>
                  </a:lnTo>
                  <a:lnTo>
                    <a:pt x="2435" y="3837"/>
                  </a:lnTo>
                  <a:lnTo>
                    <a:pt x="2769" y="3503"/>
                  </a:lnTo>
                  <a:lnTo>
                    <a:pt x="2802" y="3837"/>
                  </a:lnTo>
                  <a:lnTo>
                    <a:pt x="3136" y="4471"/>
                  </a:lnTo>
                  <a:lnTo>
                    <a:pt x="2835" y="4837"/>
                  </a:lnTo>
                  <a:lnTo>
                    <a:pt x="3202" y="5471"/>
                  </a:lnTo>
                  <a:lnTo>
                    <a:pt x="2936" y="5872"/>
                  </a:lnTo>
                  <a:lnTo>
                    <a:pt x="2969" y="6205"/>
                  </a:lnTo>
                  <a:lnTo>
                    <a:pt x="3970" y="6138"/>
                  </a:lnTo>
                  <a:lnTo>
                    <a:pt x="4303" y="6472"/>
                  </a:lnTo>
                  <a:lnTo>
                    <a:pt x="5337" y="6038"/>
                  </a:lnTo>
                  <a:lnTo>
                    <a:pt x="5604" y="5004"/>
                  </a:lnTo>
                  <a:lnTo>
                    <a:pt x="5938" y="4637"/>
                  </a:lnTo>
                  <a:lnTo>
                    <a:pt x="6171" y="4237"/>
                  </a:lnTo>
                  <a:lnTo>
                    <a:pt x="6838" y="3870"/>
                  </a:lnTo>
                  <a:lnTo>
                    <a:pt x="6872" y="4204"/>
                  </a:lnTo>
                  <a:lnTo>
                    <a:pt x="7305" y="4504"/>
                  </a:lnTo>
                  <a:lnTo>
                    <a:pt x="7505" y="3470"/>
                  </a:lnTo>
                  <a:lnTo>
                    <a:pt x="7505" y="3170"/>
                  </a:lnTo>
                  <a:lnTo>
                    <a:pt x="8139" y="2402"/>
                  </a:lnTo>
                  <a:lnTo>
                    <a:pt x="8840" y="2369"/>
                  </a:lnTo>
                  <a:lnTo>
                    <a:pt x="8840" y="2703"/>
                  </a:lnTo>
                  <a:lnTo>
                    <a:pt x="9507" y="2669"/>
                  </a:lnTo>
                  <a:lnTo>
                    <a:pt x="10207" y="2636"/>
                  </a:lnTo>
                  <a:lnTo>
                    <a:pt x="10841" y="2202"/>
                  </a:lnTo>
                  <a:lnTo>
                    <a:pt x="10841" y="1869"/>
                  </a:lnTo>
                  <a:lnTo>
                    <a:pt x="10474" y="1535"/>
                  </a:lnTo>
                  <a:lnTo>
                    <a:pt x="10474" y="1202"/>
                  </a:lnTo>
                  <a:lnTo>
                    <a:pt x="10774" y="1202"/>
                  </a:lnTo>
                  <a:lnTo>
                    <a:pt x="10774" y="835"/>
                  </a:lnTo>
                  <a:lnTo>
                    <a:pt x="10441" y="868"/>
                  </a:lnTo>
                  <a:lnTo>
                    <a:pt x="9707" y="901"/>
                  </a:lnTo>
                  <a:lnTo>
                    <a:pt x="9040" y="1335"/>
                  </a:lnTo>
                  <a:lnTo>
                    <a:pt x="8806" y="1669"/>
                  </a:lnTo>
                  <a:lnTo>
                    <a:pt x="8473" y="2035"/>
                  </a:lnTo>
                  <a:lnTo>
                    <a:pt x="7139" y="2136"/>
                  </a:lnTo>
                  <a:lnTo>
                    <a:pt x="7105" y="1802"/>
                  </a:lnTo>
                  <a:lnTo>
                    <a:pt x="6672" y="1502"/>
                  </a:lnTo>
                  <a:lnTo>
                    <a:pt x="6004" y="1869"/>
                  </a:lnTo>
                  <a:lnTo>
                    <a:pt x="5671" y="1568"/>
                  </a:lnTo>
                  <a:lnTo>
                    <a:pt x="5671" y="1202"/>
                  </a:lnTo>
                  <a:lnTo>
                    <a:pt x="5304" y="1202"/>
                  </a:lnTo>
                  <a:lnTo>
                    <a:pt x="5004" y="1235"/>
                  </a:lnTo>
                  <a:lnTo>
                    <a:pt x="4970" y="968"/>
                  </a:lnTo>
                  <a:lnTo>
                    <a:pt x="4970" y="634"/>
                  </a:lnTo>
                  <a:lnTo>
                    <a:pt x="4603" y="301"/>
                  </a:lnTo>
                  <a:lnTo>
                    <a:pt x="4170"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7077901" y="1777812"/>
              <a:ext cx="52407" cy="60070"/>
            </a:xfrm>
            <a:custGeom>
              <a:avLst/>
              <a:gdLst/>
              <a:ahLst/>
              <a:cxnLst/>
              <a:rect l="l" t="t" r="r" b="b"/>
              <a:pathLst>
                <a:path w="2503" h="2869" extrusionOk="0">
                  <a:moveTo>
                    <a:pt x="634" y="0"/>
                  </a:moveTo>
                  <a:lnTo>
                    <a:pt x="234" y="33"/>
                  </a:lnTo>
                  <a:lnTo>
                    <a:pt x="234" y="334"/>
                  </a:lnTo>
                  <a:lnTo>
                    <a:pt x="1" y="1001"/>
                  </a:lnTo>
                  <a:lnTo>
                    <a:pt x="67" y="1668"/>
                  </a:lnTo>
                  <a:lnTo>
                    <a:pt x="734" y="1968"/>
                  </a:lnTo>
                  <a:lnTo>
                    <a:pt x="801" y="2335"/>
                  </a:lnTo>
                  <a:lnTo>
                    <a:pt x="1535" y="2635"/>
                  </a:lnTo>
                  <a:lnTo>
                    <a:pt x="2202" y="2869"/>
                  </a:lnTo>
                  <a:lnTo>
                    <a:pt x="2502" y="2535"/>
                  </a:lnTo>
                  <a:lnTo>
                    <a:pt x="2135" y="2268"/>
                  </a:lnTo>
                  <a:lnTo>
                    <a:pt x="2469" y="1501"/>
                  </a:lnTo>
                  <a:lnTo>
                    <a:pt x="2402" y="1168"/>
                  </a:lnTo>
                  <a:lnTo>
                    <a:pt x="2369" y="834"/>
                  </a:lnTo>
                  <a:lnTo>
                    <a:pt x="2002" y="200"/>
                  </a:lnTo>
                  <a:lnTo>
                    <a:pt x="1368" y="300"/>
                  </a:lnTo>
                  <a:lnTo>
                    <a:pt x="634"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6505909" y="1557110"/>
              <a:ext cx="1816600" cy="2208404"/>
            </a:xfrm>
            <a:custGeom>
              <a:avLst/>
              <a:gdLst/>
              <a:ahLst/>
              <a:cxnLst/>
              <a:rect l="l" t="t" r="r" b="b"/>
              <a:pathLst>
                <a:path w="86763" h="105476" extrusionOk="0">
                  <a:moveTo>
                    <a:pt x="46000" y="0"/>
                  </a:moveTo>
                  <a:lnTo>
                    <a:pt x="45633" y="34"/>
                  </a:lnTo>
                  <a:lnTo>
                    <a:pt x="44232" y="134"/>
                  </a:lnTo>
                  <a:lnTo>
                    <a:pt x="42964" y="968"/>
                  </a:lnTo>
                  <a:lnTo>
                    <a:pt x="42297" y="1301"/>
                  </a:lnTo>
                  <a:lnTo>
                    <a:pt x="41296" y="1368"/>
                  </a:lnTo>
                  <a:lnTo>
                    <a:pt x="40562" y="1401"/>
                  </a:lnTo>
                  <a:lnTo>
                    <a:pt x="40963" y="1802"/>
                  </a:lnTo>
                  <a:lnTo>
                    <a:pt x="41029" y="2702"/>
                  </a:lnTo>
                  <a:lnTo>
                    <a:pt x="40696" y="3136"/>
                  </a:lnTo>
                  <a:lnTo>
                    <a:pt x="41063" y="3403"/>
                  </a:lnTo>
                  <a:lnTo>
                    <a:pt x="41463" y="3703"/>
                  </a:lnTo>
                  <a:lnTo>
                    <a:pt x="41830" y="4403"/>
                  </a:lnTo>
                  <a:lnTo>
                    <a:pt x="42497" y="4370"/>
                  </a:lnTo>
                  <a:lnTo>
                    <a:pt x="42864" y="4670"/>
                  </a:lnTo>
                  <a:lnTo>
                    <a:pt x="42197" y="5371"/>
                  </a:lnTo>
                  <a:lnTo>
                    <a:pt x="41963" y="6472"/>
                  </a:lnTo>
                  <a:lnTo>
                    <a:pt x="41963" y="6472"/>
                  </a:lnTo>
                  <a:lnTo>
                    <a:pt x="42297" y="6405"/>
                  </a:lnTo>
                  <a:lnTo>
                    <a:pt x="42697" y="6738"/>
                  </a:lnTo>
                  <a:lnTo>
                    <a:pt x="42030" y="7472"/>
                  </a:lnTo>
                  <a:lnTo>
                    <a:pt x="41363" y="7506"/>
                  </a:lnTo>
                  <a:lnTo>
                    <a:pt x="40629" y="6905"/>
                  </a:lnTo>
                  <a:lnTo>
                    <a:pt x="40963" y="6505"/>
                  </a:lnTo>
                  <a:lnTo>
                    <a:pt x="40529" y="5838"/>
                  </a:lnTo>
                  <a:lnTo>
                    <a:pt x="40195" y="5538"/>
                  </a:lnTo>
                  <a:lnTo>
                    <a:pt x="39895" y="5871"/>
                  </a:lnTo>
                  <a:lnTo>
                    <a:pt x="39628" y="6638"/>
                  </a:lnTo>
                  <a:lnTo>
                    <a:pt x="39628" y="6972"/>
                  </a:lnTo>
                  <a:lnTo>
                    <a:pt x="39662" y="7639"/>
                  </a:lnTo>
                  <a:lnTo>
                    <a:pt x="39695" y="7939"/>
                  </a:lnTo>
                  <a:lnTo>
                    <a:pt x="39395" y="8673"/>
                  </a:lnTo>
                  <a:lnTo>
                    <a:pt x="38394" y="8740"/>
                  </a:lnTo>
                  <a:lnTo>
                    <a:pt x="37694" y="8773"/>
                  </a:lnTo>
                  <a:lnTo>
                    <a:pt x="37694" y="9173"/>
                  </a:lnTo>
                  <a:lnTo>
                    <a:pt x="37460" y="10441"/>
                  </a:lnTo>
                  <a:lnTo>
                    <a:pt x="37494" y="10841"/>
                  </a:lnTo>
                  <a:lnTo>
                    <a:pt x="36893" y="11542"/>
                  </a:lnTo>
                  <a:lnTo>
                    <a:pt x="36960" y="11875"/>
                  </a:lnTo>
                  <a:lnTo>
                    <a:pt x="36960" y="12242"/>
                  </a:lnTo>
                  <a:lnTo>
                    <a:pt x="36526" y="11909"/>
                  </a:lnTo>
                  <a:lnTo>
                    <a:pt x="36193" y="11575"/>
                  </a:lnTo>
                  <a:lnTo>
                    <a:pt x="35626" y="12709"/>
                  </a:lnTo>
                  <a:lnTo>
                    <a:pt x="35559" y="11975"/>
                  </a:lnTo>
                  <a:lnTo>
                    <a:pt x="35525" y="11275"/>
                  </a:lnTo>
                  <a:lnTo>
                    <a:pt x="35792" y="10908"/>
                  </a:lnTo>
                  <a:lnTo>
                    <a:pt x="35492" y="10641"/>
                  </a:lnTo>
                  <a:lnTo>
                    <a:pt x="35459" y="10007"/>
                  </a:lnTo>
                  <a:lnTo>
                    <a:pt x="35058" y="10041"/>
                  </a:lnTo>
                  <a:lnTo>
                    <a:pt x="34692" y="10041"/>
                  </a:lnTo>
                  <a:lnTo>
                    <a:pt x="34358" y="9707"/>
                  </a:lnTo>
                  <a:lnTo>
                    <a:pt x="34058" y="10708"/>
                  </a:lnTo>
                  <a:lnTo>
                    <a:pt x="34458" y="10675"/>
                  </a:lnTo>
                  <a:lnTo>
                    <a:pt x="34491" y="11375"/>
                  </a:lnTo>
                  <a:lnTo>
                    <a:pt x="34124" y="11408"/>
                  </a:lnTo>
                  <a:lnTo>
                    <a:pt x="34124" y="11041"/>
                  </a:lnTo>
                  <a:lnTo>
                    <a:pt x="33791" y="11075"/>
                  </a:lnTo>
                  <a:lnTo>
                    <a:pt x="33824" y="11408"/>
                  </a:lnTo>
                  <a:lnTo>
                    <a:pt x="33824" y="11742"/>
                  </a:lnTo>
                  <a:lnTo>
                    <a:pt x="34625" y="12743"/>
                  </a:lnTo>
                  <a:lnTo>
                    <a:pt x="33891" y="12809"/>
                  </a:lnTo>
                  <a:lnTo>
                    <a:pt x="33557" y="12509"/>
                  </a:lnTo>
                  <a:lnTo>
                    <a:pt x="33524" y="12109"/>
                  </a:lnTo>
                  <a:lnTo>
                    <a:pt x="33190" y="12509"/>
                  </a:lnTo>
                  <a:lnTo>
                    <a:pt x="32890" y="13176"/>
                  </a:lnTo>
                  <a:lnTo>
                    <a:pt x="32557" y="13210"/>
                  </a:lnTo>
                  <a:lnTo>
                    <a:pt x="31990" y="14677"/>
                  </a:lnTo>
                  <a:lnTo>
                    <a:pt x="31656" y="15011"/>
                  </a:lnTo>
                  <a:lnTo>
                    <a:pt x="31356" y="15378"/>
                  </a:lnTo>
                  <a:lnTo>
                    <a:pt x="31689" y="15678"/>
                  </a:lnTo>
                  <a:lnTo>
                    <a:pt x="32056" y="16012"/>
                  </a:lnTo>
                  <a:lnTo>
                    <a:pt x="31456" y="16746"/>
                  </a:lnTo>
                  <a:lnTo>
                    <a:pt x="31122" y="17079"/>
                  </a:lnTo>
                  <a:lnTo>
                    <a:pt x="30822" y="17112"/>
                  </a:lnTo>
                  <a:lnTo>
                    <a:pt x="31523" y="17746"/>
                  </a:lnTo>
                  <a:lnTo>
                    <a:pt x="31556" y="18380"/>
                  </a:lnTo>
                  <a:lnTo>
                    <a:pt x="31623" y="19081"/>
                  </a:lnTo>
                  <a:lnTo>
                    <a:pt x="31623" y="19414"/>
                  </a:lnTo>
                  <a:lnTo>
                    <a:pt x="31289" y="19748"/>
                  </a:lnTo>
                  <a:lnTo>
                    <a:pt x="30689" y="20181"/>
                  </a:lnTo>
                  <a:lnTo>
                    <a:pt x="29655" y="20582"/>
                  </a:lnTo>
                  <a:lnTo>
                    <a:pt x="29388" y="20982"/>
                  </a:lnTo>
                  <a:lnTo>
                    <a:pt x="28254" y="20348"/>
                  </a:lnTo>
                  <a:lnTo>
                    <a:pt x="27553" y="20015"/>
                  </a:lnTo>
                  <a:lnTo>
                    <a:pt x="26886" y="20081"/>
                  </a:lnTo>
                  <a:lnTo>
                    <a:pt x="26185" y="19848"/>
                  </a:lnTo>
                  <a:lnTo>
                    <a:pt x="26152" y="19481"/>
                  </a:lnTo>
                  <a:lnTo>
                    <a:pt x="26119" y="18780"/>
                  </a:lnTo>
                  <a:lnTo>
                    <a:pt x="26119" y="18513"/>
                  </a:lnTo>
                  <a:lnTo>
                    <a:pt x="27119" y="18080"/>
                  </a:lnTo>
                  <a:lnTo>
                    <a:pt x="27119" y="17746"/>
                  </a:lnTo>
                  <a:lnTo>
                    <a:pt x="27787" y="17713"/>
                  </a:lnTo>
                  <a:lnTo>
                    <a:pt x="28020" y="17346"/>
                  </a:lnTo>
                  <a:lnTo>
                    <a:pt x="27353" y="17046"/>
                  </a:lnTo>
                  <a:lnTo>
                    <a:pt x="27019" y="16712"/>
                  </a:lnTo>
                  <a:lnTo>
                    <a:pt x="26652" y="16379"/>
                  </a:lnTo>
                  <a:lnTo>
                    <a:pt x="25952" y="16479"/>
                  </a:lnTo>
                  <a:lnTo>
                    <a:pt x="25552" y="15745"/>
                  </a:lnTo>
                  <a:lnTo>
                    <a:pt x="25285" y="15812"/>
                  </a:lnTo>
                  <a:lnTo>
                    <a:pt x="24217" y="16212"/>
                  </a:lnTo>
                  <a:lnTo>
                    <a:pt x="23550" y="16245"/>
                  </a:lnTo>
                  <a:lnTo>
                    <a:pt x="23617" y="16645"/>
                  </a:lnTo>
                  <a:lnTo>
                    <a:pt x="22883" y="16679"/>
                  </a:lnTo>
                  <a:lnTo>
                    <a:pt x="23617" y="16979"/>
                  </a:lnTo>
                  <a:lnTo>
                    <a:pt x="23984" y="17313"/>
                  </a:lnTo>
                  <a:lnTo>
                    <a:pt x="24351" y="17579"/>
                  </a:lnTo>
                  <a:lnTo>
                    <a:pt x="24351" y="17946"/>
                  </a:lnTo>
                  <a:lnTo>
                    <a:pt x="24384" y="18647"/>
                  </a:lnTo>
                  <a:lnTo>
                    <a:pt x="24784" y="18880"/>
                  </a:lnTo>
                  <a:lnTo>
                    <a:pt x="24818" y="19214"/>
                  </a:lnTo>
                  <a:lnTo>
                    <a:pt x="25118" y="19181"/>
                  </a:lnTo>
                  <a:lnTo>
                    <a:pt x="24851" y="19914"/>
                  </a:lnTo>
                  <a:lnTo>
                    <a:pt x="24851" y="20215"/>
                  </a:lnTo>
                  <a:lnTo>
                    <a:pt x="24918" y="21282"/>
                  </a:lnTo>
                  <a:lnTo>
                    <a:pt x="25652" y="21215"/>
                  </a:lnTo>
                  <a:lnTo>
                    <a:pt x="26286" y="21182"/>
                  </a:lnTo>
                  <a:lnTo>
                    <a:pt x="26586" y="21516"/>
                  </a:lnTo>
                  <a:lnTo>
                    <a:pt x="26652" y="21849"/>
                  </a:lnTo>
                  <a:lnTo>
                    <a:pt x="27053" y="22183"/>
                  </a:lnTo>
                  <a:lnTo>
                    <a:pt x="27053" y="22483"/>
                  </a:lnTo>
                  <a:lnTo>
                    <a:pt x="27420" y="22850"/>
                  </a:lnTo>
                  <a:lnTo>
                    <a:pt x="27119" y="23184"/>
                  </a:lnTo>
                  <a:lnTo>
                    <a:pt x="26786" y="23884"/>
                  </a:lnTo>
                  <a:lnTo>
                    <a:pt x="27553" y="24518"/>
                  </a:lnTo>
                  <a:lnTo>
                    <a:pt x="27953" y="24851"/>
                  </a:lnTo>
                  <a:lnTo>
                    <a:pt x="27286" y="25218"/>
                  </a:lnTo>
                  <a:lnTo>
                    <a:pt x="26853" y="24918"/>
                  </a:lnTo>
                  <a:lnTo>
                    <a:pt x="26286" y="25318"/>
                  </a:lnTo>
                  <a:lnTo>
                    <a:pt x="25518" y="25352"/>
                  </a:lnTo>
                  <a:lnTo>
                    <a:pt x="25885" y="24651"/>
                  </a:lnTo>
                  <a:lnTo>
                    <a:pt x="26185" y="24585"/>
                  </a:lnTo>
                  <a:lnTo>
                    <a:pt x="25452" y="23984"/>
                  </a:lnTo>
                  <a:lnTo>
                    <a:pt x="25151" y="24351"/>
                  </a:lnTo>
                  <a:lnTo>
                    <a:pt x="24484" y="24384"/>
                  </a:lnTo>
                  <a:lnTo>
                    <a:pt x="23784" y="24084"/>
                  </a:lnTo>
                  <a:lnTo>
                    <a:pt x="23784" y="24418"/>
                  </a:lnTo>
                  <a:lnTo>
                    <a:pt x="23484" y="25152"/>
                  </a:lnTo>
                  <a:lnTo>
                    <a:pt x="23183" y="26186"/>
                  </a:lnTo>
                  <a:lnTo>
                    <a:pt x="22550" y="26553"/>
                  </a:lnTo>
                  <a:lnTo>
                    <a:pt x="22216" y="26886"/>
                  </a:lnTo>
                  <a:lnTo>
                    <a:pt x="22283" y="27587"/>
                  </a:lnTo>
                  <a:lnTo>
                    <a:pt x="22016" y="28254"/>
                  </a:lnTo>
                  <a:lnTo>
                    <a:pt x="21682" y="28687"/>
                  </a:lnTo>
                  <a:lnTo>
                    <a:pt x="21382" y="29054"/>
                  </a:lnTo>
                  <a:lnTo>
                    <a:pt x="21716" y="29355"/>
                  </a:lnTo>
                  <a:lnTo>
                    <a:pt x="22816" y="29988"/>
                  </a:lnTo>
                  <a:lnTo>
                    <a:pt x="23484" y="30255"/>
                  </a:lnTo>
                  <a:lnTo>
                    <a:pt x="23517" y="30589"/>
                  </a:lnTo>
                  <a:lnTo>
                    <a:pt x="24284" y="31223"/>
                  </a:lnTo>
                  <a:lnTo>
                    <a:pt x="24684" y="32223"/>
                  </a:lnTo>
                  <a:lnTo>
                    <a:pt x="24718" y="32557"/>
                  </a:lnTo>
                  <a:lnTo>
                    <a:pt x="26386" y="32090"/>
                  </a:lnTo>
                  <a:lnTo>
                    <a:pt x="26786" y="32390"/>
                  </a:lnTo>
                  <a:lnTo>
                    <a:pt x="27153" y="33057"/>
                  </a:lnTo>
                  <a:lnTo>
                    <a:pt x="26452" y="32824"/>
                  </a:lnTo>
                  <a:lnTo>
                    <a:pt x="26052" y="32824"/>
                  </a:lnTo>
                  <a:lnTo>
                    <a:pt x="25452" y="32890"/>
                  </a:lnTo>
                  <a:lnTo>
                    <a:pt x="24718" y="32557"/>
                  </a:lnTo>
                  <a:lnTo>
                    <a:pt x="24317" y="32257"/>
                  </a:lnTo>
                  <a:lnTo>
                    <a:pt x="23984" y="32257"/>
                  </a:lnTo>
                  <a:lnTo>
                    <a:pt x="23650" y="32657"/>
                  </a:lnTo>
                  <a:lnTo>
                    <a:pt x="23350" y="32323"/>
                  </a:lnTo>
                  <a:lnTo>
                    <a:pt x="22650" y="32690"/>
                  </a:lnTo>
                  <a:lnTo>
                    <a:pt x="21649" y="32423"/>
                  </a:lnTo>
                  <a:lnTo>
                    <a:pt x="20948" y="32157"/>
                  </a:lnTo>
                  <a:lnTo>
                    <a:pt x="20215" y="32190"/>
                  </a:lnTo>
                  <a:lnTo>
                    <a:pt x="20215" y="31856"/>
                  </a:lnTo>
                  <a:lnTo>
                    <a:pt x="19881" y="31890"/>
                  </a:lnTo>
                  <a:lnTo>
                    <a:pt x="18847" y="31923"/>
                  </a:lnTo>
                  <a:lnTo>
                    <a:pt x="17813" y="31690"/>
                  </a:lnTo>
                  <a:lnTo>
                    <a:pt x="17880" y="32357"/>
                  </a:lnTo>
                  <a:lnTo>
                    <a:pt x="17513" y="32724"/>
                  </a:lnTo>
                  <a:lnTo>
                    <a:pt x="17546" y="33057"/>
                  </a:lnTo>
                  <a:lnTo>
                    <a:pt x="18313" y="33391"/>
                  </a:lnTo>
                  <a:lnTo>
                    <a:pt x="18613" y="33691"/>
                  </a:lnTo>
                  <a:lnTo>
                    <a:pt x="19681" y="33925"/>
                  </a:lnTo>
                  <a:lnTo>
                    <a:pt x="19647" y="33591"/>
                  </a:lnTo>
                  <a:lnTo>
                    <a:pt x="20014" y="33591"/>
                  </a:lnTo>
                  <a:lnTo>
                    <a:pt x="20715" y="34158"/>
                  </a:lnTo>
                  <a:lnTo>
                    <a:pt x="21182" y="35492"/>
                  </a:lnTo>
                  <a:lnTo>
                    <a:pt x="20515" y="35926"/>
                  </a:lnTo>
                  <a:lnTo>
                    <a:pt x="20181" y="36260"/>
                  </a:lnTo>
                  <a:lnTo>
                    <a:pt x="19481" y="35993"/>
                  </a:lnTo>
                  <a:lnTo>
                    <a:pt x="18780" y="36026"/>
                  </a:lnTo>
                  <a:lnTo>
                    <a:pt x="18480" y="36059"/>
                  </a:lnTo>
                  <a:lnTo>
                    <a:pt x="17713" y="35426"/>
                  </a:lnTo>
                  <a:lnTo>
                    <a:pt x="17346" y="35092"/>
                  </a:lnTo>
                  <a:lnTo>
                    <a:pt x="17012" y="34758"/>
                  </a:lnTo>
                  <a:lnTo>
                    <a:pt x="16712" y="35492"/>
                  </a:lnTo>
                  <a:lnTo>
                    <a:pt x="16345" y="35192"/>
                  </a:lnTo>
                  <a:lnTo>
                    <a:pt x="15344" y="34892"/>
                  </a:lnTo>
                  <a:lnTo>
                    <a:pt x="15311" y="34258"/>
                  </a:lnTo>
                  <a:lnTo>
                    <a:pt x="14911" y="34258"/>
                  </a:lnTo>
                  <a:lnTo>
                    <a:pt x="14911" y="33925"/>
                  </a:lnTo>
                  <a:lnTo>
                    <a:pt x="14877" y="33591"/>
                  </a:lnTo>
                  <a:lnTo>
                    <a:pt x="14510" y="33257"/>
                  </a:lnTo>
                  <a:lnTo>
                    <a:pt x="14510" y="32924"/>
                  </a:lnTo>
                  <a:lnTo>
                    <a:pt x="14077" y="32257"/>
                  </a:lnTo>
                  <a:lnTo>
                    <a:pt x="13710" y="31990"/>
                  </a:lnTo>
                  <a:lnTo>
                    <a:pt x="13710" y="31656"/>
                  </a:lnTo>
                  <a:lnTo>
                    <a:pt x="14010" y="31256"/>
                  </a:lnTo>
                  <a:lnTo>
                    <a:pt x="13977" y="30589"/>
                  </a:lnTo>
                  <a:lnTo>
                    <a:pt x="13610" y="30255"/>
                  </a:lnTo>
                  <a:lnTo>
                    <a:pt x="13610" y="29922"/>
                  </a:lnTo>
                  <a:lnTo>
                    <a:pt x="13243" y="29655"/>
                  </a:lnTo>
                  <a:lnTo>
                    <a:pt x="12943" y="29321"/>
                  </a:lnTo>
                  <a:lnTo>
                    <a:pt x="11842" y="29388"/>
                  </a:lnTo>
                  <a:lnTo>
                    <a:pt x="11508" y="29388"/>
                  </a:lnTo>
                  <a:lnTo>
                    <a:pt x="11208" y="29421"/>
                  </a:lnTo>
                  <a:lnTo>
                    <a:pt x="10808" y="29054"/>
                  </a:lnTo>
                  <a:lnTo>
                    <a:pt x="11175" y="29054"/>
                  </a:lnTo>
                  <a:lnTo>
                    <a:pt x="11141" y="28721"/>
                  </a:lnTo>
                  <a:lnTo>
                    <a:pt x="10741" y="28754"/>
                  </a:lnTo>
                  <a:lnTo>
                    <a:pt x="10474" y="28754"/>
                  </a:lnTo>
                  <a:lnTo>
                    <a:pt x="10441" y="28421"/>
                  </a:lnTo>
                  <a:lnTo>
                    <a:pt x="9774" y="28487"/>
                  </a:lnTo>
                  <a:lnTo>
                    <a:pt x="9440" y="28154"/>
                  </a:lnTo>
                  <a:lnTo>
                    <a:pt x="8973" y="27520"/>
                  </a:lnTo>
                  <a:lnTo>
                    <a:pt x="9340" y="26853"/>
                  </a:lnTo>
                  <a:lnTo>
                    <a:pt x="8940" y="26886"/>
                  </a:lnTo>
                  <a:lnTo>
                    <a:pt x="8606" y="26553"/>
                  </a:lnTo>
                  <a:lnTo>
                    <a:pt x="8873" y="26553"/>
                  </a:lnTo>
                  <a:lnTo>
                    <a:pt x="9307" y="26519"/>
                  </a:lnTo>
                  <a:lnTo>
                    <a:pt x="9607" y="26486"/>
                  </a:lnTo>
                  <a:lnTo>
                    <a:pt x="10341" y="27086"/>
                  </a:lnTo>
                  <a:lnTo>
                    <a:pt x="10674" y="27387"/>
                  </a:lnTo>
                  <a:lnTo>
                    <a:pt x="11041" y="27353"/>
                  </a:lnTo>
                  <a:lnTo>
                    <a:pt x="11041" y="27053"/>
                  </a:lnTo>
                  <a:lnTo>
                    <a:pt x="11708" y="27320"/>
                  </a:lnTo>
                  <a:lnTo>
                    <a:pt x="12376" y="27587"/>
                  </a:lnTo>
                  <a:lnTo>
                    <a:pt x="12809" y="27553"/>
                  </a:lnTo>
                  <a:lnTo>
                    <a:pt x="13109" y="27553"/>
                  </a:lnTo>
                  <a:lnTo>
                    <a:pt x="13443" y="27854"/>
                  </a:lnTo>
                  <a:lnTo>
                    <a:pt x="14144" y="27820"/>
                  </a:lnTo>
                  <a:lnTo>
                    <a:pt x="14844" y="27753"/>
                  </a:lnTo>
                  <a:lnTo>
                    <a:pt x="15845" y="28054"/>
                  </a:lnTo>
                  <a:lnTo>
                    <a:pt x="16178" y="27687"/>
                  </a:lnTo>
                  <a:lnTo>
                    <a:pt x="16512" y="27320"/>
                  </a:lnTo>
                  <a:lnTo>
                    <a:pt x="16845" y="27653"/>
                  </a:lnTo>
                  <a:lnTo>
                    <a:pt x="16845" y="27987"/>
                  </a:lnTo>
                  <a:lnTo>
                    <a:pt x="17546" y="27920"/>
                  </a:lnTo>
                  <a:lnTo>
                    <a:pt x="18213" y="27887"/>
                  </a:lnTo>
                  <a:lnTo>
                    <a:pt x="18880" y="27820"/>
                  </a:lnTo>
                  <a:lnTo>
                    <a:pt x="19547" y="27086"/>
                  </a:lnTo>
                  <a:lnTo>
                    <a:pt x="19848" y="27053"/>
                  </a:lnTo>
                  <a:lnTo>
                    <a:pt x="20548" y="26686"/>
                  </a:lnTo>
                  <a:lnTo>
                    <a:pt x="20848" y="26352"/>
                  </a:lnTo>
                  <a:lnTo>
                    <a:pt x="20815" y="26052"/>
                  </a:lnTo>
                  <a:lnTo>
                    <a:pt x="21182" y="25685"/>
                  </a:lnTo>
                  <a:lnTo>
                    <a:pt x="21482" y="25652"/>
                  </a:lnTo>
                  <a:lnTo>
                    <a:pt x="21449" y="25318"/>
                  </a:lnTo>
                  <a:lnTo>
                    <a:pt x="21449" y="24985"/>
                  </a:lnTo>
                  <a:lnTo>
                    <a:pt x="21782" y="24918"/>
                  </a:lnTo>
                  <a:lnTo>
                    <a:pt x="21982" y="23550"/>
                  </a:lnTo>
                  <a:lnTo>
                    <a:pt x="21582" y="22883"/>
                  </a:lnTo>
                  <a:lnTo>
                    <a:pt x="21549" y="22183"/>
                  </a:lnTo>
                  <a:lnTo>
                    <a:pt x="21215" y="22216"/>
                  </a:lnTo>
                  <a:lnTo>
                    <a:pt x="21182" y="21549"/>
                  </a:lnTo>
                  <a:lnTo>
                    <a:pt x="20882" y="21883"/>
                  </a:lnTo>
                  <a:lnTo>
                    <a:pt x="20515" y="21582"/>
                  </a:lnTo>
                  <a:lnTo>
                    <a:pt x="20481" y="20882"/>
                  </a:lnTo>
                  <a:lnTo>
                    <a:pt x="19814" y="20982"/>
                  </a:lnTo>
                  <a:lnTo>
                    <a:pt x="19447" y="20982"/>
                  </a:lnTo>
                  <a:lnTo>
                    <a:pt x="19447" y="20582"/>
                  </a:lnTo>
                  <a:lnTo>
                    <a:pt x="18380" y="20381"/>
                  </a:lnTo>
                  <a:lnTo>
                    <a:pt x="17679" y="20715"/>
                  </a:lnTo>
                  <a:lnTo>
                    <a:pt x="17379" y="20415"/>
                  </a:lnTo>
                  <a:lnTo>
                    <a:pt x="17012" y="20081"/>
                  </a:lnTo>
                  <a:lnTo>
                    <a:pt x="16312" y="19814"/>
                  </a:lnTo>
                  <a:lnTo>
                    <a:pt x="16312" y="20148"/>
                  </a:lnTo>
                  <a:lnTo>
                    <a:pt x="15978" y="19848"/>
                  </a:lnTo>
                  <a:lnTo>
                    <a:pt x="15211" y="19314"/>
                  </a:lnTo>
                  <a:lnTo>
                    <a:pt x="14210" y="19381"/>
                  </a:lnTo>
                  <a:lnTo>
                    <a:pt x="13143" y="18747"/>
                  </a:lnTo>
                  <a:lnTo>
                    <a:pt x="12142" y="18480"/>
                  </a:lnTo>
                  <a:lnTo>
                    <a:pt x="11442" y="18880"/>
                  </a:lnTo>
                  <a:lnTo>
                    <a:pt x="9073" y="19047"/>
                  </a:lnTo>
                  <a:lnTo>
                    <a:pt x="8773" y="19047"/>
                  </a:lnTo>
                  <a:lnTo>
                    <a:pt x="8339" y="18714"/>
                  </a:lnTo>
                  <a:lnTo>
                    <a:pt x="7672" y="19147"/>
                  </a:lnTo>
                  <a:lnTo>
                    <a:pt x="7672" y="18747"/>
                  </a:lnTo>
                  <a:lnTo>
                    <a:pt x="7339" y="18480"/>
                  </a:lnTo>
                  <a:lnTo>
                    <a:pt x="7005" y="18780"/>
                  </a:lnTo>
                  <a:lnTo>
                    <a:pt x="6571" y="18180"/>
                  </a:lnTo>
                  <a:lnTo>
                    <a:pt x="6271" y="18180"/>
                  </a:lnTo>
                  <a:lnTo>
                    <a:pt x="5838" y="17513"/>
                  </a:lnTo>
                  <a:lnTo>
                    <a:pt x="5604" y="17546"/>
                  </a:lnTo>
                  <a:lnTo>
                    <a:pt x="5271" y="18247"/>
                  </a:lnTo>
                  <a:lnTo>
                    <a:pt x="4904" y="18313"/>
                  </a:lnTo>
                  <a:lnTo>
                    <a:pt x="4537" y="17646"/>
                  </a:lnTo>
                  <a:lnTo>
                    <a:pt x="4203" y="17646"/>
                  </a:lnTo>
                  <a:lnTo>
                    <a:pt x="4303" y="18680"/>
                  </a:lnTo>
                  <a:lnTo>
                    <a:pt x="3603" y="18714"/>
                  </a:lnTo>
                  <a:lnTo>
                    <a:pt x="3202" y="18380"/>
                  </a:lnTo>
                  <a:lnTo>
                    <a:pt x="2669" y="18413"/>
                  </a:lnTo>
                  <a:lnTo>
                    <a:pt x="2635" y="18647"/>
                  </a:lnTo>
                  <a:lnTo>
                    <a:pt x="1835" y="18847"/>
                  </a:lnTo>
                  <a:lnTo>
                    <a:pt x="1134" y="19347"/>
                  </a:lnTo>
                  <a:lnTo>
                    <a:pt x="734" y="20148"/>
                  </a:lnTo>
                  <a:lnTo>
                    <a:pt x="667" y="21382"/>
                  </a:lnTo>
                  <a:lnTo>
                    <a:pt x="634" y="21382"/>
                  </a:lnTo>
                  <a:lnTo>
                    <a:pt x="300" y="21749"/>
                  </a:lnTo>
                  <a:lnTo>
                    <a:pt x="334" y="22049"/>
                  </a:lnTo>
                  <a:lnTo>
                    <a:pt x="0" y="22483"/>
                  </a:lnTo>
                  <a:lnTo>
                    <a:pt x="33" y="22817"/>
                  </a:lnTo>
                  <a:lnTo>
                    <a:pt x="434" y="23083"/>
                  </a:lnTo>
                  <a:lnTo>
                    <a:pt x="801" y="23417"/>
                  </a:lnTo>
                  <a:lnTo>
                    <a:pt x="1168" y="23717"/>
                  </a:lnTo>
                  <a:lnTo>
                    <a:pt x="1168" y="24051"/>
                  </a:lnTo>
                  <a:lnTo>
                    <a:pt x="1268" y="24151"/>
                  </a:lnTo>
                  <a:lnTo>
                    <a:pt x="1868" y="24384"/>
                  </a:lnTo>
                  <a:lnTo>
                    <a:pt x="2635" y="25018"/>
                  </a:lnTo>
                  <a:lnTo>
                    <a:pt x="2669" y="25719"/>
                  </a:lnTo>
                  <a:lnTo>
                    <a:pt x="2669" y="26052"/>
                  </a:lnTo>
                  <a:lnTo>
                    <a:pt x="2368" y="26419"/>
                  </a:lnTo>
                  <a:lnTo>
                    <a:pt x="2402" y="27086"/>
                  </a:lnTo>
                  <a:lnTo>
                    <a:pt x="2402" y="27487"/>
                  </a:lnTo>
                  <a:lnTo>
                    <a:pt x="2502" y="28154"/>
                  </a:lnTo>
                  <a:lnTo>
                    <a:pt x="2869" y="28821"/>
                  </a:lnTo>
                  <a:lnTo>
                    <a:pt x="3236" y="29088"/>
                  </a:lnTo>
                  <a:lnTo>
                    <a:pt x="3302" y="29421"/>
                  </a:lnTo>
                  <a:lnTo>
                    <a:pt x="4003" y="29722"/>
                  </a:lnTo>
                  <a:lnTo>
                    <a:pt x="4337" y="30055"/>
                  </a:lnTo>
                  <a:lnTo>
                    <a:pt x="4770" y="30722"/>
                  </a:lnTo>
                  <a:lnTo>
                    <a:pt x="5137" y="31389"/>
                  </a:lnTo>
                  <a:lnTo>
                    <a:pt x="5170" y="31723"/>
                  </a:lnTo>
                  <a:lnTo>
                    <a:pt x="5204" y="31823"/>
                  </a:lnTo>
                  <a:lnTo>
                    <a:pt x="5170" y="31890"/>
                  </a:lnTo>
                  <a:lnTo>
                    <a:pt x="5170" y="32057"/>
                  </a:lnTo>
                  <a:lnTo>
                    <a:pt x="4837" y="32423"/>
                  </a:lnTo>
                  <a:lnTo>
                    <a:pt x="5271" y="33091"/>
                  </a:lnTo>
                  <a:lnTo>
                    <a:pt x="4970" y="33424"/>
                  </a:lnTo>
                  <a:lnTo>
                    <a:pt x="4970" y="33558"/>
                  </a:lnTo>
                  <a:lnTo>
                    <a:pt x="5037" y="33858"/>
                  </a:lnTo>
                  <a:lnTo>
                    <a:pt x="5337" y="34091"/>
                  </a:lnTo>
                  <a:lnTo>
                    <a:pt x="5337" y="34425"/>
                  </a:lnTo>
                  <a:lnTo>
                    <a:pt x="5371" y="34825"/>
                  </a:lnTo>
                  <a:lnTo>
                    <a:pt x="5371" y="35159"/>
                  </a:lnTo>
                  <a:lnTo>
                    <a:pt x="5738" y="35492"/>
                  </a:lnTo>
                  <a:lnTo>
                    <a:pt x="6104" y="35092"/>
                  </a:lnTo>
                  <a:lnTo>
                    <a:pt x="6138" y="35426"/>
                  </a:lnTo>
                  <a:lnTo>
                    <a:pt x="6505" y="35726"/>
                  </a:lnTo>
                  <a:lnTo>
                    <a:pt x="5804" y="36159"/>
                  </a:lnTo>
                  <a:lnTo>
                    <a:pt x="5971" y="36193"/>
                  </a:lnTo>
                  <a:lnTo>
                    <a:pt x="6004" y="36193"/>
                  </a:lnTo>
                  <a:lnTo>
                    <a:pt x="6004" y="36226"/>
                  </a:lnTo>
                  <a:lnTo>
                    <a:pt x="6538" y="36426"/>
                  </a:lnTo>
                  <a:lnTo>
                    <a:pt x="6538" y="36760"/>
                  </a:lnTo>
                  <a:lnTo>
                    <a:pt x="6571" y="37160"/>
                  </a:lnTo>
                  <a:lnTo>
                    <a:pt x="7272" y="37093"/>
                  </a:lnTo>
                  <a:lnTo>
                    <a:pt x="7305" y="37427"/>
                  </a:lnTo>
                  <a:lnTo>
                    <a:pt x="7672" y="37727"/>
                  </a:lnTo>
                  <a:lnTo>
                    <a:pt x="7706" y="38061"/>
                  </a:lnTo>
                  <a:lnTo>
                    <a:pt x="7706" y="38394"/>
                  </a:lnTo>
                  <a:lnTo>
                    <a:pt x="7372" y="38828"/>
                  </a:lnTo>
                  <a:lnTo>
                    <a:pt x="7038" y="38828"/>
                  </a:lnTo>
                  <a:lnTo>
                    <a:pt x="6705" y="38861"/>
                  </a:lnTo>
                  <a:lnTo>
                    <a:pt x="7105" y="39529"/>
                  </a:lnTo>
                  <a:lnTo>
                    <a:pt x="7405" y="39495"/>
                  </a:lnTo>
                  <a:lnTo>
                    <a:pt x="7839" y="39762"/>
                  </a:lnTo>
                  <a:lnTo>
                    <a:pt x="8173" y="40096"/>
                  </a:lnTo>
                  <a:lnTo>
                    <a:pt x="9207" y="40396"/>
                  </a:lnTo>
                  <a:lnTo>
                    <a:pt x="10307" y="40663"/>
                  </a:lnTo>
                  <a:lnTo>
                    <a:pt x="10641" y="40996"/>
                  </a:lnTo>
                  <a:lnTo>
                    <a:pt x="11041" y="41663"/>
                  </a:lnTo>
                  <a:lnTo>
                    <a:pt x="10741" y="42331"/>
                  </a:lnTo>
                  <a:lnTo>
                    <a:pt x="10107" y="42731"/>
                  </a:lnTo>
                  <a:lnTo>
                    <a:pt x="9807" y="43431"/>
                  </a:lnTo>
                  <a:lnTo>
                    <a:pt x="9840" y="43765"/>
                  </a:lnTo>
                  <a:lnTo>
                    <a:pt x="9507" y="44165"/>
                  </a:lnTo>
                  <a:lnTo>
                    <a:pt x="9173" y="44499"/>
                  </a:lnTo>
                  <a:lnTo>
                    <a:pt x="9207" y="45199"/>
                  </a:lnTo>
                  <a:lnTo>
                    <a:pt x="8873" y="45566"/>
                  </a:lnTo>
                  <a:lnTo>
                    <a:pt x="9273" y="45900"/>
                  </a:lnTo>
                  <a:lnTo>
                    <a:pt x="8973" y="46233"/>
                  </a:lnTo>
                  <a:lnTo>
                    <a:pt x="8606" y="46267"/>
                  </a:lnTo>
                  <a:lnTo>
                    <a:pt x="8606" y="46200"/>
                  </a:lnTo>
                  <a:lnTo>
                    <a:pt x="8506" y="46267"/>
                  </a:lnTo>
                  <a:lnTo>
                    <a:pt x="8339" y="46934"/>
                  </a:lnTo>
                  <a:lnTo>
                    <a:pt x="8006" y="47701"/>
                  </a:lnTo>
                  <a:lnTo>
                    <a:pt x="7706" y="48035"/>
                  </a:lnTo>
                  <a:lnTo>
                    <a:pt x="7372" y="48435"/>
                  </a:lnTo>
                  <a:lnTo>
                    <a:pt x="7105" y="49102"/>
                  </a:lnTo>
                  <a:lnTo>
                    <a:pt x="6772" y="49502"/>
                  </a:lnTo>
                  <a:lnTo>
                    <a:pt x="6505" y="50103"/>
                  </a:lnTo>
                  <a:lnTo>
                    <a:pt x="6538" y="50870"/>
                  </a:lnTo>
                  <a:lnTo>
                    <a:pt x="7205" y="50837"/>
                  </a:lnTo>
                  <a:lnTo>
                    <a:pt x="7872" y="50403"/>
                  </a:lnTo>
                  <a:lnTo>
                    <a:pt x="8173" y="50403"/>
                  </a:lnTo>
                  <a:lnTo>
                    <a:pt x="8206" y="50737"/>
                  </a:lnTo>
                  <a:lnTo>
                    <a:pt x="7972" y="51437"/>
                  </a:lnTo>
                  <a:lnTo>
                    <a:pt x="8006" y="51771"/>
                  </a:lnTo>
                  <a:lnTo>
                    <a:pt x="8640" y="51737"/>
                  </a:lnTo>
                  <a:lnTo>
                    <a:pt x="9007" y="52104"/>
                  </a:lnTo>
                  <a:lnTo>
                    <a:pt x="9707" y="52371"/>
                  </a:lnTo>
                  <a:lnTo>
                    <a:pt x="10007" y="52037"/>
                  </a:lnTo>
                  <a:lnTo>
                    <a:pt x="10674" y="52004"/>
                  </a:lnTo>
                  <a:lnTo>
                    <a:pt x="11108" y="51937"/>
                  </a:lnTo>
                  <a:lnTo>
                    <a:pt x="11442" y="52238"/>
                  </a:lnTo>
                  <a:lnTo>
                    <a:pt x="11775" y="52238"/>
                  </a:lnTo>
                  <a:lnTo>
                    <a:pt x="11809" y="52905"/>
                  </a:lnTo>
                  <a:lnTo>
                    <a:pt x="11475" y="52905"/>
                  </a:lnTo>
                  <a:lnTo>
                    <a:pt x="10741" y="53005"/>
                  </a:lnTo>
                  <a:lnTo>
                    <a:pt x="10107" y="53038"/>
                  </a:lnTo>
                  <a:lnTo>
                    <a:pt x="9040" y="53072"/>
                  </a:lnTo>
                  <a:lnTo>
                    <a:pt x="9073" y="53438"/>
                  </a:lnTo>
                  <a:lnTo>
                    <a:pt x="8773" y="53438"/>
                  </a:lnTo>
                  <a:lnTo>
                    <a:pt x="8773" y="53105"/>
                  </a:lnTo>
                  <a:lnTo>
                    <a:pt x="8373" y="53505"/>
                  </a:lnTo>
                  <a:lnTo>
                    <a:pt x="8439" y="53839"/>
                  </a:lnTo>
                  <a:lnTo>
                    <a:pt x="8439" y="54172"/>
                  </a:lnTo>
                  <a:lnTo>
                    <a:pt x="8473" y="54506"/>
                  </a:lnTo>
                  <a:lnTo>
                    <a:pt x="8173" y="54539"/>
                  </a:lnTo>
                  <a:lnTo>
                    <a:pt x="7806" y="53872"/>
                  </a:lnTo>
                  <a:lnTo>
                    <a:pt x="7472" y="54239"/>
                  </a:lnTo>
                  <a:lnTo>
                    <a:pt x="7505" y="54573"/>
                  </a:lnTo>
                  <a:lnTo>
                    <a:pt x="7505" y="54906"/>
                  </a:lnTo>
                  <a:lnTo>
                    <a:pt x="7539" y="55573"/>
                  </a:lnTo>
                  <a:lnTo>
                    <a:pt x="7639" y="55573"/>
                  </a:lnTo>
                  <a:lnTo>
                    <a:pt x="7972" y="55874"/>
                  </a:lnTo>
                  <a:lnTo>
                    <a:pt x="8039" y="56607"/>
                  </a:lnTo>
                  <a:lnTo>
                    <a:pt x="7372" y="57341"/>
                  </a:lnTo>
                  <a:lnTo>
                    <a:pt x="7405" y="57675"/>
                  </a:lnTo>
                  <a:lnTo>
                    <a:pt x="7772" y="57908"/>
                  </a:lnTo>
                  <a:lnTo>
                    <a:pt x="7472" y="58609"/>
                  </a:lnTo>
                  <a:lnTo>
                    <a:pt x="7872" y="59276"/>
                  </a:lnTo>
                  <a:lnTo>
                    <a:pt x="7939" y="60010"/>
                  </a:lnTo>
                  <a:lnTo>
                    <a:pt x="8640" y="60243"/>
                  </a:lnTo>
                  <a:lnTo>
                    <a:pt x="8973" y="60610"/>
                  </a:lnTo>
                  <a:lnTo>
                    <a:pt x="8973" y="60911"/>
                  </a:lnTo>
                  <a:lnTo>
                    <a:pt x="8706" y="61277"/>
                  </a:lnTo>
                  <a:lnTo>
                    <a:pt x="8673" y="61277"/>
                  </a:lnTo>
                  <a:lnTo>
                    <a:pt x="8306" y="61011"/>
                  </a:lnTo>
                  <a:lnTo>
                    <a:pt x="7972" y="60710"/>
                  </a:lnTo>
                  <a:lnTo>
                    <a:pt x="7639" y="61044"/>
                  </a:lnTo>
                  <a:lnTo>
                    <a:pt x="7672" y="61378"/>
                  </a:lnTo>
                  <a:lnTo>
                    <a:pt x="8039" y="61711"/>
                  </a:lnTo>
                  <a:lnTo>
                    <a:pt x="8373" y="61678"/>
                  </a:lnTo>
                  <a:lnTo>
                    <a:pt x="8106" y="62378"/>
                  </a:lnTo>
                  <a:lnTo>
                    <a:pt x="8039" y="62378"/>
                  </a:lnTo>
                  <a:lnTo>
                    <a:pt x="7772" y="62412"/>
                  </a:lnTo>
                  <a:lnTo>
                    <a:pt x="7772" y="62745"/>
                  </a:lnTo>
                  <a:lnTo>
                    <a:pt x="8139" y="62712"/>
                  </a:lnTo>
                  <a:lnTo>
                    <a:pt x="8139" y="62945"/>
                  </a:lnTo>
                  <a:lnTo>
                    <a:pt x="8439" y="62712"/>
                  </a:lnTo>
                  <a:lnTo>
                    <a:pt x="8473" y="62712"/>
                  </a:lnTo>
                  <a:lnTo>
                    <a:pt x="8806" y="62645"/>
                  </a:lnTo>
                  <a:lnTo>
                    <a:pt x="8840" y="63346"/>
                  </a:lnTo>
                  <a:lnTo>
                    <a:pt x="8940" y="64046"/>
                  </a:lnTo>
                  <a:lnTo>
                    <a:pt x="8840" y="64046"/>
                  </a:lnTo>
                  <a:lnTo>
                    <a:pt x="8206" y="64079"/>
                  </a:lnTo>
                  <a:lnTo>
                    <a:pt x="8606" y="64747"/>
                  </a:lnTo>
                  <a:lnTo>
                    <a:pt x="8973" y="64713"/>
                  </a:lnTo>
                  <a:lnTo>
                    <a:pt x="9207" y="64713"/>
                  </a:lnTo>
                  <a:lnTo>
                    <a:pt x="9273" y="65047"/>
                  </a:lnTo>
                  <a:lnTo>
                    <a:pt x="9674" y="65614"/>
                  </a:lnTo>
                  <a:lnTo>
                    <a:pt x="9707" y="66281"/>
                  </a:lnTo>
                  <a:lnTo>
                    <a:pt x="10107" y="67015"/>
                  </a:lnTo>
                  <a:lnTo>
                    <a:pt x="10441" y="66948"/>
                  </a:lnTo>
                  <a:lnTo>
                    <a:pt x="10474" y="66948"/>
                  </a:lnTo>
                  <a:lnTo>
                    <a:pt x="10808" y="66915"/>
                  </a:lnTo>
                  <a:lnTo>
                    <a:pt x="10841" y="67282"/>
                  </a:lnTo>
                  <a:lnTo>
                    <a:pt x="10941" y="67282"/>
                  </a:lnTo>
                  <a:lnTo>
                    <a:pt x="11475" y="67248"/>
                  </a:lnTo>
                  <a:lnTo>
                    <a:pt x="11842" y="67215"/>
                  </a:lnTo>
                  <a:lnTo>
                    <a:pt x="12209" y="67215"/>
                  </a:lnTo>
                  <a:lnTo>
                    <a:pt x="12809" y="67182"/>
                  </a:lnTo>
                  <a:lnTo>
                    <a:pt x="12876" y="67115"/>
                  </a:lnTo>
                  <a:lnTo>
                    <a:pt x="13210" y="67449"/>
                  </a:lnTo>
                  <a:lnTo>
                    <a:pt x="13243" y="67782"/>
                  </a:lnTo>
                  <a:lnTo>
                    <a:pt x="13510" y="67749"/>
                  </a:lnTo>
                  <a:lnTo>
                    <a:pt x="14177" y="67415"/>
                  </a:lnTo>
                  <a:lnTo>
                    <a:pt x="14177" y="67048"/>
                  </a:lnTo>
                  <a:lnTo>
                    <a:pt x="14544" y="67048"/>
                  </a:lnTo>
                  <a:lnTo>
                    <a:pt x="15278" y="67348"/>
                  </a:lnTo>
                  <a:lnTo>
                    <a:pt x="15678" y="67949"/>
                  </a:lnTo>
                  <a:lnTo>
                    <a:pt x="16312" y="67916"/>
                  </a:lnTo>
                  <a:lnTo>
                    <a:pt x="16345" y="68249"/>
                  </a:lnTo>
                  <a:lnTo>
                    <a:pt x="16045" y="68616"/>
                  </a:lnTo>
                  <a:lnTo>
                    <a:pt x="16045" y="68950"/>
                  </a:lnTo>
                  <a:lnTo>
                    <a:pt x="16812" y="69917"/>
                  </a:lnTo>
                  <a:lnTo>
                    <a:pt x="17212" y="70918"/>
                  </a:lnTo>
                  <a:lnTo>
                    <a:pt x="16545" y="71351"/>
                  </a:lnTo>
                  <a:lnTo>
                    <a:pt x="16545" y="71351"/>
                  </a:lnTo>
                  <a:lnTo>
                    <a:pt x="17546" y="71251"/>
                  </a:lnTo>
                  <a:lnTo>
                    <a:pt x="17613" y="71585"/>
                  </a:lnTo>
                  <a:lnTo>
                    <a:pt x="17646" y="71952"/>
                  </a:lnTo>
                  <a:lnTo>
                    <a:pt x="18680" y="72119"/>
                  </a:lnTo>
                  <a:lnTo>
                    <a:pt x="19014" y="72119"/>
                  </a:lnTo>
                  <a:lnTo>
                    <a:pt x="19714" y="72419"/>
                  </a:lnTo>
                  <a:lnTo>
                    <a:pt x="19781" y="73119"/>
                  </a:lnTo>
                  <a:lnTo>
                    <a:pt x="19814" y="73419"/>
                  </a:lnTo>
                  <a:lnTo>
                    <a:pt x="20448" y="73386"/>
                  </a:lnTo>
                  <a:lnTo>
                    <a:pt x="20815" y="73353"/>
                  </a:lnTo>
                  <a:lnTo>
                    <a:pt x="21482" y="73286"/>
                  </a:lnTo>
                  <a:lnTo>
                    <a:pt x="21515" y="74053"/>
                  </a:lnTo>
                  <a:lnTo>
                    <a:pt x="22149" y="74020"/>
                  </a:lnTo>
                  <a:lnTo>
                    <a:pt x="22216" y="74020"/>
                  </a:lnTo>
                  <a:lnTo>
                    <a:pt x="22616" y="74620"/>
                  </a:lnTo>
                  <a:lnTo>
                    <a:pt x="22283" y="74954"/>
                  </a:lnTo>
                  <a:lnTo>
                    <a:pt x="21982" y="75354"/>
                  </a:lnTo>
                  <a:lnTo>
                    <a:pt x="21649" y="75721"/>
                  </a:lnTo>
                  <a:lnTo>
                    <a:pt x="21015" y="76121"/>
                  </a:lnTo>
                  <a:lnTo>
                    <a:pt x="20682" y="76455"/>
                  </a:lnTo>
                  <a:lnTo>
                    <a:pt x="20615" y="76455"/>
                  </a:lnTo>
                  <a:lnTo>
                    <a:pt x="19914" y="76221"/>
                  </a:lnTo>
                  <a:lnTo>
                    <a:pt x="19647" y="76221"/>
                  </a:lnTo>
                  <a:lnTo>
                    <a:pt x="19681" y="76555"/>
                  </a:lnTo>
                  <a:lnTo>
                    <a:pt x="19714" y="77222"/>
                  </a:lnTo>
                  <a:lnTo>
                    <a:pt x="19714" y="77556"/>
                  </a:lnTo>
                  <a:lnTo>
                    <a:pt x="20148" y="78256"/>
                  </a:lnTo>
                  <a:lnTo>
                    <a:pt x="20515" y="78890"/>
                  </a:lnTo>
                  <a:lnTo>
                    <a:pt x="20515" y="79257"/>
                  </a:lnTo>
                  <a:lnTo>
                    <a:pt x="20882" y="79524"/>
                  </a:lnTo>
                  <a:lnTo>
                    <a:pt x="21549" y="79757"/>
                  </a:lnTo>
                  <a:lnTo>
                    <a:pt x="21549" y="79457"/>
                  </a:lnTo>
                  <a:lnTo>
                    <a:pt x="22183" y="79124"/>
                  </a:lnTo>
                  <a:lnTo>
                    <a:pt x="22183" y="79190"/>
                  </a:lnTo>
                  <a:lnTo>
                    <a:pt x="22216" y="79124"/>
                  </a:lnTo>
                  <a:lnTo>
                    <a:pt x="22550" y="79390"/>
                  </a:lnTo>
                  <a:lnTo>
                    <a:pt x="23217" y="79090"/>
                  </a:lnTo>
                  <a:lnTo>
                    <a:pt x="23250" y="79090"/>
                  </a:lnTo>
                  <a:lnTo>
                    <a:pt x="23383" y="79057"/>
                  </a:lnTo>
                  <a:lnTo>
                    <a:pt x="23550" y="79057"/>
                  </a:lnTo>
                  <a:lnTo>
                    <a:pt x="23884" y="78623"/>
                  </a:lnTo>
                  <a:lnTo>
                    <a:pt x="24217" y="78623"/>
                  </a:lnTo>
                  <a:lnTo>
                    <a:pt x="24284" y="78590"/>
                  </a:lnTo>
                  <a:lnTo>
                    <a:pt x="24918" y="78923"/>
                  </a:lnTo>
                  <a:lnTo>
                    <a:pt x="25552" y="78490"/>
                  </a:lnTo>
                  <a:lnTo>
                    <a:pt x="25952" y="78490"/>
                  </a:lnTo>
                  <a:lnTo>
                    <a:pt x="26319" y="78857"/>
                  </a:lnTo>
                  <a:lnTo>
                    <a:pt x="26719" y="79424"/>
                  </a:lnTo>
                  <a:lnTo>
                    <a:pt x="27019" y="79757"/>
                  </a:lnTo>
                  <a:lnTo>
                    <a:pt x="27053" y="80424"/>
                  </a:lnTo>
                  <a:lnTo>
                    <a:pt x="27153" y="81125"/>
                  </a:lnTo>
                  <a:lnTo>
                    <a:pt x="27153" y="81525"/>
                  </a:lnTo>
                  <a:lnTo>
                    <a:pt x="27853" y="81425"/>
                  </a:lnTo>
                  <a:lnTo>
                    <a:pt x="28854" y="81392"/>
                  </a:lnTo>
                  <a:lnTo>
                    <a:pt x="29154" y="80958"/>
                  </a:lnTo>
                  <a:lnTo>
                    <a:pt x="29521" y="80958"/>
                  </a:lnTo>
                  <a:lnTo>
                    <a:pt x="29521" y="81358"/>
                  </a:lnTo>
                  <a:lnTo>
                    <a:pt x="29988" y="81959"/>
                  </a:lnTo>
                  <a:lnTo>
                    <a:pt x="30622" y="81926"/>
                  </a:lnTo>
                  <a:lnTo>
                    <a:pt x="30655" y="82259"/>
                  </a:lnTo>
                  <a:lnTo>
                    <a:pt x="31022" y="83260"/>
                  </a:lnTo>
                  <a:lnTo>
                    <a:pt x="31056" y="83560"/>
                  </a:lnTo>
                  <a:lnTo>
                    <a:pt x="31456" y="83560"/>
                  </a:lnTo>
                  <a:lnTo>
                    <a:pt x="32056" y="83493"/>
                  </a:lnTo>
                  <a:lnTo>
                    <a:pt x="32390" y="83460"/>
                  </a:lnTo>
                  <a:lnTo>
                    <a:pt x="32457" y="83460"/>
                  </a:lnTo>
                  <a:lnTo>
                    <a:pt x="32790" y="83760"/>
                  </a:lnTo>
                  <a:lnTo>
                    <a:pt x="33057" y="83427"/>
                  </a:lnTo>
                  <a:lnTo>
                    <a:pt x="33124" y="83460"/>
                  </a:lnTo>
                  <a:lnTo>
                    <a:pt x="33157" y="83427"/>
                  </a:lnTo>
                  <a:lnTo>
                    <a:pt x="33491" y="83760"/>
                  </a:lnTo>
                  <a:lnTo>
                    <a:pt x="33657" y="83727"/>
                  </a:lnTo>
                  <a:lnTo>
                    <a:pt x="33824" y="83727"/>
                  </a:lnTo>
                  <a:lnTo>
                    <a:pt x="34124" y="83360"/>
                  </a:lnTo>
                  <a:lnTo>
                    <a:pt x="34725" y="82659"/>
                  </a:lnTo>
                  <a:lnTo>
                    <a:pt x="34792" y="82659"/>
                  </a:lnTo>
                  <a:lnTo>
                    <a:pt x="35492" y="82593"/>
                  </a:lnTo>
                  <a:lnTo>
                    <a:pt x="35492" y="82926"/>
                  </a:lnTo>
                  <a:lnTo>
                    <a:pt x="35826" y="83226"/>
                  </a:lnTo>
                  <a:lnTo>
                    <a:pt x="36893" y="83794"/>
                  </a:lnTo>
                  <a:lnTo>
                    <a:pt x="37527" y="83460"/>
                  </a:lnTo>
                  <a:lnTo>
                    <a:pt x="37494" y="83126"/>
                  </a:lnTo>
                  <a:lnTo>
                    <a:pt x="37527" y="83126"/>
                  </a:lnTo>
                  <a:lnTo>
                    <a:pt x="37894" y="83427"/>
                  </a:lnTo>
                  <a:lnTo>
                    <a:pt x="38227" y="83727"/>
                  </a:lnTo>
                  <a:lnTo>
                    <a:pt x="38895" y="83393"/>
                  </a:lnTo>
                  <a:lnTo>
                    <a:pt x="38961" y="83360"/>
                  </a:lnTo>
                  <a:lnTo>
                    <a:pt x="38961" y="83693"/>
                  </a:lnTo>
                  <a:lnTo>
                    <a:pt x="39328" y="83693"/>
                  </a:lnTo>
                  <a:lnTo>
                    <a:pt x="39628" y="83627"/>
                  </a:lnTo>
                  <a:lnTo>
                    <a:pt x="39562" y="83293"/>
                  </a:lnTo>
                  <a:lnTo>
                    <a:pt x="40229" y="83260"/>
                  </a:lnTo>
                  <a:lnTo>
                    <a:pt x="40629" y="83260"/>
                  </a:lnTo>
                  <a:lnTo>
                    <a:pt x="40662" y="83560"/>
                  </a:lnTo>
                  <a:lnTo>
                    <a:pt x="40963" y="83894"/>
                  </a:lnTo>
                  <a:lnTo>
                    <a:pt x="40963" y="83894"/>
                  </a:lnTo>
                  <a:lnTo>
                    <a:pt x="40896" y="83560"/>
                  </a:lnTo>
                  <a:lnTo>
                    <a:pt x="40996" y="83560"/>
                  </a:lnTo>
                  <a:lnTo>
                    <a:pt x="41530" y="83493"/>
                  </a:lnTo>
                  <a:lnTo>
                    <a:pt x="41663" y="83493"/>
                  </a:lnTo>
                  <a:lnTo>
                    <a:pt x="42364" y="83860"/>
                  </a:lnTo>
                  <a:lnTo>
                    <a:pt x="42997" y="83794"/>
                  </a:lnTo>
                  <a:lnTo>
                    <a:pt x="43331" y="83393"/>
                  </a:lnTo>
                  <a:lnTo>
                    <a:pt x="43364" y="83393"/>
                  </a:lnTo>
                  <a:lnTo>
                    <a:pt x="43731" y="83360"/>
                  </a:lnTo>
                  <a:lnTo>
                    <a:pt x="43798" y="84427"/>
                  </a:lnTo>
                  <a:lnTo>
                    <a:pt x="43464" y="84761"/>
                  </a:lnTo>
                  <a:lnTo>
                    <a:pt x="42797" y="85128"/>
                  </a:lnTo>
                  <a:lnTo>
                    <a:pt x="42497" y="85561"/>
                  </a:lnTo>
                  <a:lnTo>
                    <a:pt x="42831" y="85795"/>
                  </a:lnTo>
                  <a:lnTo>
                    <a:pt x="43131" y="85762"/>
                  </a:lnTo>
                  <a:lnTo>
                    <a:pt x="43531" y="85728"/>
                  </a:lnTo>
                  <a:lnTo>
                    <a:pt x="43531" y="86062"/>
                  </a:lnTo>
                  <a:lnTo>
                    <a:pt x="43231" y="86462"/>
                  </a:lnTo>
                  <a:lnTo>
                    <a:pt x="42897" y="86796"/>
                  </a:lnTo>
                  <a:lnTo>
                    <a:pt x="42897" y="87129"/>
                  </a:lnTo>
                  <a:lnTo>
                    <a:pt x="43298" y="87129"/>
                  </a:lnTo>
                  <a:lnTo>
                    <a:pt x="44065" y="88097"/>
                  </a:lnTo>
                  <a:lnTo>
                    <a:pt x="44132" y="89131"/>
                  </a:lnTo>
                  <a:lnTo>
                    <a:pt x="43831" y="90165"/>
                  </a:lnTo>
                  <a:lnTo>
                    <a:pt x="43798" y="90165"/>
                  </a:lnTo>
                  <a:lnTo>
                    <a:pt x="43131" y="90265"/>
                  </a:lnTo>
                  <a:lnTo>
                    <a:pt x="42497" y="90298"/>
                  </a:lnTo>
                  <a:lnTo>
                    <a:pt x="42130" y="90298"/>
                  </a:lnTo>
                  <a:lnTo>
                    <a:pt x="41830" y="90632"/>
                  </a:lnTo>
                  <a:lnTo>
                    <a:pt x="41530" y="91733"/>
                  </a:lnTo>
                  <a:lnTo>
                    <a:pt x="40562" y="92133"/>
                  </a:lnTo>
                  <a:lnTo>
                    <a:pt x="40662" y="93767"/>
                  </a:lnTo>
                  <a:lnTo>
                    <a:pt x="40996" y="93400"/>
                  </a:lnTo>
                  <a:lnTo>
                    <a:pt x="41330" y="93400"/>
                  </a:lnTo>
                  <a:lnTo>
                    <a:pt x="41630" y="93067"/>
                  </a:lnTo>
                  <a:lnTo>
                    <a:pt x="41663" y="93734"/>
                  </a:lnTo>
                  <a:lnTo>
                    <a:pt x="42030" y="93701"/>
                  </a:lnTo>
                  <a:lnTo>
                    <a:pt x="42664" y="93034"/>
                  </a:lnTo>
                  <a:lnTo>
                    <a:pt x="42964" y="92700"/>
                  </a:lnTo>
                  <a:lnTo>
                    <a:pt x="43631" y="92633"/>
                  </a:lnTo>
                  <a:lnTo>
                    <a:pt x="43665" y="93234"/>
                  </a:lnTo>
                  <a:lnTo>
                    <a:pt x="43698" y="93601"/>
                  </a:lnTo>
                  <a:lnTo>
                    <a:pt x="43064" y="93934"/>
                  </a:lnTo>
                  <a:lnTo>
                    <a:pt x="42364" y="94368"/>
                  </a:lnTo>
                  <a:lnTo>
                    <a:pt x="42063" y="94735"/>
                  </a:lnTo>
                  <a:lnTo>
                    <a:pt x="42397" y="95068"/>
                  </a:lnTo>
                  <a:lnTo>
                    <a:pt x="42831" y="95369"/>
                  </a:lnTo>
                  <a:lnTo>
                    <a:pt x="42164" y="95735"/>
                  </a:lnTo>
                  <a:lnTo>
                    <a:pt x="41463" y="95435"/>
                  </a:lnTo>
                  <a:lnTo>
                    <a:pt x="41129" y="95469"/>
                  </a:lnTo>
                  <a:lnTo>
                    <a:pt x="40796" y="95869"/>
                  </a:lnTo>
                  <a:lnTo>
                    <a:pt x="40462" y="95869"/>
                  </a:lnTo>
                  <a:lnTo>
                    <a:pt x="40496" y="96202"/>
                  </a:lnTo>
                  <a:lnTo>
                    <a:pt x="40829" y="96536"/>
                  </a:lnTo>
                  <a:lnTo>
                    <a:pt x="41830" y="96436"/>
                  </a:lnTo>
                  <a:lnTo>
                    <a:pt x="42230" y="96770"/>
                  </a:lnTo>
                  <a:lnTo>
                    <a:pt x="42230" y="97103"/>
                  </a:lnTo>
                  <a:lnTo>
                    <a:pt x="43298" y="97370"/>
                  </a:lnTo>
                  <a:lnTo>
                    <a:pt x="42997" y="97403"/>
                  </a:lnTo>
                  <a:lnTo>
                    <a:pt x="42631" y="97770"/>
                  </a:lnTo>
                  <a:lnTo>
                    <a:pt x="42297" y="97437"/>
                  </a:lnTo>
                  <a:lnTo>
                    <a:pt x="42330" y="98137"/>
                  </a:lnTo>
                  <a:lnTo>
                    <a:pt x="42664" y="98404"/>
                  </a:lnTo>
                  <a:lnTo>
                    <a:pt x="42364" y="98804"/>
                  </a:lnTo>
                  <a:lnTo>
                    <a:pt x="41997" y="98471"/>
                  </a:lnTo>
                  <a:lnTo>
                    <a:pt x="41663" y="98204"/>
                  </a:lnTo>
                  <a:lnTo>
                    <a:pt x="41330" y="98537"/>
                  </a:lnTo>
                  <a:lnTo>
                    <a:pt x="41363" y="99238"/>
                  </a:lnTo>
                  <a:lnTo>
                    <a:pt x="41029" y="99605"/>
                  </a:lnTo>
                  <a:lnTo>
                    <a:pt x="41463" y="99905"/>
                  </a:lnTo>
                  <a:lnTo>
                    <a:pt x="41496" y="100572"/>
                  </a:lnTo>
                  <a:lnTo>
                    <a:pt x="40829" y="100606"/>
                  </a:lnTo>
                  <a:lnTo>
                    <a:pt x="40496" y="101640"/>
                  </a:lnTo>
                  <a:lnTo>
                    <a:pt x="40529" y="101973"/>
                  </a:lnTo>
                  <a:lnTo>
                    <a:pt x="41230" y="102273"/>
                  </a:lnTo>
                  <a:lnTo>
                    <a:pt x="41963" y="102574"/>
                  </a:lnTo>
                  <a:lnTo>
                    <a:pt x="42297" y="102574"/>
                  </a:lnTo>
                  <a:lnTo>
                    <a:pt x="42964" y="102540"/>
                  </a:lnTo>
                  <a:lnTo>
                    <a:pt x="43364" y="102807"/>
                  </a:lnTo>
                  <a:lnTo>
                    <a:pt x="43364" y="103141"/>
                  </a:lnTo>
                  <a:lnTo>
                    <a:pt x="43998" y="103107"/>
                  </a:lnTo>
                  <a:lnTo>
                    <a:pt x="44332" y="102774"/>
                  </a:lnTo>
                  <a:lnTo>
                    <a:pt x="44699" y="103074"/>
                  </a:lnTo>
                  <a:lnTo>
                    <a:pt x="45399" y="103041"/>
                  </a:lnTo>
                  <a:lnTo>
                    <a:pt x="45399" y="103374"/>
                  </a:lnTo>
                  <a:lnTo>
                    <a:pt x="46133" y="103641"/>
                  </a:lnTo>
                  <a:lnTo>
                    <a:pt x="46834" y="103574"/>
                  </a:lnTo>
                  <a:lnTo>
                    <a:pt x="47167" y="103908"/>
                  </a:lnTo>
                  <a:lnTo>
                    <a:pt x="47501" y="104242"/>
                  </a:lnTo>
                  <a:lnTo>
                    <a:pt x="48201" y="104208"/>
                  </a:lnTo>
                  <a:lnTo>
                    <a:pt x="49302" y="105476"/>
                  </a:lnTo>
                  <a:lnTo>
                    <a:pt x="49636" y="104775"/>
                  </a:lnTo>
                  <a:lnTo>
                    <a:pt x="50002" y="104775"/>
                  </a:lnTo>
                  <a:lnTo>
                    <a:pt x="50570" y="104742"/>
                  </a:lnTo>
                  <a:lnTo>
                    <a:pt x="50636" y="104709"/>
                  </a:lnTo>
                  <a:lnTo>
                    <a:pt x="50970" y="104308"/>
                  </a:lnTo>
                  <a:lnTo>
                    <a:pt x="51203" y="103608"/>
                  </a:lnTo>
                  <a:lnTo>
                    <a:pt x="51237" y="103641"/>
                  </a:lnTo>
                  <a:lnTo>
                    <a:pt x="51303" y="103608"/>
                  </a:lnTo>
                  <a:lnTo>
                    <a:pt x="52004" y="103908"/>
                  </a:lnTo>
                  <a:lnTo>
                    <a:pt x="52671" y="104208"/>
                  </a:lnTo>
                  <a:lnTo>
                    <a:pt x="52971" y="104208"/>
                  </a:lnTo>
                  <a:lnTo>
                    <a:pt x="54339" y="104075"/>
                  </a:lnTo>
                  <a:lnTo>
                    <a:pt x="54372" y="104075"/>
                  </a:lnTo>
                  <a:lnTo>
                    <a:pt x="54706" y="104408"/>
                  </a:lnTo>
                  <a:lnTo>
                    <a:pt x="55139" y="104408"/>
                  </a:lnTo>
                  <a:lnTo>
                    <a:pt x="55807" y="104375"/>
                  </a:lnTo>
                  <a:lnTo>
                    <a:pt x="56007" y="104308"/>
                  </a:lnTo>
                  <a:lnTo>
                    <a:pt x="56374" y="104308"/>
                  </a:lnTo>
                  <a:lnTo>
                    <a:pt x="57374" y="103875"/>
                  </a:lnTo>
                  <a:lnTo>
                    <a:pt x="57708" y="103875"/>
                  </a:lnTo>
                  <a:lnTo>
                    <a:pt x="58142" y="104208"/>
                  </a:lnTo>
                  <a:lnTo>
                    <a:pt x="59142" y="104108"/>
                  </a:lnTo>
                  <a:lnTo>
                    <a:pt x="59176" y="104108"/>
                  </a:lnTo>
                  <a:lnTo>
                    <a:pt x="59843" y="104075"/>
                  </a:lnTo>
                  <a:lnTo>
                    <a:pt x="60176" y="104041"/>
                  </a:lnTo>
                  <a:lnTo>
                    <a:pt x="60577" y="104308"/>
                  </a:lnTo>
                  <a:lnTo>
                    <a:pt x="60210" y="104709"/>
                  </a:lnTo>
                  <a:lnTo>
                    <a:pt x="60577" y="104709"/>
                  </a:lnTo>
                  <a:lnTo>
                    <a:pt x="60910" y="104642"/>
                  </a:lnTo>
                  <a:lnTo>
                    <a:pt x="61544" y="104608"/>
                  </a:lnTo>
                  <a:lnTo>
                    <a:pt x="61878" y="104242"/>
                  </a:lnTo>
                  <a:lnTo>
                    <a:pt x="62511" y="103875"/>
                  </a:lnTo>
                  <a:lnTo>
                    <a:pt x="62511" y="103908"/>
                  </a:lnTo>
                  <a:lnTo>
                    <a:pt x="62545" y="103875"/>
                  </a:lnTo>
                  <a:lnTo>
                    <a:pt x="63312" y="104141"/>
                  </a:lnTo>
                  <a:lnTo>
                    <a:pt x="63545" y="104108"/>
                  </a:lnTo>
                  <a:lnTo>
                    <a:pt x="63879" y="103775"/>
                  </a:lnTo>
                  <a:lnTo>
                    <a:pt x="63846" y="103408"/>
                  </a:lnTo>
                  <a:lnTo>
                    <a:pt x="64213" y="103408"/>
                  </a:lnTo>
                  <a:lnTo>
                    <a:pt x="64546" y="103374"/>
                  </a:lnTo>
                  <a:lnTo>
                    <a:pt x="64580" y="104041"/>
                  </a:lnTo>
                  <a:lnTo>
                    <a:pt x="65247" y="103708"/>
                  </a:lnTo>
                  <a:lnTo>
                    <a:pt x="65213" y="103308"/>
                  </a:lnTo>
                  <a:lnTo>
                    <a:pt x="65247" y="103308"/>
                  </a:lnTo>
                  <a:lnTo>
                    <a:pt x="65747" y="103274"/>
                  </a:lnTo>
                  <a:lnTo>
                    <a:pt x="65914" y="103274"/>
                  </a:lnTo>
                  <a:lnTo>
                    <a:pt x="66648" y="103574"/>
                  </a:lnTo>
                  <a:lnTo>
                    <a:pt x="66681" y="103908"/>
                  </a:lnTo>
                  <a:lnTo>
                    <a:pt x="66681" y="104242"/>
                  </a:lnTo>
                  <a:lnTo>
                    <a:pt x="67048" y="104542"/>
                  </a:lnTo>
                  <a:lnTo>
                    <a:pt x="67648" y="104208"/>
                  </a:lnTo>
                  <a:lnTo>
                    <a:pt x="67815" y="104208"/>
                  </a:lnTo>
                  <a:lnTo>
                    <a:pt x="68049" y="104141"/>
                  </a:lnTo>
                  <a:lnTo>
                    <a:pt x="69083" y="104408"/>
                  </a:lnTo>
                  <a:lnTo>
                    <a:pt x="70083" y="104308"/>
                  </a:lnTo>
                  <a:lnTo>
                    <a:pt x="70484" y="104308"/>
                  </a:lnTo>
                  <a:lnTo>
                    <a:pt x="71184" y="104975"/>
                  </a:lnTo>
                  <a:lnTo>
                    <a:pt x="71851" y="105242"/>
                  </a:lnTo>
                  <a:lnTo>
                    <a:pt x="72085" y="105242"/>
                  </a:lnTo>
                  <a:lnTo>
                    <a:pt x="72552" y="105209"/>
                  </a:lnTo>
                  <a:lnTo>
                    <a:pt x="72819" y="105209"/>
                  </a:lnTo>
                  <a:lnTo>
                    <a:pt x="73519" y="104809"/>
                  </a:lnTo>
                  <a:lnTo>
                    <a:pt x="73853" y="104075"/>
                  </a:lnTo>
                  <a:lnTo>
                    <a:pt x="73419" y="103775"/>
                  </a:lnTo>
                  <a:lnTo>
                    <a:pt x="74086" y="103741"/>
                  </a:lnTo>
                  <a:lnTo>
                    <a:pt x="74353" y="103708"/>
                  </a:lnTo>
                  <a:lnTo>
                    <a:pt x="74487" y="103708"/>
                  </a:lnTo>
                  <a:lnTo>
                    <a:pt x="74387" y="103041"/>
                  </a:lnTo>
                  <a:lnTo>
                    <a:pt x="74687" y="102307"/>
                  </a:lnTo>
                  <a:lnTo>
                    <a:pt x="74353" y="102307"/>
                  </a:lnTo>
                  <a:lnTo>
                    <a:pt x="73686" y="102040"/>
                  </a:lnTo>
                  <a:lnTo>
                    <a:pt x="72919" y="101740"/>
                  </a:lnTo>
                  <a:lnTo>
                    <a:pt x="72552" y="101440"/>
                  </a:lnTo>
                  <a:lnTo>
                    <a:pt x="71551" y="100872"/>
                  </a:lnTo>
                  <a:lnTo>
                    <a:pt x="70817" y="100539"/>
                  </a:lnTo>
                  <a:lnTo>
                    <a:pt x="70083" y="99905"/>
                  </a:lnTo>
                  <a:lnTo>
                    <a:pt x="70017" y="98571"/>
                  </a:lnTo>
                  <a:lnTo>
                    <a:pt x="69650" y="98271"/>
                  </a:lnTo>
                  <a:lnTo>
                    <a:pt x="69216" y="97937"/>
                  </a:lnTo>
                  <a:lnTo>
                    <a:pt x="69183" y="97270"/>
                  </a:lnTo>
                  <a:lnTo>
                    <a:pt x="68849" y="96569"/>
                  </a:lnTo>
                  <a:lnTo>
                    <a:pt x="68482" y="96603"/>
                  </a:lnTo>
                  <a:lnTo>
                    <a:pt x="68482" y="96269"/>
                  </a:lnTo>
                  <a:lnTo>
                    <a:pt x="67748" y="95969"/>
                  </a:lnTo>
                  <a:lnTo>
                    <a:pt x="66714" y="95369"/>
                  </a:lnTo>
                  <a:lnTo>
                    <a:pt x="66714" y="95735"/>
                  </a:lnTo>
                  <a:lnTo>
                    <a:pt x="66414" y="96102"/>
                  </a:lnTo>
                  <a:lnTo>
                    <a:pt x="66047" y="95769"/>
                  </a:lnTo>
                  <a:lnTo>
                    <a:pt x="65347" y="95469"/>
                  </a:lnTo>
                  <a:lnTo>
                    <a:pt x="65580" y="94068"/>
                  </a:lnTo>
                  <a:lnTo>
                    <a:pt x="65547" y="93767"/>
                  </a:lnTo>
                  <a:lnTo>
                    <a:pt x="65880" y="93400"/>
                  </a:lnTo>
                  <a:lnTo>
                    <a:pt x="65814" y="92733"/>
                  </a:lnTo>
                  <a:lnTo>
                    <a:pt x="66181" y="92300"/>
                  </a:lnTo>
                  <a:lnTo>
                    <a:pt x="65747" y="92033"/>
                  </a:lnTo>
                  <a:lnTo>
                    <a:pt x="65714" y="91065"/>
                  </a:lnTo>
                  <a:lnTo>
                    <a:pt x="66014" y="90298"/>
                  </a:lnTo>
                  <a:lnTo>
                    <a:pt x="65981" y="89631"/>
                  </a:lnTo>
                  <a:lnTo>
                    <a:pt x="66314" y="89631"/>
                  </a:lnTo>
                  <a:lnTo>
                    <a:pt x="66648" y="89931"/>
                  </a:lnTo>
                  <a:lnTo>
                    <a:pt x="67248" y="89197"/>
                  </a:lnTo>
                  <a:lnTo>
                    <a:pt x="67582" y="88797"/>
                  </a:lnTo>
                  <a:lnTo>
                    <a:pt x="67915" y="88497"/>
                  </a:lnTo>
                  <a:lnTo>
                    <a:pt x="68215" y="87763"/>
                  </a:lnTo>
                  <a:lnTo>
                    <a:pt x="68549" y="88097"/>
                  </a:lnTo>
                  <a:lnTo>
                    <a:pt x="68849" y="87396"/>
                  </a:lnTo>
                  <a:lnTo>
                    <a:pt x="68416" y="86395"/>
                  </a:lnTo>
                  <a:lnTo>
                    <a:pt x="67748" y="86429"/>
                  </a:lnTo>
                  <a:lnTo>
                    <a:pt x="67415" y="86462"/>
                  </a:lnTo>
                  <a:lnTo>
                    <a:pt x="66714" y="86195"/>
                  </a:lnTo>
                  <a:lnTo>
                    <a:pt x="67015" y="85428"/>
                  </a:lnTo>
                  <a:lnTo>
                    <a:pt x="67348" y="85094"/>
                  </a:lnTo>
                  <a:lnTo>
                    <a:pt x="67682" y="85061"/>
                  </a:lnTo>
                  <a:lnTo>
                    <a:pt x="67348" y="84761"/>
                  </a:lnTo>
                  <a:lnTo>
                    <a:pt x="66214" y="84127"/>
                  </a:lnTo>
                  <a:lnTo>
                    <a:pt x="64846" y="83260"/>
                  </a:lnTo>
                  <a:lnTo>
                    <a:pt x="64146" y="82593"/>
                  </a:lnTo>
                  <a:lnTo>
                    <a:pt x="63812" y="83026"/>
                  </a:lnTo>
                  <a:lnTo>
                    <a:pt x="63078" y="83060"/>
                  </a:lnTo>
                  <a:lnTo>
                    <a:pt x="63078" y="83393"/>
                  </a:lnTo>
                  <a:lnTo>
                    <a:pt x="62812" y="83760"/>
                  </a:lnTo>
                  <a:lnTo>
                    <a:pt x="62078" y="83427"/>
                  </a:lnTo>
                  <a:lnTo>
                    <a:pt x="61744" y="83126"/>
                  </a:lnTo>
                  <a:lnTo>
                    <a:pt x="61711" y="82459"/>
                  </a:lnTo>
                  <a:lnTo>
                    <a:pt x="61677" y="82092"/>
                  </a:lnTo>
                  <a:lnTo>
                    <a:pt x="60910" y="81792"/>
                  </a:lnTo>
                  <a:lnTo>
                    <a:pt x="60310" y="81825"/>
                  </a:lnTo>
                  <a:lnTo>
                    <a:pt x="59976" y="82226"/>
                  </a:lnTo>
                  <a:lnTo>
                    <a:pt x="59876" y="81225"/>
                  </a:lnTo>
                  <a:lnTo>
                    <a:pt x="59843" y="80525"/>
                  </a:lnTo>
                  <a:lnTo>
                    <a:pt x="60477" y="79424"/>
                  </a:lnTo>
                  <a:lnTo>
                    <a:pt x="59409" y="79224"/>
                  </a:lnTo>
                  <a:lnTo>
                    <a:pt x="59076" y="78890"/>
                  </a:lnTo>
                  <a:lnTo>
                    <a:pt x="59376" y="78456"/>
                  </a:lnTo>
                  <a:lnTo>
                    <a:pt x="59309" y="77456"/>
                  </a:lnTo>
                  <a:lnTo>
                    <a:pt x="58976" y="77122"/>
                  </a:lnTo>
                  <a:lnTo>
                    <a:pt x="58575" y="76588"/>
                  </a:lnTo>
                  <a:lnTo>
                    <a:pt x="58875" y="75855"/>
                  </a:lnTo>
                  <a:lnTo>
                    <a:pt x="59176" y="75855"/>
                  </a:lnTo>
                  <a:lnTo>
                    <a:pt x="59142" y="74787"/>
                  </a:lnTo>
                  <a:lnTo>
                    <a:pt x="58809" y="74787"/>
                  </a:lnTo>
                  <a:lnTo>
                    <a:pt x="59376" y="73753"/>
                  </a:lnTo>
                  <a:lnTo>
                    <a:pt x="60076" y="74053"/>
                  </a:lnTo>
                  <a:lnTo>
                    <a:pt x="60410" y="74687"/>
                  </a:lnTo>
                  <a:lnTo>
                    <a:pt x="61177" y="74954"/>
                  </a:lnTo>
                  <a:lnTo>
                    <a:pt x="61511" y="75354"/>
                  </a:lnTo>
                  <a:lnTo>
                    <a:pt x="62144" y="74554"/>
                  </a:lnTo>
                  <a:lnTo>
                    <a:pt x="62144" y="74220"/>
                  </a:lnTo>
                  <a:lnTo>
                    <a:pt x="61744" y="73553"/>
                  </a:lnTo>
                  <a:lnTo>
                    <a:pt x="61344" y="72586"/>
                  </a:lnTo>
                  <a:lnTo>
                    <a:pt x="60643" y="72252"/>
                  </a:lnTo>
                  <a:lnTo>
                    <a:pt x="61311" y="71918"/>
                  </a:lnTo>
                  <a:lnTo>
                    <a:pt x="61978" y="71818"/>
                  </a:lnTo>
                  <a:lnTo>
                    <a:pt x="61911" y="71518"/>
                  </a:lnTo>
                  <a:lnTo>
                    <a:pt x="61911" y="71185"/>
                  </a:lnTo>
                  <a:lnTo>
                    <a:pt x="61811" y="69784"/>
                  </a:lnTo>
                  <a:lnTo>
                    <a:pt x="62478" y="69717"/>
                  </a:lnTo>
                  <a:lnTo>
                    <a:pt x="62845" y="69383"/>
                  </a:lnTo>
                  <a:lnTo>
                    <a:pt x="63145" y="68716"/>
                  </a:lnTo>
                  <a:lnTo>
                    <a:pt x="63746" y="68016"/>
                  </a:lnTo>
                  <a:lnTo>
                    <a:pt x="64012" y="67348"/>
                  </a:lnTo>
                  <a:lnTo>
                    <a:pt x="64012" y="66915"/>
                  </a:lnTo>
                  <a:lnTo>
                    <a:pt x="63979" y="66581"/>
                  </a:lnTo>
                  <a:lnTo>
                    <a:pt x="64346" y="66581"/>
                  </a:lnTo>
                  <a:lnTo>
                    <a:pt x="64680" y="66881"/>
                  </a:lnTo>
                  <a:lnTo>
                    <a:pt x="65047" y="67248"/>
                  </a:lnTo>
                  <a:lnTo>
                    <a:pt x="65680" y="66781"/>
                  </a:lnTo>
                  <a:lnTo>
                    <a:pt x="66014" y="66114"/>
                  </a:lnTo>
                  <a:lnTo>
                    <a:pt x="66314" y="65414"/>
                  </a:lnTo>
                  <a:lnTo>
                    <a:pt x="66915" y="65047"/>
                  </a:lnTo>
                  <a:lnTo>
                    <a:pt x="67248" y="65013"/>
                  </a:lnTo>
                  <a:lnTo>
                    <a:pt x="68049" y="65681"/>
                  </a:lnTo>
                  <a:lnTo>
                    <a:pt x="68015" y="65280"/>
                  </a:lnTo>
                  <a:lnTo>
                    <a:pt x="68249" y="64580"/>
                  </a:lnTo>
                  <a:lnTo>
                    <a:pt x="68649" y="64580"/>
                  </a:lnTo>
                  <a:lnTo>
                    <a:pt x="69316" y="64546"/>
                  </a:lnTo>
                  <a:lnTo>
                    <a:pt x="69683" y="64847"/>
                  </a:lnTo>
                  <a:lnTo>
                    <a:pt x="70350" y="65114"/>
                  </a:lnTo>
                  <a:lnTo>
                    <a:pt x="71384" y="65047"/>
                  </a:lnTo>
                  <a:lnTo>
                    <a:pt x="71751" y="65414"/>
                  </a:lnTo>
                  <a:lnTo>
                    <a:pt x="72418" y="65347"/>
                  </a:lnTo>
                  <a:lnTo>
                    <a:pt x="72819" y="65347"/>
                  </a:lnTo>
                  <a:lnTo>
                    <a:pt x="73086" y="65614"/>
                  </a:lnTo>
                  <a:lnTo>
                    <a:pt x="73052" y="64913"/>
                  </a:lnTo>
                  <a:lnTo>
                    <a:pt x="72719" y="64613"/>
                  </a:lnTo>
                  <a:lnTo>
                    <a:pt x="72719" y="64280"/>
                  </a:lnTo>
                  <a:lnTo>
                    <a:pt x="73019" y="64246"/>
                  </a:lnTo>
                  <a:lnTo>
                    <a:pt x="74753" y="64446"/>
                  </a:lnTo>
                  <a:lnTo>
                    <a:pt x="75821" y="64747"/>
                  </a:lnTo>
                  <a:lnTo>
                    <a:pt x="76088" y="64046"/>
                  </a:lnTo>
                  <a:lnTo>
                    <a:pt x="76088" y="63713"/>
                  </a:lnTo>
                  <a:lnTo>
                    <a:pt x="76054" y="63346"/>
                  </a:lnTo>
                  <a:lnTo>
                    <a:pt x="76355" y="63346"/>
                  </a:lnTo>
                  <a:lnTo>
                    <a:pt x="76355" y="63012"/>
                  </a:lnTo>
                  <a:lnTo>
                    <a:pt x="76021" y="62645"/>
                  </a:lnTo>
                  <a:lnTo>
                    <a:pt x="76688" y="62612"/>
                  </a:lnTo>
                  <a:lnTo>
                    <a:pt x="77355" y="62578"/>
                  </a:lnTo>
                  <a:lnTo>
                    <a:pt x="76988" y="61911"/>
                  </a:lnTo>
                  <a:lnTo>
                    <a:pt x="77322" y="61878"/>
                  </a:lnTo>
                  <a:lnTo>
                    <a:pt x="77656" y="61511"/>
                  </a:lnTo>
                  <a:lnTo>
                    <a:pt x="78356" y="61811"/>
                  </a:lnTo>
                  <a:lnTo>
                    <a:pt x="79023" y="61744"/>
                  </a:lnTo>
                  <a:lnTo>
                    <a:pt x="78990" y="61077"/>
                  </a:lnTo>
                  <a:lnTo>
                    <a:pt x="79590" y="61044"/>
                  </a:lnTo>
                  <a:lnTo>
                    <a:pt x="79257" y="60377"/>
                  </a:lnTo>
                  <a:lnTo>
                    <a:pt x="79524" y="60077"/>
                  </a:lnTo>
                  <a:lnTo>
                    <a:pt x="79857" y="59710"/>
                  </a:lnTo>
                  <a:lnTo>
                    <a:pt x="80558" y="59343"/>
                  </a:lnTo>
                  <a:lnTo>
                    <a:pt x="80925" y="59610"/>
                  </a:lnTo>
                  <a:lnTo>
                    <a:pt x="81258" y="60243"/>
                  </a:lnTo>
                  <a:lnTo>
                    <a:pt x="81925" y="60210"/>
                  </a:lnTo>
                  <a:lnTo>
                    <a:pt x="83326" y="59776"/>
                  </a:lnTo>
                  <a:lnTo>
                    <a:pt x="83593" y="59776"/>
                  </a:lnTo>
                  <a:lnTo>
                    <a:pt x="83993" y="59743"/>
                  </a:lnTo>
                  <a:lnTo>
                    <a:pt x="83993" y="59409"/>
                  </a:lnTo>
                  <a:lnTo>
                    <a:pt x="83927" y="58742"/>
                  </a:lnTo>
                  <a:lnTo>
                    <a:pt x="84527" y="58342"/>
                  </a:lnTo>
                  <a:lnTo>
                    <a:pt x="85561" y="57908"/>
                  </a:lnTo>
                  <a:lnTo>
                    <a:pt x="86529" y="56841"/>
                  </a:lnTo>
                  <a:lnTo>
                    <a:pt x="86762" y="56507"/>
                  </a:lnTo>
                  <a:lnTo>
                    <a:pt x="86729" y="55773"/>
                  </a:lnTo>
                  <a:lnTo>
                    <a:pt x="86395" y="55106"/>
                  </a:lnTo>
                  <a:lnTo>
                    <a:pt x="85661" y="54539"/>
                  </a:lnTo>
                  <a:lnTo>
                    <a:pt x="85328" y="54539"/>
                  </a:lnTo>
                  <a:lnTo>
                    <a:pt x="84994" y="54873"/>
                  </a:lnTo>
                  <a:lnTo>
                    <a:pt x="84327" y="55273"/>
                  </a:lnTo>
                  <a:lnTo>
                    <a:pt x="83326" y="55373"/>
                  </a:lnTo>
                  <a:lnTo>
                    <a:pt x="82659" y="55407"/>
                  </a:lnTo>
                  <a:lnTo>
                    <a:pt x="82326" y="55407"/>
                  </a:lnTo>
                  <a:lnTo>
                    <a:pt x="81258" y="55106"/>
                  </a:lnTo>
                  <a:lnTo>
                    <a:pt x="81225" y="54839"/>
                  </a:lnTo>
                  <a:lnTo>
                    <a:pt x="80825" y="54106"/>
                  </a:lnTo>
                  <a:lnTo>
                    <a:pt x="80524" y="54172"/>
                  </a:lnTo>
                  <a:lnTo>
                    <a:pt x="80191" y="54206"/>
                  </a:lnTo>
                  <a:lnTo>
                    <a:pt x="79524" y="54940"/>
                  </a:lnTo>
                  <a:lnTo>
                    <a:pt x="79190" y="55273"/>
                  </a:lnTo>
                  <a:lnTo>
                    <a:pt x="78556" y="55340"/>
                  </a:lnTo>
                  <a:lnTo>
                    <a:pt x="77856" y="54706"/>
                  </a:lnTo>
                  <a:lnTo>
                    <a:pt x="77088" y="53705"/>
                  </a:lnTo>
                  <a:lnTo>
                    <a:pt x="77055" y="53038"/>
                  </a:lnTo>
                  <a:lnTo>
                    <a:pt x="77055" y="52738"/>
                  </a:lnTo>
                  <a:lnTo>
                    <a:pt x="76655" y="52438"/>
                  </a:lnTo>
                  <a:lnTo>
                    <a:pt x="76255" y="52104"/>
                  </a:lnTo>
                  <a:lnTo>
                    <a:pt x="76255" y="51771"/>
                  </a:lnTo>
                  <a:lnTo>
                    <a:pt x="75521" y="51103"/>
                  </a:lnTo>
                  <a:lnTo>
                    <a:pt x="75387" y="49769"/>
                  </a:lnTo>
                  <a:lnTo>
                    <a:pt x="75687" y="48735"/>
                  </a:lnTo>
                  <a:lnTo>
                    <a:pt x="75321" y="48402"/>
                  </a:lnTo>
                  <a:lnTo>
                    <a:pt x="74653" y="48101"/>
                  </a:lnTo>
                  <a:lnTo>
                    <a:pt x="74553" y="47067"/>
                  </a:lnTo>
                  <a:lnTo>
                    <a:pt x="74520" y="46400"/>
                  </a:lnTo>
                  <a:lnTo>
                    <a:pt x="74186" y="46734"/>
                  </a:lnTo>
                  <a:lnTo>
                    <a:pt x="74220" y="47101"/>
                  </a:lnTo>
                  <a:lnTo>
                    <a:pt x="73653" y="48535"/>
                  </a:lnTo>
                  <a:lnTo>
                    <a:pt x="73019" y="49602"/>
                  </a:lnTo>
                  <a:lnTo>
                    <a:pt x="72018" y="50036"/>
                  </a:lnTo>
                  <a:lnTo>
                    <a:pt x="71017" y="50436"/>
                  </a:lnTo>
                  <a:lnTo>
                    <a:pt x="70350" y="50837"/>
                  </a:lnTo>
                  <a:lnTo>
                    <a:pt x="69250" y="49536"/>
                  </a:lnTo>
                  <a:lnTo>
                    <a:pt x="69183" y="48502"/>
                  </a:lnTo>
                  <a:lnTo>
                    <a:pt x="69883" y="48101"/>
                  </a:lnTo>
                  <a:lnTo>
                    <a:pt x="70817" y="47734"/>
                  </a:lnTo>
                  <a:lnTo>
                    <a:pt x="71184" y="48035"/>
                  </a:lnTo>
                  <a:lnTo>
                    <a:pt x="71585" y="48335"/>
                  </a:lnTo>
                  <a:lnTo>
                    <a:pt x="71851" y="48001"/>
                  </a:lnTo>
                  <a:lnTo>
                    <a:pt x="71818" y="47267"/>
                  </a:lnTo>
                  <a:lnTo>
                    <a:pt x="71818" y="46900"/>
                  </a:lnTo>
                  <a:lnTo>
                    <a:pt x="72085" y="46233"/>
                  </a:lnTo>
                  <a:lnTo>
                    <a:pt x="72385" y="45566"/>
                  </a:lnTo>
                  <a:lnTo>
                    <a:pt x="72018" y="44899"/>
                  </a:lnTo>
                  <a:lnTo>
                    <a:pt x="71318" y="44666"/>
                  </a:lnTo>
                  <a:lnTo>
                    <a:pt x="71318" y="44265"/>
                  </a:lnTo>
                  <a:lnTo>
                    <a:pt x="70917" y="44332"/>
                  </a:lnTo>
                  <a:lnTo>
                    <a:pt x="70584" y="44699"/>
                  </a:lnTo>
                  <a:lnTo>
                    <a:pt x="69917" y="44732"/>
                  </a:lnTo>
                  <a:lnTo>
                    <a:pt x="69650" y="44766"/>
                  </a:lnTo>
                  <a:lnTo>
                    <a:pt x="69316" y="45099"/>
                  </a:lnTo>
                  <a:lnTo>
                    <a:pt x="67982" y="45900"/>
                  </a:lnTo>
                  <a:lnTo>
                    <a:pt x="67315" y="45933"/>
                  </a:lnTo>
                  <a:lnTo>
                    <a:pt x="66881" y="44932"/>
                  </a:lnTo>
                  <a:lnTo>
                    <a:pt x="66147" y="43898"/>
                  </a:lnTo>
                  <a:lnTo>
                    <a:pt x="65747" y="43598"/>
                  </a:lnTo>
                  <a:lnTo>
                    <a:pt x="66081" y="43265"/>
                  </a:lnTo>
                  <a:lnTo>
                    <a:pt x="66481" y="43231"/>
                  </a:lnTo>
                  <a:lnTo>
                    <a:pt x="66381" y="42230"/>
                  </a:lnTo>
                  <a:lnTo>
                    <a:pt x="65914" y="41230"/>
                  </a:lnTo>
                  <a:lnTo>
                    <a:pt x="65180" y="40229"/>
                  </a:lnTo>
                  <a:lnTo>
                    <a:pt x="65480" y="39529"/>
                  </a:lnTo>
                  <a:lnTo>
                    <a:pt x="65814" y="39195"/>
                  </a:lnTo>
                  <a:lnTo>
                    <a:pt x="66181" y="39162"/>
                  </a:lnTo>
                  <a:lnTo>
                    <a:pt x="66147" y="38761"/>
                  </a:lnTo>
                  <a:lnTo>
                    <a:pt x="65714" y="38194"/>
                  </a:lnTo>
                  <a:lnTo>
                    <a:pt x="65714" y="37861"/>
                  </a:lnTo>
                  <a:lnTo>
                    <a:pt x="65647" y="36860"/>
                  </a:lnTo>
                  <a:lnTo>
                    <a:pt x="65580" y="36493"/>
                  </a:lnTo>
                  <a:lnTo>
                    <a:pt x="64880" y="36526"/>
                  </a:lnTo>
                  <a:lnTo>
                    <a:pt x="64846" y="35893"/>
                  </a:lnTo>
                  <a:lnTo>
                    <a:pt x="64513" y="35192"/>
                  </a:lnTo>
                  <a:lnTo>
                    <a:pt x="64146" y="34892"/>
                  </a:lnTo>
                  <a:lnTo>
                    <a:pt x="63746" y="34225"/>
                  </a:lnTo>
                  <a:lnTo>
                    <a:pt x="63379" y="34225"/>
                  </a:lnTo>
                  <a:lnTo>
                    <a:pt x="63345" y="33891"/>
                  </a:lnTo>
                  <a:lnTo>
                    <a:pt x="63012" y="33591"/>
                  </a:lnTo>
                  <a:lnTo>
                    <a:pt x="62678" y="33991"/>
                  </a:lnTo>
                  <a:lnTo>
                    <a:pt x="62311" y="32991"/>
                  </a:lnTo>
                  <a:lnTo>
                    <a:pt x="61511" y="31656"/>
                  </a:lnTo>
                  <a:lnTo>
                    <a:pt x="61077" y="30355"/>
                  </a:lnTo>
                  <a:lnTo>
                    <a:pt x="60677" y="29688"/>
                  </a:lnTo>
                  <a:lnTo>
                    <a:pt x="59576" y="29054"/>
                  </a:lnTo>
                  <a:lnTo>
                    <a:pt x="59543" y="28054"/>
                  </a:lnTo>
                  <a:lnTo>
                    <a:pt x="59176" y="27720"/>
                  </a:lnTo>
                  <a:lnTo>
                    <a:pt x="58475" y="27053"/>
                  </a:lnTo>
                  <a:lnTo>
                    <a:pt x="58408" y="26419"/>
                  </a:lnTo>
                  <a:lnTo>
                    <a:pt x="58008" y="25719"/>
                  </a:lnTo>
                  <a:lnTo>
                    <a:pt x="57675" y="25418"/>
                  </a:lnTo>
                  <a:lnTo>
                    <a:pt x="57308" y="25085"/>
                  </a:lnTo>
                  <a:lnTo>
                    <a:pt x="56841" y="23817"/>
                  </a:lnTo>
                  <a:lnTo>
                    <a:pt x="56507" y="23517"/>
                  </a:lnTo>
                  <a:lnTo>
                    <a:pt x="55807" y="23217"/>
                  </a:lnTo>
                  <a:lnTo>
                    <a:pt x="55740" y="22883"/>
                  </a:lnTo>
                  <a:lnTo>
                    <a:pt x="55073" y="22550"/>
                  </a:lnTo>
                  <a:lnTo>
                    <a:pt x="54706" y="22249"/>
                  </a:lnTo>
                  <a:lnTo>
                    <a:pt x="54239" y="20548"/>
                  </a:lnTo>
                  <a:lnTo>
                    <a:pt x="53872" y="20582"/>
                  </a:lnTo>
                  <a:lnTo>
                    <a:pt x="53839" y="19914"/>
                  </a:lnTo>
                  <a:lnTo>
                    <a:pt x="53472" y="19247"/>
                  </a:lnTo>
                  <a:lnTo>
                    <a:pt x="53472" y="19581"/>
                  </a:lnTo>
                  <a:lnTo>
                    <a:pt x="53071" y="18980"/>
                  </a:lnTo>
                  <a:lnTo>
                    <a:pt x="53038" y="18213"/>
                  </a:lnTo>
                  <a:lnTo>
                    <a:pt x="52704" y="17946"/>
                  </a:lnTo>
                  <a:lnTo>
                    <a:pt x="52337" y="17246"/>
                  </a:lnTo>
                  <a:lnTo>
                    <a:pt x="51904" y="16712"/>
                  </a:lnTo>
                  <a:lnTo>
                    <a:pt x="51203" y="16746"/>
                  </a:lnTo>
                  <a:lnTo>
                    <a:pt x="51203" y="16379"/>
                  </a:lnTo>
                  <a:lnTo>
                    <a:pt x="51170" y="16045"/>
                  </a:lnTo>
                  <a:lnTo>
                    <a:pt x="51870" y="16012"/>
                  </a:lnTo>
                  <a:lnTo>
                    <a:pt x="52204" y="15645"/>
                  </a:lnTo>
                  <a:lnTo>
                    <a:pt x="52137" y="14244"/>
                  </a:lnTo>
                  <a:lnTo>
                    <a:pt x="52037" y="13243"/>
                  </a:lnTo>
                  <a:lnTo>
                    <a:pt x="52004" y="12543"/>
                  </a:lnTo>
                  <a:lnTo>
                    <a:pt x="52337" y="12543"/>
                  </a:lnTo>
                  <a:lnTo>
                    <a:pt x="52571" y="11508"/>
                  </a:lnTo>
                  <a:lnTo>
                    <a:pt x="52471" y="10141"/>
                  </a:lnTo>
                  <a:lnTo>
                    <a:pt x="51704" y="8506"/>
                  </a:lnTo>
                  <a:lnTo>
                    <a:pt x="52004" y="7806"/>
                  </a:lnTo>
                  <a:lnTo>
                    <a:pt x="52571" y="7039"/>
                  </a:lnTo>
                  <a:lnTo>
                    <a:pt x="52871" y="6338"/>
                  </a:lnTo>
                  <a:lnTo>
                    <a:pt x="52471" y="5371"/>
                  </a:lnTo>
                  <a:lnTo>
                    <a:pt x="52371" y="4370"/>
                  </a:lnTo>
                  <a:lnTo>
                    <a:pt x="52004" y="3703"/>
                  </a:lnTo>
                  <a:lnTo>
                    <a:pt x="51337" y="3369"/>
                  </a:lnTo>
                  <a:lnTo>
                    <a:pt x="51637" y="2669"/>
                  </a:lnTo>
                  <a:lnTo>
                    <a:pt x="51303" y="2669"/>
                  </a:lnTo>
                  <a:lnTo>
                    <a:pt x="50903" y="2369"/>
                  </a:lnTo>
                  <a:lnTo>
                    <a:pt x="50536" y="2402"/>
                  </a:lnTo>
                  <a:lnTo>
                    <a:pt x="50236" y="3136"/>
                  </a:lnTo>
                  <a:lnTo>
                    <a:pt x="49969" y="3136"/>
                  </a:lnTo>
                  <a:lnTo>
                    <a:pt x="49569" y="2502"/>
                  </a:lnTo>
                  <a:lnTo>
                    <a:pt x="49169" y="2135"/>
                  </a:lnTo>
                  <a:lnTo>
                    <a:pt x="48868" y="2168"/>
                  </a:lnTo>
                  <a:lnTo>
                    <a:pt x="48501" y="1902"/>
                  </a:lnTo>
                  <a:lnTo>
                    <a:pt x="48468" y="1234"/>
                  </a:lnTo>
                  <a:lnTo>
                    <a:pt x="48134" y="1301"/>
                  </a:lnTo>
                  <a:lnTo>
                    <a:pt x="47367" y="1335"/>
                  </a:lnTo>
                  <a:lnTo>
                    <a:pt x="47134" y="1668"/>
                  </a:lnTo>
                  <a:lnTo>
                    <a:pt x="46733" y="1701"/>
                  </a:lnTo>
                  <a:lnTo>
                    <a:pt x="46467" y="1701"/>
                  </a:lnTo>
                  <a:lnTo>
                    <a:pt x="46066" y="1034"/>
                  </a:lnTo>
                  <a:lnTo>
                    <a:pt x="45666" y="734"/>
                  </a:lnTo>
                  <a:lnTo>
                    <a:pt x="46033" y="367"/>
                  </a:lnTo>
                  <a:lnTo>
                    <a:pt x="46000"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6"/>
            <p:cNvSpPr/>
            <p:nvPr/>
          </p:nvSpPr>
          <p:spPr>
            <a:xfrm>
              <a:off x="7951623" y="3743153"/>
              <a:ext cx="712" cy="21"/>
            </a:xfrm>
            <a:custGeom>
              <a:avLst/>
              <a:gdLst/>
              <a:ahLst/>
              <a:cxnLst/>
              <a:rect l="l" t="t" r="r" b="b"/>
              <a:pathLst>
                <a:path w="34" h="1" extrusionOk="0">
                  <a:moveTo>
                    <a:pt x="0" y="0"/>
                  </a:moveTo>
                  <a:lnTo>
                    <a:pt x="34"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6408131" y="2807267"/>
              <a:ext cx="62875" cy="44032"/>
            </a:xfrm>
            <a:custGeom>
              <a:avLst/>
              <a:gdLst/>
              <a:ahLst/>
              <a:cxnLst/>
              <a:rect l="l" t="t" r="r" b="b"/>
              <a:pathLst>
                <a:path w="3003" h="2103" extrusionOk="0">
                  <a:moveTo>
                    <a:pt x="2268" y="1"/>
                  </a:moveTo>
                  <a:lnTo>
                    <a:pt x="1334" y="735"/>
                  </a:lnTo>
                  <a:lnTo>
                    <a:pt x="934" y="67"/>
                  </a:lnTo>
                  <a:lnTo>
                    <a:pt x="634" y="401"/>
                  </a:lnTo>
                  <a:lnTo>
                    <a:pt x="634" y="801"/>
                  </a:lnTo>
                  <a:lnTo>
                    <a:pt x="667" y="1135"/>
                  </a:lnTo>
                  <a:lnTo>
                    <a:pt x="0" y="1502"/>
                  </a:lnTo>
                  <a:lnTo>
                    <a:pt x="300" y="1468"/>
                  </a:lnTo>
                  <a:lnTo>
                    <a:pt x="667" y="1468"/>
                  </a:lnTo>
                  <a:lnTo>
                    <a:pt x="1034" y="1802"/>
                  </a:lnTo>
                  <a:lnTo>
                    <a:pt x="1034" y="2102"/>
                  </a:lnTo>
                  <a:lnTo>
                    <a:pt x="1434" y="1735"/>
                  </a:lnTo>
                  <a:lnTo>
                    <a:pt x="1368" y="1402"/>
                  </a:lnTo>
                  <a:lnTo>
                    <a:pt x="2035" y="1335"/>
                  </a:lnTo>
                  <a:lnTo>
                    <a:pt x="2368" y="1335"/>
                  </a:lnTo>
                  <a:lnTo>
                    <a:pt x="2335" y="1035"/>
                  </a:lnTo>
                  <a:lnTo>
                    <a:pt x="2635" y="668"/>
                  </a:lnTo>
                  <a:lnTo>
                    <a:pt x="3002" y="234"/>
                  </a:lnTo>
                  <a:lnTo>
                    <a:pt x="2268"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6424881" y="2773056"/>
              <a:ext cx="29354" cy="27261"/>
            </a:xfrm>
            <a:custGeom>
              <a:avLst/>
              <a:gdLst/>
              <a:ahLst/>
              <a:cxnLst/>
              <a:rect l="l" t="t" r="r" b="b"/>
              <a:pathLst>
                <a:path w="1402" h="1302" extrusionOk="0">
                  <a:moveTo>
                    <a:pt x="701" y="0"/>
                  </a:moveTo>
                  <a:lnTo>
                    <a:pt x="368" y="367"/>
                  </a:lnTo>
                  <a:lnTo>
                    <a:pt x="1" y="367"/>
                  </a:lnTo>
                  <a:lnTo>
                    <a:pt x="34" y="667"/>
                  </a:lnTo>
                  <a:lnTo>
                    <a:pt x="401" y="634"/>
                  </a:lnTo>
                  <a:lnTo>
                    <a:pt x="735" y="634"/>
                  </a:lnTo>
                  <a:lnTo>
                    <a:pt x="801" y="1301"/>
                  </a:lnTo>
                  <a:lnTo>
                    <a:pt x="1068" y="968"/>
                  </a:lnTo>
                  <a:lnTo>
                    <a:pt x="1402" y="601"/>
                  </a:lnTo>
                  <a:lnTo>
                    <a:pt x="1368" y="300"/>
                  </a:lnTo>
                  <a:lnTo>
                    <a:pt x="701" y="0"/>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6481454" y="2717173"/>
              <a:ext cx="212348" cy="155775"/>
            </a:xfrm>
            <a:custGeom>
              <a:avLst/>
              <a:gdLst/>
              <a:ahLst/>
              <a:cxnLst/>
              <a:rect l="l" t="t" r="r" b="b"/>
              <a:pathLst>
                <a:path w="10142" h="7440" extrusionOk="0">
                  <a:moveTo>
                    <a:pt x="6338" y="1"/>
                  </a:moveTo>
                  <a:lnTo>
                    <a:pt x="6005" y="34"/>
                  </a:lnTo>
                  <a:lnTo>
                    <a:pt x="5338" y="434"/>
                  </a:lnTo>
                  <a:lnTo>
                    <a:pt x="5338" y="101"/>
                  </a:lnTo>
                  <a:lnTo>
                    <a:pt x="4637" y="134"/>
                  </a:lnTo>
                  <a:lnTo>
                    <a:pt x="4337" y="167"/>
                  </a:lnTo>
                  <a:lnTo>
                    <a:pt x="4003" y="167"/>
                  </a:lnTo>
                  <a:lnTo>
                    <a:pt x="3637" y="201"/>
                  </a:lnTo>
                  <a:lnTo>
                    <a:pt x="3336" y="601"/>
                  </a:lnTo>
                  <a:lnTo>
                    <a:pt x="3003" y="601"/>
                  </a:lnTo>
                  <a:lnTo>
                    <a:pt x="2336" y="634"/>
                  </a:lnTo>
                  <a:lnTo>
                    <a:pt x="1969" y="668"/>
                  </a:lnTo>
                  <a:lnTo>
                    <a:pt x="1635" y="668"/>
                  </a:lnTo>
                  <a:lnTo>
                    <a:pt x="1268" y="701"/>
                  </a:lnTo>
                  <a:lnTo>
                    <a:pt x="1302" y="1035"/>
                  </a:lnTo>
                  <a:lnTo>
                    <a:pt x="1302" y="1435"/>
                  </a:lnTo>
                  <a:lnTo>
                    <a:pt x="1001" y="1435"/>
                  </a:lnTo>
                  <a:lnTo>
                    <a:pt x="668" y="1468"/>
                  </a:lnTo>
                  <a:lnTo>
                    <a:pt x="334" y="1468"/>
                  </a:lnTo>
                  <a:lnTo>
                    <a:pt x="1" y="1835"/>
                  </a:lnTo>
                  <a:lnTo>
                    <a:pt x="1" y="2169"/>
                  </a:lnTo>
                  <a:lnTo>
                    <a:pt x="34" y="2502"/>
                  </a:lnTo>
                  <a:lnTo>
                    <a:pt x="101" y="2869"/>
                  </a:lnTo>
                  <a:lnTo>
                    <a:pt x="768" y="2803"/>
                  </a:lnTo>
                  <a:lnTo>
                    <a:pt x="801" y="3103"/>
                  </a:lnTo>
                  <a:lnTo>
                    <a:pt x="801" y="3470"/>
                  </a:lnTo>
                  <a:lnTo>
                    <a:pt x="468" y="3470"/>
                  </a:lnTo>
                  <a:lnTo>
                    <a:pt x="468" y="3803"/>
                  </a:lnTo>
                  <a:lnTo>
                    <a:pt x="534" y="4837"/>
                  </a:lnTo>
                  <a:lnTo>
                    <a:pt x="1302" y="5471"/>
                  </a:lnTo>
                  <a:lnTo>
                    <a:pt x="1602" y="5438"/>
                  </a:lnTo>
                  <a:lnTo>
                    <a:pt x="1602" y="5138"/>
                  </a:lnTo>
                  <a:lnTo>
                    <a:pt x="1902" y="4771"/>
                  </a:lnTo>
                  <a:lnTo>
                    <a:pt x="2269" y="4771"/>
                  </a:lnTo>
                  <a:lnTo>
                    <a:pt x="2636" y="5038"/>
                  </a:lnTo>
                  <a:lnTo>
                    <a:pt x="2302" y="5771"/>
                  </a:lnTo>
                  <a:lnTo>
                    <a:pt x="2369" y="6405"/>
                  </a:lnTo>
                  <a:lnTo>
                    <a:pt x="2369" y="6672"/>
                  </a:lnTo>
                  <a:lnTo>
                    <a:pt x="3336" y="6338"/>
                  </a:lnTo>
                  <a:lnTo>
                    <a:pt x="3670" y="5972"/>
                  </a:lnTo>
                  <a:lnTo>
                    <a:pt x="3670" y="6005"/>
                  </a:lnTo>
                  <a:lnTo>
                    <a:pt x="3703" y="5972"/>
                  </a:lnTo>
                  <a:lnTo>
                    <a:pt x="4104" y="6305"/>
                  </a:lnTo>
                  <a:lnTo>
                    <a:pt x="4370" y="6305"/>
                  </a:lnTo>
                  <a:lnTo>
                    <a:pt x="4370" y="5938"/>
                  </a:lnTo>
                  <a:lnTo>
                    <a:pt x="4404" y="5972"/>
                  </a:lnTo>
                  <a:lnTo>
                    <a:pt x="4404" y="5938"/>
                  </a:lnTo>
                  <a:lnTo>
                    <a:pt x="5104" y="6205"/>
                  </a:lnTo>
                  <a:lnTo>
                    <a:pt x="5438" y="6205"/>
                  </a:lnTo>
                  <a:lnTo>
                    <a:pt x="5438" y="6539"/>
                  </a:lnTo>
                  <a:lnTo>
                    <a:pt x="5805" y="6872"/>
                  </a:lnTo>
                  <a:lnTo>
                    <a:pt x="5938" y="6872"/>
                  </a:lnTo>
                  <a:lnTo>
                    <a:pt x="6172" y="6839"/>
                  </a:lnTo>
                  <a:lnTo>
                    <a:pt x="6805" y="6805"/>
                  </a:lnTo>
                  <a:lnTo>
                    <a:pt x="6839" y="6805"/>
                  </a:lnTo>
                  <a:lnTo>
                    <a:pt x="7206" y="7439"/>
                  </a:lnTo>
                  <a:lnTo>
                    <a:pt x="7840" y="7106"/>
                  </a:lnTo>
                  <a:lnTo>
                    <a:pt x="8507" y="6672"/>
                  </a:lnTo>
                  <a:lnTo>
                    <a:pt x="8507" y="6705"/>
                  </a:lnTo>
                  <a:lnTo>
                    <a:pt x="8540" y="6672"/>
                  </a:lnTo>
                  <a:lnTo>
                    <a:pt x="8573" y="7039"/>
                  </a:lnTo>
                  <a:lnTo>
                    <a:pt x="8573" y="7006"/>
                  </a:lnTo>
                  <a:lnTo>
                    <a:pt x="9207" y="6972"/>
                  </a:lnTo>
                  <a:lnTo>
                    <a:pt x="9274" y="6972"/>
                  </a:lnTo>
                  <a:lnTo>
                    <a:pt x="9541" y="6272"/>
                  </a:lnTo>
                  <a:lnTo>
                    <a:pt x="9207" y="6305"/>
                  </a:lnTo>
                  <a:lnTo>
                    <a:pt x="8840" y="5972"/>
                  </a:lnTo>
                  <a:lnTo>
                    <a:pt x="8807" y="5638"/>
                  </a:lnTo>
                  <a:lnTo>
                    <a:pt x="9140" y="5304"/>
                  </a:lnTo>
                  <a:lnTo>
                    <a:pt x="9140" y="5271"/>
                  </a:lnTo>
                  <a:lnTo>
                    <a:pt x="9507" y="5605"/>
                  </a:lnTo>
                  <a:lnTo>
                    <a:pt x="9841" y="5871"/>
                  </a:lnTo>
                  <a:lnTo>
                    <a:pt x="9874" y="5871"/>
                  </a:lnTo>
                  <a:lnTo>
                    <a:pt x="10141" y="5505"/>
                  </a:lnTo>
                  <a:lnTo>
                    <a:pt x="10141" y="5204"/>
                  </a:lnTo>
                  <a:lnTo>
                    <a:pt x="9808" y="4837"/>
                  </a:lnTo>
                  <a:lnTo>
                    <a:pt x="9107" y="4604"/>
                  </a:lnTo>
                  <a:lnTo>
                    <a:pt x="9040" y="3870"/>
                  </a:lnTo>
                  <a:lnTo>
                    <a:pt x="8640" y="3203"/>
                  </a:lnTo>
                  <a:lnTo>
                    <a:pt x="8940" y="2502"/>
                  </a:lnTo>
                  <a:lnTo>
                    <a:pt x="8573" y="2269"/>
                  </a:lnTo>
                  <a:lnTo>
                    <a:pt x="8540" y="1935"/>
                  </a:lnTo>
                  <a:lnTo>
                    <a:pt x="9207" y="1201"/>
                  </a:lnTo>
                  <a:lnTo>
                    <a:pt x="9140" y="468"/>
                  </a:lnTo>
                  <a:lnTo>
                    <a:pt x="8807" y="167"/>
                  </a:lnTo>
                  <a:lnTo>
                    <a:pt x="8707" y="167"/>
                  </a:lnTo>
                  <a:lnTo>
                    <a:pt x="8440" y="201"/>
                  </a:lnTo>
                  <a:lnTo>
                    <a:pt x="7039" y="301"/>
                  </a:lnTo>
                  <a:lnTo>
                    <a:pt x="6705" y="334"/>
                  </a:lnTo>
                  <a:lnTo>
                    <a:pt x="6338"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6668635" y="2863150"/>
              <a:ext cx="5611" cy="712"/>
            </a:xfrm>
            <a:custGeom>
              <a:avLst/>
              <a:gdLst/>
              <a:ahLst/>
              <a:cxnLst/>
              <a:rect l="l" t="t" r="r" b="b"/>
              <a:pathLst>
                <a:path w="268" h="34" extrusionOk="0">
                  <a:moveTo>
                    <a:pt x="0" y="34"/>
                  </a:moveTo>
                  <a:lnTo>
                    <a:pt x="0" y="34"/>
                  </a:lnTo>
                  <a:lnTo>
                    <a:pt x="2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6656052" y="3007011"/>
              <a:ext cx="733" cy="21"/>
            </a:xfrm>
            <a:custGeom>
              <a:avLst/>
              <a:gdLst/>
              <a:ahLst/>
              <a:cxnLst/>
              <a:rect l="l" t="t" r="r" b="b"/>
              <a:pathLst>
                <a:path w="35" h="1" extrusionOk="0">
                  <a:moveTo>
                    <a:pt x="34" y="1"/>
                  </a:moveTo>
                  <a:lnTo>
                    <a:pt x="1"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6389957" y="2841500"/>
              <a:ext cx="327588" cy="166935"/>
            </a:xfrm>
            <a:custGeom>
              <a:avLst/>
              <a:gdLst/>
              <a:ahLst/>
              <a:cxnLst/>
              <a:rect l="l" t="t" r="r" b="b"/>
              <a:pathLst>
                <a:path w="15646" h="7973" extrusionOk="0">
                  <a:moveTo>
                    <a:pt x="8740" y="0"/>
                  </a:moveTo>
                  <a:lnTo>
                    <a:pt x="8740" y="367"/>
                  </a:lnTo>
                  <a:lnTo>
                    <a:pt x="8407" y="367"/>
                  </a:lnTo>
                  <a:lnTo>
                    <a:pt x="8040" y="67"/>
                  </a:lnTo>
                  <a:lnTo>
                    <a:pt x="8040" y="34"/>
                  </a:lnTo>
                  <a:lnTo>
                    <a:pt x="7706" y="400"/>
                  </a:lnTo>
                  <a:lnTo>
                    <a:pt x="6739" y="734"/>
                  </a:lnTo>
                  <a:lnTo>
                    <a:pt x="6372" y="867"/>
                  </a:lnTo>
                  <a:lnTo>
                    <a:pt x="6405" y="1201"/>
                  </a:lnTo>
                  <a:lnTo>
                    <a:pt x="6472" y="1568"/>
                  </a:lnTo>
                  <a:lnTo>
                    <a:pt x="6472" y="1868"/>
                  </a:lnTo>
                  <a:lnTo>
                    <a:pt x="6505" y="2535"/>
                  </a:lnTo>
                  <a:lnTo>
                    <a:pt x="6539" y="2902"/>
                  </a:lnTo>
                  <a:lnTo>
                    <a:pt x="6572" y="3569"/>
                  </a:lnTo>
                  <a:lnTo>
                    <a:pt x="6239" y="3936"/>
                  </a:lnTo>
                  <a:lnTo>
                    <a:pt x="5972" y="4337"/>
                  </a:lnTo>
                  <a:lnTo>
                    <a:pt x="5638" y="4337"/>
                  </a:lnTo>
                  <a:lnTo>
                    <a:pt x="4871" y="3703"/>
                  </a:lnTo>
                  <a:lnTo>
                    <a:pt x="4537" y="3403"/>
                  </a:lnTo>
                  <a:lnTo>
                    <a:pt x="4471" y="2702"/>
                  </a:lnTo>
                  <a:lnTo>
                    <a:pt x="3737" y="2068"/>
                  </a:lnTo>
                  <a:lnTo>
                    <a:pt x="3403" y="2102"/>
                  </a:lnTo>
                  <a:lnTo>
                    <a:pt x="3036" y="1768"/>
                  </a:lnTo>
                  <a:lnTo>
                    <a:pt x="3036" y="1435"/>
                  </a:lnTo>
                  <a:lnTo>
                    <a:pt x="2369" y="1501"/>
                  </a:lnTo>
                  <a:lnTo>
                    <a:pt x="1702" y="1902"/>
                  </a:lnTo>
                  <a:lnTo>
                    <a:pt x="1335" y="2235"/>
                  </a:lnTo>
                  <a:lnTo>
                    <a:pt x="1035" y="2268"/>
                  </a:lnTo>
                  <a:lnTo>
                    <a:pt x="801" y="2936"/>
                  </a:lnTo>
                  <a:lnTo>
                    <a:pt x="835" y="3669"/>
                  </a:lnTo>
                  <a:lnTo>
                    <a:pt x="535" y="4370"/>
                  </a:lnTo>
                  <a:lnTo>
                    <a:pt x="201" y="5037"/>
                  </a:lnTo>
                  <a:lnTo>
                    <a:pt x="1" y="7105"/>
                  </a:lnTo>
                  <a:lnTo>
                    <a:pt x="1035" y="6672"/>
                  </a:lnTo>
                  <a:lnTo>
                    <a:pt x="1068" y="6672"/>
                  </a:lnTo>
                  <a:lnTo>
                    <a:pt x="1669" y="6605"/>
                  </a:lnTo>
                  <a:lnTo>
                    <a:pt x="2002" y="6238"/>
                  </a:lnTo>
                  <a:lnTo>
                    <a:pt x="2369" y="6238"/>
                  </a:lnTo>
                  <a:lnTo>
                    <a:pt x="2736" y="6205"/>
                  </a:lnTo>
                  <a:lnTo>
                    <a:pt x="2803" y="6205"/>
                  </a:lnTo>
                  <a:lnTo>
                    <a:pt x="3703" y="6171"/>
                  </a:lnTo>
                  <a:lnTo>
                    <a:pt x="4004" y="6105"/>
                  </a:lnTo>
                  <a:lnTo>
                    <a:pt x="4671" y="5704"/>
                  </a:lnTo>
                  <a:lnTo>
                    <a:pt x="5405" y="5671"/>
                  </a:lnTo>
                  <a:lnTo>
                    <a:pt x="5738" y="5604"/>
                  </a:lnTo>
                  <a:lnTo>
                    <a:pt x="6739" y="5904"/>
                  </a:lnTo>
                  <a:lnTo>
                    <a:pt x="7406" y="5471"/>
                  </a:lnTo>
                  <a:lnTo>
                    <a:pt x="7406" y="5537"/>
                  </a:lnTo>
                  <a:lnTo>
                    <a:pt x="7473" y="5471"/>
                  </a:lnTo>
                  <a:lnTo>
                    <a:pt x="7840" y="5871"/>
                  </a:lnTo>
                  <a:lnTo>
                    <a:pt x="8507" y="6171"/>
                  </a:lnTo>
                  <a:lnTo>
                    <a:pt x="9574" y="6405"/>
                  </a:lnTo>
                  <a:lnTo>
                    <a:pt x="9875" y="6405"/>
                  </a:lnTo>
                  <a:lnTo>
                    <a:pt x="10241" y="7039"/>
                  </a:lnTo>
                  <a:lnTo>
                    <a:pt x="11342" y="7672"/>
                  </a:lnTo>
                  <a:lnTo>
                    <a:pt x="11709" y="7973"/>
                  </a:lnTo>
                  <a:lnTo>
                    <a:pt x="12743" y="7906"/>
                  </a:lnTo>
                  <a:lnTo>
                    <a:pt x="12877" y="7906"/>
                  </a:lnTo>
                  <a:lnTo>
                    <a:pt x="13043" y="7872"/>
                  </a:lnTo>
                  <a:lnTo>
                    <a:pt x="13377" y="7872"/>
                  </a:lnTo>
                  <a:lnTo>
                    <a:pt x="13677" y="7506"/>
                  </a:lnTo>
                  <a:lnTo>
                    <a:pt x="13711" y="7539"/>
                  </a:lnTo>
                  <a:lnTo>
                    <a:pt x="13744" y="7506"/>
                  </a:lnTo>
                  <a:lnTo>
                    <a:pt x="14078" y="7772"/>
                  </a:lnTo>
                  <a:lnTo>
                    <a:pt x="14711" y="7439"/>
                  </a:lnTo>
                  <a:lnTo>
                    <a:pt x="15012" y="7072"/>
                  </a:lnTo>
                  <a:lnTo>
                    <a:pt x="14678" y="6738"/>
                  </a:lnTo>
                  <a:lnTo>
                    <a:pt x="14311" y="6438"/>
                  </a:lnTo>
                  <a:lnTo>
                    <a:pt x="14911" y="6038"/>
                  </a:lnTo>
                  <a:lnTo>
                    <a:pt x="15579" y="5671"/>
                  </a:lnTo>
                  <a:lnTo>
                    <a:pt x="15645" y="5671"/>
                  </a:lnTo>
                  <a:lnTo>
                    <a:pt x="15245" y="4937"/>
                  </a:lnTo>
                  <a:lnTo>
                    <a:pt x="15212" y="4270"/>
                  </a:lnTo>
                  <a:lnTo>
                    <a:pt x="14811" y="3703"/>
                  </a:lnTo>
                  <a:lnTo>
                    <a:pt x="14745" y="3369"/>
                  </a:lnTo>
                  <a:lnTo>
                    <a:pt x="14511" y="3369"/>
                  </a:lnTo>
                  <a:lnTo>
                    <a:pt x="14144" y="3403"/>
                  </a:lnTo>
                  <a:lnTo>
                    <a:pt x="13744" y="2735"/>
                  </a:lnTo>
                  <a:lnTo>
                    <a:pt x="14378" y="2702"/>
                  </a:lnTo>
                  <a:lnTo>
                    <a:pt x="14478" y="2702"/>
                  </a:lnTo>
                  <a:lnTo>
                    <a:pt x="14378" y="2002"/>
                  </a:lnTo>
                  <a:lnTo>
                    <a:pt x="14344" y="1301"/>
                  </a:lnTo>
                  <a:lnTo>
                    <a:pt x="14011" y="1368"/>
                  </a:lnTo>
                  <a:lnTo>
                    <a:pt x="13677" y="1668"/>
                  </a:lnTo>
                  <a:lnTo>
                    <a:pt x="13677" y="1601"/>
                  </a:lnTo>
                  <a:lnTo>
                    <a:pt x="13677" y="1368"/>
                  </a:lnTo>
                  <a:lnTo>
                    <a:pt x="13310" y="1401"/>
                  </a:lnTo>
                  <a:lnTo>
                    <a:pt x="13310" y="1068"/>
                  </a:lnTo>
                  <a:lnTo>
                    <a:pt x="12943" y="1068"/>
                  </a:lnTo>
                  <a:lnTo>
                    <a:pt x="12943" y="1101"/>
                  </a:lnTo>
                  <a:lnTo>
                    <a:pt x="12910" y="1101"/>
                  </a:lnTo>
                  <a:lnTo>
                    <a:pt x="12877" y="767"/>
                  </a:lnTo>
                  <a:lnTo>
                    <a:pt x="12877" y="734"/>
                  </a:lnTo>
                  <a:lnTo>
                    <a:pt x="12210" y="1168"/>
                  </a:lnTo>
                  <a:lnTo>
                    <a:pt x="11576" y="1501"/>
                  </a:lnTo>
                  <a:lnTo>
                    <a:pt x="11542" y="1535"/>
                  </a:lnTo>
                  <a:lnTo>
                    <a:pt x="11175" y="867"/>
                  </a:lnTo>
                  <a:lnTo>
                    <a:pt x="10542" y="901"/>
                  </a:lnTo>
                  <a:lnTo>
                    <a:pt x="10308" y="934"/>
                  </a:lnTo>
                  <a:lnTo>
                    <a:pt x="10175" y="934"/>
                  </a:lnTo>
                  <a:lnTo>
                    <a:pt x="9741" y="601"/>
                  </a:lnTo>
                  <a:lnTo>
                    <a:pt x="9741" y="267"/>
                  </a:lnTo>
                  <a:lnTo>
                    <a:pt x="9374" y="267"/>
                  </a:lnTo>
                  <a:lnTo>
                    <a:pt x="8774" y="34"/>
                  </a:lnTo>
                  <a:lnTo>
                    <a:pt x="8740"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6389957" y="2956028"/>
              <a:ext cx="282887" cy="201858"/>
            </a:xfrm>
            <a:custGeom>
              <a:avLst/>
              <a:gdLst/>
              <a:ahLst/>
              <a:cxnLst/>
              <a:rect l="l" t="t" r="r" b="b"/>
              <a:pathLst>
                <a:path w="13511" h="9641" extrusionOk="0">
                  <a:moveTo>
                    <a:pt x="12710" y="2436"/>
                  </a:moveTo>
                  <a:lnTo>
                    <a:pt x="12709" y="2438"/>
                  </a:lnTo>
                  <a:lnTo>
                    <a:pt x="12709" y="2438"/>
                  </a:lnTo>
                  <a:lnTo>
                    <a:pt x="12743" y="2436"/>
                  </a:lnTo>
                  <a:close/>
                  <a:moveTo>
                    <a:pt x="7473" y="1"/>
                  </a:moveTo>
                  <a:lnTo>
                    <a:pt x="7406" y="67"/>
                  </a:lnTo>
                  <a:lnTo>
                    <a:pt x="6806" y="434"/>
                  </a:lnTo>
                  <a:lnTo>
                    <a:pt x="6739" y="434"/>
                  </a:lnTo>
                  <a:lnTo>
                    <a:pt x="5738" y="134"/>
                  </a:lnTo>
                  <a:lnTo>
                    <a:pt x="5405" y="201"/>
                  </a:lnTo>
                  <a:lnTo>
                    <a:pt x="4704" y="234"/>
                  </a:lnTo>
                  <a:lnTo>
                    <a:pt x="4070" y="635"/>
                  </a:lnTo>
                  <a:lnTo>
                    <a:pt x="3737" y="635"/>
                  </a:lnTo>
                  <a:lnTo>
                    <a:pt x="2803" y="735"/>
                  </a:lnTo>
                  <a:lnTo>
                    <a:pt x="2736" y="735"/>
                  </a:lnTo>
                  <a:lnTo>
                    <a:pt x="2369" y="768"/>
                  </a:lnTo>
                  <a:lnTo>
                    <a:pt x="2036" y="768"/>
                  </a:lnTo>
                  <a:lnTo>
                    <a:pt x="1669" y="1135"/>
                  </a:lnTo>
                  <a:lnTo>
                    <a:pt x="1068" y="1202"/>
                  </a:lnTo>
                  <a:lnTo>
                    <a:pt x="34" y="1635"/>
                  </a:lnTo>
                  <a:lnTo>
                    <a:pt x="1" y="1635"/>
                  </a:lnTo>
                  <a:lnTo>
                    <a:pt x="68" y="2636"/>
                  </a:lnTo>
                  <a:lnTo>
                    <a:pt x="68" y="2970"/>
                  </a:lnTo>
                  <a:lnTo>
                    <a:pt x="134" y="3303"/>
                  </a:lnTo>
                  <a:lnTo>
                    <a:pt x="535" y="4371"/>
                  </a:lnTo>
                  <a:lnTo>
                    <a:pt x="635" y="5371"/>
                  </a:lnTo>
                  <a:lnTo>
                    <a:pt x="1335" y="5305"/>
                  </a:lnTo>
                  <a:lnTo>
                    <a:pt x="1335" y="5605"/>
                  </a:lnTo>
                  <a:lnTo>
                    <a:pt x="1669" y="5938"/>
                  </a:lnTo>
                  <a:lnTo>
                    <a:pt x="2002" y="5938"/>
                  </a:lnTo>
                  <a:lnTo>
                    <a:pt x="2369" y="6239"/>
                  </a:lnTo>
                  <a:lnTo>
                    <a:pt x="2569" y="6239"/>
                  </a:lnTo>
                  <a:lnTo>
                    <a:pt x="2836" y="5905"/>
                  </a:lnTo>
                  <a:lnTo>
                    <a:pt x="3370" y="5638"/>
                  </a:lnTo>
                  <a:lnTo>
                    <a:pt x="4004" y="5805"/>
                  </a:lnTo>
                  <a:lnTo>
                    <a:pt x="4304" y="6405"/>
                  </a:lnTo>
                  <a:lnTo>
                    <a:pt x="4404" y="6639"/>
                  </a:lnTo>
                  <a:lnTo>
                    <a:pt x="4404" y="6739"/>
                  </a:lnTo>
                  <a:lnTo>
                    <a:pt x="4471" y="6739"/>
                  </a:lnTo>
                  <a:lnTo>
                    <a:pt x="4471" y="6772"/>
                  </a:lnTo>
                  <a:lnTo>
                    <a:pt x="4571" y="7273"/>
                  </a:lnTo>
                  <a:lnTo>
                    <a:pt x="4504" y="7740"/>
                  </a:lnTo>
                  <a:lnTo>
                    <a:pt x="4371" y="7806"/>
                  </a:lnTo>
                  <a:lnTo>
                    <a:pt x="4738" y="7773"/>
                  </a:lnTo>
                  <a:lnTo>
                    <a:pt x="4537" y="8140"/>
                  </a:lnTo>
                  <a:lnTo>
                    <a:pt x="4537" y="8207"/>
                  </a:lnTo>
                  <a:lnTo>
                    <a:pt x="5171" y="8574"/>
                  </a:lnTo>
                  <a:lnTo>
                    <a:pt x="5672" y="8640"/>
                  </a:lnTo>
                  <a:lnTo>
                    <a:pt x="6472" y="9174"/>
                  </a:lnTo>
                  <a:lnTo>
                    <a:pt x="6472" y="9374"/>
                  </a:lnTo>
                  <a:lnTo>
                    <a:pt x="7039" y="9307"/>
                  </a:lnTo>
                  <a:lnTo>
                    <a:pt x="7073" y="9641"/>
                  </a:lnTo>
                  <a:lnTo>
                    <a:pt x="7740" y="9574"/>
                  </a:lnTo>
                  <a:lnTo>
                    <a:pt x="8073" y="9241"/>
                  </a:lnTo>
                  <a:lnTo>
                    <a:pt x="8373" y="8540"/>
                  </a:lnTo>
                  <a:lnTo>
                    <a:pt x="8740" y="8540"/>
                  </a:lnTo>
                  <a:lnTo>
                    <a:pt x="9007" y="8473"/>
                  </a:lnTo>
                  <a:lnTo>
                    <a:pt x="9708" y="8107"/>
                  </a:lnTo>
                  <a:lnTo>
                    <a:pt x="9741" y="8107"/>
                  </a:lnTo>
                  <a:lnTo>
                    <a:pt x="10075" y="8407"/>
                  </a:lnTo>
                  <a:lnTo>
                    <a:pt x="10041" y="8073"/>
                  </a:lnTo>
                  <a:lnTo>
                    <a:pt x="10342" y="8073"/>
                  </a:lnTo>
                  <a:lnTo>
                    <a:pt x="10642" y="7373"/>
                  </a:lnTo>
                  <a:lnTo>
                    <a:pt x="10575" y="6972"/>
                  </a:lnTo>
                  <a:lnTo>
                    <a:pt x="10542" y="6038"/>
                  </a:lnTo>
                  <a:lnTo>
                    <a:pt x="10508" y="5705"/>
                  </a:lnTo>
                  <a:lnTo>
                    <a:pt x="11843" y="5238"/>
                  </a:lnTo>
                  <a:lnTo>
                    <a:pt x="11843" y="4904"/>
                  </a:lnTo>
                  <a:lnTo>
                    <a:pt x="11876" y="4904"/>
                  </a:lnTo>
                  <a:lnTo>
                    <a:pt x="12877" y="4804"/>
                  </a:lnTo>
                  <a:lnTo>
                    <a:pt x="13510" y="4070"/>
                  </a:lnTo>
                  <a:lnTo>
                    <a:pt x="12076" y="3870"/>
                  </a:lnTo>
                  <a:lnTo>
                    <a:pt x="12709" y="2438"/>
                  </a:lnTo>
                  <a:lnTo>
                    <a:pt x="12709" y="2438"/>
                  </a:lnTo>
                  <a:lnTo>
                    <a:pt x="11709" y="2503"/>
                  </a:lnTo>
                  <a:lnTo>
                    <a:pt x="11342" y="2202"/>
                  </a:lnTo>
                  <a:lnTo>
                    <a:pt x="10241" y="1569"/>
                  </a:lnTo>
                  <a:lnTo>
                    <a:pt x="9875" y="935"/>
                  </a:lnTo>
                  <a:lnTo>
                    <a:pt x="9574" y="935"/>
                  </a:lnTo>
                  <a:lnTo>
                    <a:pt x="8507" y="701"/>
                  </a:lnTo>
                  <a:lnTo>
                    <a:pt x="7840" y="401"/>
                  </a:lnTo>
                  <a:lnTo>
                    <a:pt x="7473"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6957070" y="3220741"/>
              <a:ext cx="733" cy="6302"/>
            </a:xfrm>
            <a:custGeom>
              <a:avLst/>
              <a:gdLst/>
              <a:ahLst/>
              <a:cxnLst/>
              <a:rect l="l" t="t" r="r" b="b"/>
              <a:pathLst>
                <a:path w="35" h="301" extrusionOk="0">
                  <a:moveTo>
                    <a:pt x="1" y="0"/>
                  </a:moveTo>
                  <a:lnTo>
                    <a:pt x="1" y="300"/>
                  </a:lnTo>
                  <a:lnTo>
                    <a:pt x="34" y="30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6525465" y="2958122"/>
              <a:ext cx="453988" cy="376477"/>
            </a:xfrm>
            <a:custGeom>
              <a:avLst/>
              <a:gdLst/>
              <a:ahLst/>
              <a:cxnLst/>
              <a:rect l="l" t="t" r="r" b="b"/>
              <a:pathLst>
                <a:path w="21683" h="17981" extrusionOk="0">
                  <a:moveTo>
                    <a:pt x="9874" y="1"/>
                  </a:moveTo>
                  <a:lnTo>
                    <a:pt x="9540" y="34"/>
                  </a:lnTo>
                  <a:lnTo>
                    <a:pt x="9173" y="101"/>
                  </a:lnTo>
                  <a:lnTo>
                    <a:pt x="8506" y="468"/>
                  </a:lnTo>
                  <a:lnTo>
                    <a:pt x="7906" y="868"/>
                  </a:lnTo>
                  <a:lnTo>
                    <a:pt x="8239" y="1168"/>
                  </a:lnTo>
                  <a:lnTo>
                    <a:pt x="8573" y="1502"/>
                  </a:lnTo>
                  <a:lnTo>
                    <a:pt x="8339" y="1835"/>
                  </a:lnTo>
                  <a:lnTo>
                    <a:pt x="7606" y="2202"/>
                  </a:lnTo>
                  <a:lnTo>
                    <a:pt x="7272" y="1936"/>
                  </a:lnTo>
                  <a:lnTo>
                    <a:pt x="7239" y="1969"/>
                  </a:lnTo>
                  <a:lnTo>
                    <a:pt x="6938" y="2302"/>
                  </a:lnTo>
                  <a:lnTo>
                    <a:pt x="6605" y="2302"/>
                  </a:lnTo>
                  <a:lnTo>
                    <a:pt x="6405" y="2336"/>
                  </a:lnTo>
                  <a:lnTo>
                    <a:pt x="6271" y="2336"/>
                  </a:lnTo>
                  <a:lnTo>
                    <a:pt x="5637" y="3770"/>
                  </a:lnTo>
                  <a:lnTo>
                    <a:pt x="7072" y="3970"/>
                  </a:lnTo>
                  <a:lnTo>
                    <a:pt x="6438" y="4704"/>
                  </a:lnTo>
                  <a:lnTo>
                    <a:pt x="6405" y="4704"/>
                  </a:lnTo>
                  <a:lnTo>
                    <a:pt x="5404" y="4804"/>
                  </a:lnTo>
                  <a:lnTo>
                    <a:pt x="5404" y="5138"/>
                  </a:lnTo>
                  <a:lnTo>
                    <a:pt x="4070" y="5605"/>
                  </a:lnTo>
                  <a:lnTo>
                    <a:pt x="4103" y="5938"/>
                  </a:lnTo>
                  <a:lnTo>
                    <a:pt x="4203" y="6872"/>
                  </a:lnTo>
                  <a:lnTo>
                    <a:pt x="4203" y="7206"/>
                  </a:lnTo>
                  <a:lnTo>
                    <a:pt x="3903" y="7973"/>
                  </a:lnTo>
                  <a:lnTo>
                    <a:pt x="3603" y="7973"/>
                  </a:lnTo>
                  <a:lnTo>
                    <a:pt x="3603" y="8307"/>
                  </a:lnTo>
                  <a:lnTo>
                    <a:pt x="3269" y="8007"/>
                  </a:lnTo>
                  <a:lnTo>
                    <a:pt x="3236" y="8007"/>
                  </a:lnTo>
                  <a:lnTo>
                    <a:pt x="2569" y="8373"/>
                  </a:lnTo>
                  <a:lnTo>
                    <a:pt x="2535" y="8373"/>
                  </a:lnTo>
                  <a:lnTo>
                    <a:pt x="2268" y="8440"/>
                  </a:lnTo>
                  <a:lnTo>
                    <a:pt x="1935" y="8440"/>
                  </a:lnTo>
                  <a:lnTo>
                    <a:pt x="1668" y="9141"/>
                  </a:lnTo>
                  <a:lnTo>
                    <a:pt x="1268" y="9474"/>
                  </a:lnTo>
                  <a:lnTo>
                    <a:pt x="601" y="9541"/>
                  </a:lnTo>
                  <a:lnTo>
                    <a:pt x="567" y="9207"/>
                  </a:lnTo>
                  <a:lnTo>
                    <a:pt x="0" y="9274"/>
                  </a:lnTo>
                  <a:lnTo>
                    <a:pt x="33" y="9841"/>
                  </a:lnTo>
                  <a:lnTo>
                    <a:pt x="200" y="10342"/>
                  </a:lnTo>
                  <a:lnTo>
                    <a:pt x="434" y="10542"/>
                  </a:lnTo>
                  <a:lnTo>
                    <a:pt x="534" y="11542"/>
                  </a:lnTo>
                  <a:lnTo>
                    <a:pt x="734" y="11776"/>
                  </a:lnTo>
                  <a:lnTo>
                    <a:pt x="1168" y="12310"/>
                  </a:lnTo>
                  <a:lnTo>
                    <a:pt x="1468" y="12610"/>
                  </a:lnTo>
                  <a:lnTo>
                    <a:pt x="1535" y="12877"/>
                  </a:lnTo>
                  <a:lnTo>
                    <a:pt x="1601" y="13177"/>
                  </a:lnTo>
                  <a:lnTo>
                    <a:pt x="1701" y="14311"/>
                  </a:lnTo>
                  <a:lnTo>
                    <a:pt x="1601" y="14545"/>
                  </a:lnTo>
                  <a:lnTo>
                    <a:pt x="1601" y="14611"/>
                  </a:lnTo>
                  <a:lnTo>
                    <a:pt x="1535" y="14911"/>
                  </a:lnTo>
                  <a:lnTo>
                    <a:pt x="334" y="15845"/>
                  </a:lnTo>
                  <a:lnTo>
                    <a:pt x="601" y="16279"/>
                  </a:lnTo>
                  <a:lnTo>
                    <a:pt x="1234" y="16346"/>
                  </a:lnTo>
                  <a:lnTo>
                    <a:pt x="1068" y="17413"/>
                  </a:lnTo>
                  <a:lnTo>
                    <a:pt x="1068" y="17647"/>
                  </a:lnTo>
                  <a:lnTo>
                    <a:pt x="1168" y="17680"/>
                  </a:lnTo>
                  <a:lnTo>
                    <a:pt x="1468" y="17647"/>
                  </a:lnTo>
                  <a:lnTo>
                    <a:pt x="1535" y="17647"/>
                  </a:lnTo>
                  <a:lnTo>
                    <a:pt x="1868" y="17980"/>
                  </a:lnTo>
                  <a:lnTo>
                    <a:pt x="1935" y="17880"/>
                  </a:lnTo>
                  <a:lnTo>
                    <a:pt x="2102" y="17647"/>
                  </a:lnTo>
                  <a:lnTo>
                    <a:pt x="2502" y="17213"/>
                  </a:lnTo>
                  <a:lnTo>
                    <a:pt x="2502" y="17113"/>
                  </a:lnTo>
                  <a:lnTo>
                    <a:pt x="2502" y="16946"/>
                  </a:lnTo>
                  <a:lnTo>
                    <a:pt x="2569" y="16880"/>
                  </a:lnTo>
                  <a:lnTo>
                    <a:pt x="2569" y="16846"/>
                  </a:lnTo>
                  <a:lnTo>
                    <a:pt x="3202" y="16446"/>
                  </a:lnTo>
                  <a:lnTo>
                    <a:pt x="4270" y="16446"/>
                  </a:lnTo>
                  <a:lnTo>
                    <a:pt x="4437" y="16379"/>
                  </a:lnTo>
                  <a:lnTo>
                    <a:pt x="5537" y="16046"/>
                  </a:lnTo>
                  <a:lnTo>
                    <a:pt x="5571" y="16046"/>
                  </a:lnTo>
                  <a:lnTo>
                    <a:pt x="6538" y="15979"/>
                  </a:lnTo>
                  <a:lnTo>
                    <a:pt x="7606" y="16179"/>
                  </a:lnTo>
                  <a:lnTo>
                    <a:pt x="8273" y="16513"/>
                  </a:lnTo>
                  <a:lnTo>
                    <a:pt x="9674" y="16779"/>
                  </a:lnTo>
                  <a:lnTo>
                    <a:pt x="10007" y="16713"/>
                  </a:lnTo>
                  <a:lnTo>
                    <a:pt x="10374" y="17013"/>
                  </a:lnTo>
                  <a:lnTo>
                    <a:pt x="11175" y="16980"/>
                  </a:lnTo>
                  <a:lnTo>
                    <a:pt x="11342" y="16980"/>
                  </a:lnTo>
                  <a:lnTo>
                    <a:pt x="11675" y="16579"/>
                  </a:lnTo>
                  <a:lnTo>
                    <a:pt x="12009" y="16579"/>
                  </a:lnTo>
                  <a:lnTo>
                    <a:pt x="12409" y="16546"/>
                  </a:lnTo>
                  <a:lnTo>
                    <a:pt x="12743" y="16846"/>
                  </a:lnTo>
                  <a:lnTo>
                    <a:pt x="12876" y="16980"/>
                  </a:lnTo>
                  <a:lnTo>
                    <a:pt x="13043" y="17180"/>
                  </a:lnTo>
                  <a:lnTo>
                    <a:pt x="13343" y="16479"/>
                  </a:lnTo>
                  <a:lnTo>
                    <a:pt x="13710" y="16579"/>
                  </a:lnTo>
                  <a:lnTo>
                    <a:pt x="14177" y="17413"/>
                  </a:lnTo>
                  <a:lnTo>
                    <a:pt x="14210" y="17380"/>
                  </a:lnTo>
                  <a:lnTo>
                    <a:pt x="14277" y="17146"/>
                  </a:lnTo>
                  <a:lnTo>
                    <a:pt x="14377" y="16779"/>
                  </a:lnTo>
                  <a:lnTo>
                    <a:pt x="14410" y="16779"/>
                  </a:lnTo>
                  <a:lnTo>
                    <a:pt x="14744" y="16379"/>
                  </a:lnTo>
                  <a:lnTo>
                    <a:pt x="15078" y="16379"/>
                  </a:lnTo>
                  <a:lnTo>
                    <a:pt x="16112" y="16579"/>
                  </a:lnTo>
                  <a:lnTo>
                    <a:pt x="16412" y="16279"/>
                  </a:lnTo>
                  <a:lnTo>
                    <a:pt x="16779" y="16279"/>
                  </a:lnTo>
                  <a:lnTo>
                    <a:pt x="17546" y="16880"/>
                  </a:lnTo>
                  <a:lnTo>
                    <a:pt x="17679" y="16880"/>
                  </a:lnTo>
                  <a:lnTo>
                    <a:pt x="17613" y="16179"/>
                  </a:lnTo>
                  <a:lnTo>
                    <a:pt x="17746" y="15879"/>
                  </a:lnTo>
                  <a:lnTo>
                    <a:pt x="17279" y="15178"/>
                  </a:lnTo>
                  <a:lnTo>
                    <a:pt x="17513" y="14444"/>
                  </a:lnTo>
                  <a:lnTo>
                    <a:pt x="17446" y="13811"/>
                  </a:lnTo>
                  <a:lnTo>
                    <a:pt x="17946" y="13210"/>
                  </a:lnTo>
                  <a:lnTo>
                    <a:pt x="18347" y="13210"/>
                  </a:lnTo>
                  <a:lnTo>
                    <a:pt x="18947" y="13177"/>
                  </a:lnTo>
                  <a:lnTo>
                    <a:pt x="19347" y="13344"/>
                  </a:lnTo>
                  <a:lnTo>
                    <a:pt x="19681" y="13310"/>
                  </a:lnTo>
                  <a:lnTo>
                    <a:pt x="20014" y="13244"/>
                  </a:lnTo>
                  <a:lnTo>
                    <a:pt x="20648" y="13210"/>
                  </a:lnTo>
                  <a:lnTo>
                    <a:pt x="20615" y="12843"/>
                  </a:lnTo>
                  <a:lnTo>
                    <a:pt x="19948" y="12610"/>
                  </a:lnTo>
                  <a:lnTo>
                    <a:pt x="19581" y="12343"/>
                  </a:lnTo>
                  <a:lnTo>
                    <a:pt x="19581" y="11976"/>
                  </a:lnTo>
                  <a:lnTo>
                    <a:pt x="19214" y="11342"/>
                  </a:lnTo>
                  <a:lnTo>
                    <a:pt x="18780" y="10642"/>
                  </a:lnTo>
                  <a:lnTo>
                    <a:pt x="18780" y="10308"/>
                  </a:lnTo>
                  <a:lnTo>
                    <a:pt x="18747" y="9641"/>
                  </a:lnTo>
                  <a:lnTo>
                    <a:pt x="18713" y="9307"/>
                  </a:lnTo>
                  <a:lnTo>
                    <a:pt x="19080" y="9307"/>
                  </a:lnTo>
                  <a:lnTo>
                    <a:pt x="19714" y="9541"/>
                  </a:lnTo>
                  <a:lnTo>
                    <a:pt x="19748" y="9541"/>
                  </a:lnTo>
                  <a:lnTo>
                    <a:pt x="20081" y="9207"/>
                  </a:lnTo>
                  <a:lnTo>
                    <a:pt x="20715" y="8807"/>
                  </a:lnTo>
                  <a:lnTo>
                    <a:pt x="21048" y="8440"/>
                  </a:lnTo>
                  <a:lnTo>
                    <a:pt x="21349" y="8040"/>
                  </a:lnTo>
                  <a:lnTo>
                    <a:pt x="21682" y="7706"/>
                  </a:lnTo>
                  <a:lnTo>
                    <a:pt x="21282" y="7106"/>
                  </a:lnTo>
                  <a:lnTo>
                    <a:pt x="21215" y="7106"/>
                  </a:lnTo>
                  <a:lnTo>
                    <a:pt x="20581" y="7139"/>
                  </a:lnTo>
                  <a:lnTo>
                    <a:pt x="20548" y="6372"/>
                  </a:lnTo>
                  <a:lnTo>
                    <a:pt x="19881" y="6439"/>
                  </a:lnTo>
                  <a:lnTo>
                    <a:pt x="19514" y="6472"/>
                  </a:lnTo>
                  <a:lnTo>
                    <a:pt x="18880" y="6505"/>
                  </a:lnTo>
                  <a:lnTo>
                    <a:pt x="18847" y="6205"/>
                  </a:lnTo>
                  <a:lnTo>
                    <a:pt x="18780" y="5505"/>
                  </a:lnTo>
                  <a:lnTo>
                    <a:pt x="18080" y="5205"/>
                  </a:lnTo>
                  <a:lnTo>
                    <a:pt x="17746" y="5205"/>
                  </a:lnTo>
                  <a:lnTo>
                    <a:pt x="16712" y="5038"/>
                  </a:lnTo>
                  <a:lnTo>
                    <a:pt x="16679" y="4671"/>
                  </a:lnTo>
                  <a:lnTo>
                    <a:pt x="16612" y="4337"/>
                  </a:lnTo>
                  <a:lnTo>
                    <a:pt x="15611" y="4437"/>
                  </a:lnTo>
                  <a:lnTo>
                    <a:pt x="15611" y="4437"/>
                  </a:lnTo>
                  <a:lnTo>
                    <a:pt x="16278" y="4004"/>
                  </a:lnTo>
                  <a:lnTo>
                    <a:pt x="15878" y="3003"/>
                  </a:lnTo>
                  <a:lnTo>
                    <a:pt x="15111" y="2036"/>
                  </a:lnTo>
                  <a:lnTo>
                    <a:pt x="15111" y="1702"/>
                  </a:lnTo>
                  <a:lnTo>
                    <a:pt x="15411" y="1335"/>
                  </a:lnTo>
                  <a:lnTo>
                    <a:pt x="15378" y="1002"/>
                  </a:lnTo>
                  <a:lnTo>
                    <a:pt x="14744" y="1035"/>
                  </a:lnTo>
                  <a:lnTo>
                    <a:pt x="14344" y="434"/>
                  </a:lnTo>
                  <a:lnTo>
                    <a:pt x="13610" y="134"/>
                  </a:lnTo>
                  <a:lnTo>
                    <a:pt x="13276" y="134"/>
                  </a:lnTo>
                  <a:lnTo>
                    <a:pt x="13276" y="501"/>
                  </a:lnTo>
                  <a:lnTo>
                    <a:pt x="12609" y="835"/>
                  </a:lnTo>
                  <a:lnTo>
                    <a:pt x="12309" y="868"/>
                  </a:lnTo>
                  <a:lnTo>
                    <a:pt x="12276" y="535"/>
                  </a:lnTo>
                  <a:lnTo>
                    <a:pt x="11942" y="201"/>
                  </a:lnTo>
                  <a:lnTo>
                    <a:pt x="11875" y="268"/>
                  </a:lnTo>
                  <a:lnTo>
                    <a:pt x="11275" y="301"/>
                  </a:lnTo>
                  <a:lnTo>
                    <a:pt x="10908" y="301"/>
                  </a:lnTo>
                  <a:lnTo>
                    <a:pt x="10541" y="334"/>
                  </a:lnTo>
                  <a:lnTo>
                    <a:pt x="10007" y="368"/>
                  </a:lnTo>
                  <a:lnTo>
                    <a:pt x="9907" y="368"/>
                  </a:lnTo>
                  <a:lnTo>
                    <a:pt x="9874"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6558986" y="3134835"/>
              <a:ext cx="6993" cy="712"/>
            </a:xfrm>
            <a:custGeom>
              <a:avLst/>
              <a:gdLst/>
              <a:ahLst/>
              <a:cxnLst/>
              <a:rect l="l" t="t" r="r" b="b"/>
              <a:pathLst>
                <a:path w="334" h="34" extrusionOk="0">
                  <a:moveTo>
                    <a:pt x="0" y="34"/>
                  </a:moveTo>
                  <a:lnTo>
                    <a:pt x="334" y="0"/>
                  </a:ln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6957782" y="3220741"/>
              <a:ext cx="21" cy="6302"/>
            </a:xfrm>
            <a:custGeom>
              <a:avLst/>
              <a:gdLst/>
              <a:ahLst/>
              <a:cxnLst/>
              <a:rect l="l" t="t" r="r" b="b"/>
              <a:pathLst>
                <a:path w="1" h="301" fill="none" extrusionOk="0">
                  <a:moveTo>
                    <a:pt x="0" y="300"/>
                  </a:moveTo>
                  <a:lnTo>
                    <a:pt x="0" y="0"/>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a:off x="6506600" y="3540603"/>
              <a:ext cx="2806" cy="21"/>
            </a:xfrm>
            <a:custGeom>
              <a:avLst/>
              <a:gdLst/>
              <a:ahLst/>
              <a:cxnLst/>
              <a:rect l="l" t="t" r="r" b="b"/>
              <a:pathLst>
                <a:path w="134" h="1" extrusionOk="0">
                  <a:moveTo>
                    <a:pt x="134" y="1"/>
                  </a:move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6484951" y="3590895"/>
              <a:ext cx="5611" cy="4899"/>
            </a:xfrm>
            <a:custGeom>
              <a:avLst/>
              <a:gdLst/>
              <a:ahLst/>
              <a:cxnLst/>
              <a:rect l="l" t="t" r="r" b="b"/>
              <a:pathLst>
                <a:path w="268" h="234" extrusionOk="0">
                  <a:moveTo>
                    <a:pt x="100" y="0"/>
                  </a:moveTo>
                  <a:lnTo>
                    <a:pt x="0" y="67"/>
                  </a:lnTo>
                  <a:lnTo>
                    <a:pt x="134" y="134"/>
                  </a:lnTo>
                  <a:lnTo>
                    <a:pt x="267" y="234"/>
                  </a:lnTo>
                  <a:lnTo>
                    <a:pt x="100"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6"/>
            <p:cNvSpPr/>
            <p:nvPr/>
          </p:nvSpPr>
          <p:spPr>
            <a:xfrm>
              <a:off x="6496131" y="3200474"/>
              <a:ext cx="933792" cy="491005"/>
            </a:xfrm>
            <a:custGeom>
              <a:avLst/>
              <a:gdLst/>
              <a:ahLst/>
              <a:cxnLst/>
              <a:rect l="l" t="t" r="r" b="b"/>
              <a:pathLst>
                <a:path w="44599" h="23451" extrusionOk="0">
                  <a:moveTo>
                    <a:pt x="26019" y="1"/>
                  </a:moveTo>
                  <a:lnTo>
                    <a:pt x="25452" y="468"/>
                  </a:lnTo>
                  <a:lnTo>
                    <a:pt x="25385" y="434"/>
                  </a:lnTo>
                  <a:lnTo>
                    <a:pt x="24751" y="101"/>
                  </a:lnTo>
                  <a:lnTo>
                    <a:pt x="24684" y="134"/>
                  </a:lnTo>
                  <a:lnTo>
                    <a:pt x="24351" y="134"/>
                  </a:lnTo>
                  <a:lnTo>
                    <a:pt x="24084" y="568"/>
                  </a:lnTo>
                  <a:lnTo>
                    <a:pt x="23850" y="568"/>
                  </a:lnTo>
                  <a:lnTo>
                    <a:pt x="23717" y="601"/>
                  </a:lnTo>
                  <a:lnTo>
                    <a:pt x="23083" y="901"/>
                  </a:lnTo>
                  <a:lnTo>
                    <a:pt x="23017" y="901"/>
                  </a:lnTo>
                  <a:lnTo>
                    <a:pt x="22683" y="635"/>
                  </a:lnTo>
                  <a:lnTo>
                    <a:pt x="22650" y="701"/>
                  </a:lnTo>
                  <a:lnTo>
                    <a:pt x="22049" y="968"/>
                  </a:lnTo>
                  <a:lnTo>
                    <a:pt x="22116" y="1635"/>
                  </a:lnTo>
                  <a:lnTo>
                    <a:pt x="22049" y="1635"/>
                  </a:lnTo>
                  <a:lnTo>
                    <a:pt x="21415" y="1669"/>
                  </a:lnTo>
                  <a:lnTo>
                    <a:pt x="21082" y="1735"/>
                  </a:lnTo>
                  <a:lnTo>
                    <a:pt x="20748" y="1769"/>
                  </a:lnTo>
                  <a:lnTo>
                    <a:pt x="20348" y="1602"/>
                  </a:lnTo>
                  <a:lnTo>
                    <a:pt x="19748" y="1635"/>
                  </a:lnTo>
                  <a:lnTo>
                    <a:pt x="19347" y="1635"/>
                  </a:lnTo>
                  <a:lnTo>
                    <a:pt x="18847" y="2236"/>
                  </a:lnTo>
                  <a:lnTo>
                    <a:pt x="18914" y="2869"/>
                  </a:lnTo>
                  <a:lnTo>
                    <a:pt x="18680" y="3603"/>
                  </a:lnTo>
                  <a:lnTo>
                    <a:pt x="19147" y="4304"/>
                  </a:lnTo>
                  <a:lnTo>
                    <a:pt x="19014" y="4604"/>
                  </a:lnTo>
                  <a:lnTo>
                    <a:pt x="19080" y="5305"/>
                  </a:lnTo>
                  <a:lnTo>
                    <a:pt x="18947" y="5305"/>
                  </a:lnTo>
                  <a:lnTo>
                    <a:pt x="18180" y="4704"/>
                  </a:lnTo>
                  <a:lnTo>
                    <a:pt x="17846" y="4704"/>
                  </a:lnTo>
                  <a:lnTo>
                    <a:pt x="17579" y="5071"/>
                  </a:lnTo>
                  <a:lnTo>
                    <a:pt x="17513" y="5004"/>
                  </a:lnTo>
                  <a:lnTo>
                    <a:pt x="16479" y="4804"/>
                  </a:lnTo>
                  <a:lnTo>
                    <a:pt x="16178" y="4804"/>
                  </a:lnTo>
                  <a:lnTo>
                    <a:pt x="15811" y="5204"/>
                  </a:lnTo>
                  <a:lnTo>
                    <a:pt x="15778" y="5204"/>
                  </a:lnTo>
                  <a:lnTo>
                    <a:pt x="15678" y="5571"/>
                  </a:lnTo>
                  <a:lnTo>
                    <a:pt x="15611" y="5805"/>
                  </a:lnTo>
                  <a:lnTo>
                    <a:pt x="15578" y="5905"/>
                  </a:lnTo>
                  <a:lnTo>
                    <a:pt x="15578" y="5838"/>
                  </a:lnTo>
                  <a:lnTo>
                    <a:pt x="15111" y="5004"/>
                  </a:lnTo>
                  <a:lnTo>
                    <a:pt x="14744" y="4904"/>
                  </a:lnTo>
                  <a:lnTo>
                    <a:pt x="14444" y="5605"/>
                  </a:lnTo>
                  <a:lnTo>
                    <a:pt x="14444" y="5638"/>
                  </a:lnTo>
                  <a:lnTo>
                    <a:pt x="14277" y="5405"/>
                  </a:lnTo>
                  <a:lnTo>
                    <a:pt x="14144" y="5271"/>
                  </a:lnTo>
                  <a:lnTo>
                    <a:pt x="13810" y="4971"/>
                  </a:lnTo>
                  <a:lnTo>
                    <a:pt x="13410" y="5004"/>
                  </a:lnTo>
                  <a:lnTo>
                    <a:pt x="13109" y="5004"/>
                  </a:lnTo>
                  <a:lnTo>
                    <a:pt x="12776" y="5405"/>
                  </a:lnTo>
                  <a:lnTo>
                    <a:pt x="12576" y="5405"/>
                  </a:lnTo>
                  <a:lnTo>
                    <a:pt x="11775" y="5438"/>
                  </a:lnTo>
                  <a:lnTo>
                    <a:pt x="11408" y="5138"/>
                  </a:lnTo>
                  <a:lnTo>
                    <a:pt x="11075" y="5204"/>
                  </a:lnTo>
                  <a:lnTo>
                    <a:pt x="9674" y="4938"/>
                  </a:lnTo>
                  <a:lnTo>
                    <a:pt x="9007" y="4604"/>
                  </a:lnTo>
                  <a:lnTo>
                    <a:pt x="7939" y="4404"/>
                  </a:lnTo>
                  <a:lnTo>
                    <a:pt x="6972" y="4471"/>
                  </a:lnTo>
                  <a:lnTo>
                    <a:pt x="5904" y="4804"/>
                  </a:lnTo>
                  <a:lnTo>
                    <a:pt x="5838" y="4804"/>
                  </a:lnTo>
                  <a:lnTo>
                    <a:pt x="5671" y="4871"/>
                  </a:lnTo>
                  <a:lnTo>
                    <a:pt x="4603" y="4871"/>
                  </a:lnTo>
                  <a:lnTo>
                    <a:pt x="3970" y="5271"/>
                  </a:lnTo>
                  <a:lnTo>
                    <a:pt x="3970" y="5305"/>
                  </a:lnTo>
                  <a:lnTo>
                    <a:pt x="3903" y="5538"/>
                  </a:lnTo>
                  <a:lnTo>
                    <a:pt x="3903" y="5638"/>
                  </a:lnTo>
                  <a:lnTo>
                    <a:pt x="3503" y="6072"/>
                  </a:lnTo>
                  <a:lnTo>
                    <a:pt x="3336" y="6305"/>
                  </a:lnTo>
                  <a:lnTo>
                    <a:pt x="3302" y="6439"/>
                  </a:lnTo>
                  <a:lnTo>
                    <a:pt x="3269" y="6405"/>
                  </a:lnTo>
                  <a:lnTo>
                    <a:pt x="2936" y="6072"/>
                  </a:lnTo>
                  <a:lnTo>
                    <a:pt x="2869" y="6072"/>
                  </a:lnTo>
                  <a:lnTo>
                    <a:pt x="2569" y="6105"/>
                  </a:lnTo>
                  <a:lnTo>
                    <a:pt x="2602" y="6205"/>
                  </a:lnTo>
                  <a:lnTo>
                    <a:pt x="2435" y="7206"/>
                  </a:lnTo>
                  <a:lnTo>
                    <a:pt x="2635" y="7473"/>
                  </a:lnTo>
                  <a:lnTo>
                    <a:pt x="2469" y="7773"/>
                  </a:lnTo>
                  <a:lnTo>
                    <a:pt x="3002" y="8073"/>
                  </a:lnTo>
                  <a:lnTo>
                    <a:pt x="3269" y="8574"/>
                  </a:lnTo>
                  <a:lnTo>
                    <a:pt x="3936" y="9307"/>
                  </a:lnTo>
                  <a:lnTo>
                    <a:pt x="3669" y="9441"/>
                  </a:lnTo>
                  <a:lnTo>
                    <a:pt x="3703" y="9908"/>
                  </a:lnTo>
                  <a:lnTo>
                    <a:pt x="3970" y="9975"/>
                  </a:lnTo>
                  <a:lnTo>
                    <a:pt x="4270" y="10442"/>
                  </a:lnTo>
                  <a:lnTo>
                    <a:pt x="4070" y="11209"/>
                  </a:lnTo>
                  <a:lnTo>
                    <a:pt x="3669" y="11542"/>
                  </a:lnTo>
                  <a:lnTo>
                    <a:pt x="3002" y="11476"/>
                  </a:lnTo>
                  <a:lnTo>
                    <a:pt x="2402" y="12109"/>
                  </a:lnTo>
                  <a:lnTo>
                    <a:pt x="2168" y="12476"/>
                  </a:lnTo>
                  <a:lnTo>
                    <a:pt x="1935" y="13110"/>
                  </a:lnTo>
                  <a:lnTo>
                    <a:pt x="1568" y="13244"/>
                  </a:lnTo>
                  <a:lnTo>
                    <a:pt x="1301" y="13644"/>
                  </a:lnTo>
                  <a:lnTo>
                    <a:pt x="1168" y="14111"/>
                  </a:lnTo>
                  <a:lnTo>
                    <a:pt x="1101" y="14878"/>
                  </a:lnTo>
                  <a:lnTo>
                    <a:pt x="1101" y="15145"/>
                  </a:lnTo>
                  <a:lnTo>
                    <a:pt x="1134" y="15579"/>
                  </a:lnTo>
                  <a:lnTo>
                    <a:pt x="1068" y="15812"/>
                  </a:lnTo>
                  <a:lnTo>
                    <a:pt x="1101" y="16212"/>
                  </a:lnTo>
                  <a:lnTo>
                    <a:pt x="934" y="16479"/>
                  </a:lnTo>
                  <a:lnTo>
                    <a:pt x="1001" y="16746"/>
                  </a:lnTo>
                  <a:lnTo>
                    <a:pt x="634" y="16980"/>
                  </a:lnTo>
                  <a:lnTo>
                    <a:pt x="467" y="17246"/>
                  </a:lnTo>
                  <a:lnTo>
                    <a:pt x="601" y="17647"/>
                  </a:lnTo>
                  <a:lnTo>
                    <a:pt x="267" y="17713"/>
                  </a:lnTo>
                  <a:lnTo>
                    <a:pt x="100" y="17980"/>
                  </a:lnTo>
                  <a:lnTo>
                    <a:pt x="0" y="18414"/>
                  </a:lnTo>
                  <a:lnTo>
                    <a:pt x="167" y="18614"/>
                  </a:lnTo>
                  <a:lnTo>
                    <a:pt x="100" y="19114"/>
                  </a:lnTo>
                  <a:lnTo>
                    <a:pt x="167" y="19281"/>
                  </a:lnTo>
                  <a:lnTo>
                    <a:pt x="267" y="19315"/>
                  </a:lnTo>
                  <a:lnTo>
                    <a:pt x="434" y="19248"/>
                  </a:lnTo>
                  <a:lnTo>
                    <a:pt x="801" y="19315"/>
                  </a:lnTo>
                  <a:lnTo>
                    <a:pt x="934" y="19415"/>
                  </a:lnTo>
                  <a:lnTo>
                    <a:pt x="1434" y="19281"/>
                  </a:lnTo>
                  <a:lnTo>
                    <a:pt x="2402" y="19215"/>
                  </a:lnTo>
                  <a:lnTo>
                    <a:pt x="3069" y="19281"/>
                  </a:lnTo>
                  <a:lnTo>
                    <a:pt x="3569" y="19481"/>
                  </a:lnTo>
                  <a:lnTo>
                    <a:pt x="3970" y="19715"/>
                  </a:lnTo>
                  <a:lnTo>
                    <a:pt x="4537" y="19782"/>
                  </a:lnTo>
                  <a:lnTo>
                    <a:pt x="4904" y="19281"/>
                  </a:lnTo>
                  <a:lnTo>
                    <a:pt x="5471" y="19114"/>
                  </a:lnTo>
                  <a:lnTo>
                    <a:pt x="5904" y="19114"/>
                  </a:lnTo>
                  <a:lnTo>
                    <a:pt x="6905" y="19481"/>
                  </a:lnTo>
                  <a:lnTo>
                    <a:pt x="7239" y="19248"/>
                  </a:lnTo>
                  <a:lnTo>
                    <a:pt x="7939" y="18581"/>
                  </a:lnTo>
                  <a:lnTo>
                    <a:pt x="8173" y="18581"/>
                  </a:lnTo>
                  <a:lnTo>
                    <a:pt x="8773" y="18547"/>
                  </a:lnTo>
                  <a:lnTo>
                    <a:pt x="9407" y="18447"/>
                  </a:lnTo>
                  <a:lnTo>
                    <a:pt x="9507" y="18214"/>
                  </a:lnTo>
                  <a:lnTo>
                    <a:pt x="9607" y="17814"/>
                  </a:lnTo>
                  <a:lnTo>
                    <a:pt x="10574" y="17413"/>
                  </a:lnTo>
                  <a:lnTo>
                    <a:pt x="10908" y="17480"/>
                  </a:lnTo>
                  <a:lnTo>
                    <a:pt x="10908" y="17447"/>
                  </a:lnTo>
                  <a:lnTo>
                    <a:pt x="11008" y="17547"/>
                  </a:lnTo>
                  <a:lnTo>
                    <a:pt x="11175" y="17613"/>
                  </a:lnTo>
                  <a:lnTo>
                    <a:pt x="11642" y="17713"/>
                  </a:lnTo>
                  <a:lnTo>
                    <a:pt x="12576" y="17313"/>
                  </a:lnTo>
                  <a:lnTo>
                    <a:pt x="12876" y="16946"/>
                  </a:lnTo>
                  <a:lnTo>
                    <a:pt x="13243" y="16613"/>
                  </a:lnTo>
                  <a:lnTo>
                    <a:pt x="13276" y="16613"/>
                  </a:lnTo>
                  <a:lnTo>
                    <a:pt x="14244" y="16579"/>
                  </a:lnTo>
                  <a:lnTo>
                    <a:pt x="14277" y="16813"/>
                  </a:lnTo>
                  <a:lnTo>
                    <a:pt x="14977" y="16779"/>
                  </a:lnTo>
                  <a:lnTo>
                    <a:pt x="15344" y="17113"/>
                  </a:lnTo>
                  <a:lnTo>
                    <a:pt x="15678" y="17413"/>
                  </a:lnTo>
                  <a:lnTo>
                    <a:pt x="15945" y="17080"/>
                  </a:lnTo>
                  <a:lnTo>
                    <a:pt x="16345" y="17080"/>
                  </a:lnTo>
                  <a:lnTo>
                    <a:pt x="16745" y="17380"/>
                  </a:lnTo>
                  <a:lnTo>
                    <a:pt x="17346" y="17647"/>
                  </a:lnTo>
                  <a:lnTo>
                    <a:pt x="17346" y="17313"/>
                  </a:lnTo>
                  <a:lnTo>
                    <a:pt x="18146" y="17613"/>
                  </a:lnTo>
                  <a:lnTo>
                    <a:pt x="18146" y="17980"/>
                  </a:lnTo>
                  <a:lnTo>
                    <a:pt x="18180" y="18281"/>
                  </a:lnTo>
                  <a:lnTo>
                    <a:pt x="18480" y="18281"/>
                  </a:lnTo>
                  <a:lnTo>
                    <a:pt x="18580" y="18948"/>
                  </a:lnTo>
                  <a:lnTo>
                    <a:pt x="18613" y="19648"/>
                  </a:lnTo>
                  <a:lnTo>
                    <a:pt x="18613" y="19982"/>
                  </a:lnTo>
                  <a:lnTo>
                    <a:pt x="18947" y="19948"/>
                  </a:lnTo>
                  <a:lnTo>
                    <a:pt x="19281" y="19948"/>
                  </a:lnTo>
                  <a:lnTo>
                    <a:pt x="19681" y="20582"/>
                  </a:lnTo>
                  <a:lnTo>
                    <a:pt x="19748" y="21283"/>
                  </a:lnTo>
                  <a:lnTo>
                    <a:pt x="20014" y="21249"/>
                  </a:lnTo>
                  <a:lnTo>
                    <a:pt x="20448" y="21249"/>
                  </a:lnTo>
                  <a:lnTo>
                    <a:pt x="20448" y="21550"/>
                  </a:lnTo>
                  <a:lnTo>
                    <a:pt x="20481" y="21916"/>
                  </a:lnTo>
                  <a:lnTo>
                    <a:pt x="20815" y="22250"/>
                  </a:lnTo>
                  <a:lnTo>
                    <a:pt x="21182" y="22550"/>
                  </a:lnTo>
                  <a:lnTo>
                    <a:pt x="21515" y="22884"/>
                  </a:lnTo>
                  <a:lnTo>
                    <a:pt x="21515" y="23217"/>
                  </a:lnTo>
                  <a:lnTo>
                    <a:pt x="21849" y="22817"/>
                  </a:lnTo>
                  <a:lnTo>
                    <a:pt x="22249" y="23151"/>
                  </a:lnTo>
                  <a:lnTo>
                    <a:pt x="22583" y="23451"/>
                  </a:lnTo>
                  <a:lnTo>
                    <a:pt x="22883" y="23418"/>
                  </a:lnTo>
                  <a:lnTo>
                    <a:pt x="22816" y="22450"/>
                  </a:lnTo>
                  <a:lnTo>
                    <a:pt x="23150" y="21716"/>
                  </a:lnTo>
                  <a:lnTo>
                    <a:pt x="23484" y="21716"/>
                  </a:lnTo>
                  <a:lnTo>
                    <a:pt x="23817" y="22050"/>
                  </a:lnTo>
                  <a:lnTo>
                    <a:pt x="24484" y="21616"/>
                  </a:lnTo>
                  <a:lnTo>
                    <a:pt x="25118" y="20916"/>
                  </a:lnTo>
                  <a:lnTo>
                    <a:pt x="25452" y="20882"/>
                  </a:lnTo>
                  <a:lnTo>
                    <a:pt x="25485" y="21149"/>
                  </a:lnTo>
                  <a:lnTo>
                    <a:pt x="25819" y="21149"/>
                  </a:lnTo>
                  <a:lnTo>
                    <a:pt x="25785" y="20482"/>
                  </a:lnTo>
                  <a:lnTo>
                    <a:pt x="25785" y="20149"/>
                  </a:lnTo>
                  <a:lnTo>
                    <a:pt x="25752" y="19481"/>
                  </a:lnTo>
                  <a:lnTo>
                    <a:pt x="26119" y="20115"/>
                  </a:lnTo>
                  <a:lnTo>
                    <a:pt x="26452" y="20449"/>
                  </a:lnTo>
                  <a:lnTo>
                    <a:pt x="26452" y="20782"/>
                  </a:lnTo>
                  <a:lnTo>
                    <a:pt x="26853" y="21449"/>
                  </a:lnTo>
                  <a:lnTo>
                    <a:pt x="26185" y="21483"/>
                  </a:lnTo>
                  <a:lnTo>
                    <a:pt x="26185" y="21816"/>
                  </a:lnTo>
                  <a:lnTo>
                    <a:pt x="26219" y="22217"/>
                  </a:lnTo>
                  <a:lnTo>
                    <a:pt x="26286" y="22550"/>
                  </a:lnTo>
                  <a:lnTo>
                    <a:pt x="26986" y="22817"/>
                  </a:lnTo>
                  <a:lnTo>
                    <a:pt x="27653" y="23084"/>
                  </a:lnTo>
                  <a:lnTo>
                    <a:pt x="28654" y="22383"/>
                  </a:lnTo>
                  <a:lnTo>
                    <a:pt x="29288" y="21983"/>
                  </a:lnTo>
                  <a:lnTo>
                    <a:pt x="29621" y="21950"/>
                  </a:lnTo>
                  <a:lnTo>
                    <a:pt x="29955" y="21583"/>
                  </a:lnTo>
                  <a:lnTo>
                    <a:pt x="30355" y="22617"/>
                  </a:lnTo>
                  <a:lnTo>
                    <a:pt x="30655" y="22217"/>
                  </a:lnTo>
                  <a:lnTo>
                    <a:pt x="30989" y="21483"/>
                  </a:lnTo>
                  <a:lnTo>
                    <a:pt x="30956" y="21149"/>
                  </a:lnTo>
                  <a:lnTo>
                    <a:pt x="31256" y="21149"/>
                  </a:lnTo>
                  <a:lnTo>
                    <a:pt x="31656" y="21449"/>
                  </a:lnTo>
                  <a:lnTo>
                    <a:pt x="31990" y="21083"/>
                  </a:lnTo>
                  <a:lnTo>
                    <a:pt x="32290" y="21083"/>
                  </a:lnTo>
                  <a:lnTo>
                    <a:pt x="33324" y="20982"/>
                  </a:lnTo>
                  <a:lnTo>
                    <a:pt x="33357" y="21316"/>
                  </a:lnTo>
                  <a:lnTo>
                    <a:pt x="33691" y="21316"/>
                  </a:lnTo>
                  <a:lnTo>
                    <a:pt x="33657" y="20949"/>
                  </a:lnTo>
                  <a:lnTo>
                    <a:pt x="33991" y="20949"/>
                  </a:lnTo>
                  <a:lnTo>
                    <a:pt x="34258" y="19915"/>
                  </a:lnTo>
                  <a:lnTo>
                    <a:pt x="34925" y="19481"/>
                  </a:lnTo>
                  <a:lnTo>
                    <a:pt x="34958" y="20215"/>
                  </a:lnTo>
                  <a:lnTo>
                    <a:pt x="35325" y="20149"/>
                  </a:lnTo>
                  <a:lnTo>
                    <a:pt x="36293" y="19081"/>
                  </a:lnTo>
                  <a:lnTo>
                    <a:pt x="36960" y="18714"/>
                  </a:lnTo>
                  <a:lnTo>
                    <a:pt x="37193" y="18314"/>
                  </a:lnTo>
                  <a:lnTo>
                    <a:pt x="37527" y="17947"/>
                  </a:lnTo>
                  <a:lnTo>
                    <a:pt x="37860" y="17947"/>
                  </a:lnTo>
                  <a:lnTo>
                    <a:pt x="38628" y="18247"/>
                  </a:lnTo>
                  <a:lnTo>
                    <a:pt x="38928" y="17880"/>
                  </a:lnTo>
                  <a:lnTo>
                    <a:pt x="38528" y="17547"/>
                  </a:lnTo>
                  <a:lnTo>
                    <a:pt x="39161" y="17146"/>
                  </a:lnTo>
                  <a:lnTo>
                    <a:pt x="39495" y="16479"/>
                  </a:lnTo>
                  <a:lnTo>
                    <a:pt x="39829" y="16112"/>
                  </a:lnTo>
                  <a:lnTo>
                    <a:pt x="40162" y="16079"/>
                  </a:lnTo>
                  <a:lnTo>
                    <a:pt x="40462" y="15712"/>
                  </a:lnTo>
                  <a:lnTo>
                    <a:pt x="40429" y="15378"/>
                  </a:lnTo>
                  <a:lnTo>
                    <a:pt x="40829" y="15645"/>
                  </a:lnTo>
                  <a:lnTo>
                    <a:pt x="41129" y="15612"/>
                  </a:lnTo>
                  <a:lnTo>
                    <a:pt x="41129" y="15312"/>
                  </a:lnTo>
                  <a:lnTo>
                    <a:pt x="41129" y="15278"/>
                  </a:lnTo>
                  <a:lnTo>
                    <a:pt x="41029" y="13644"/>
                  </a:lnTo>
                  <a:lnTo>
                    <a:pt x="41997" y="13244"/>
                  </a:lnTo>
                  <a:lnTo>
                    <a:pt x="42297" y="12143"/>
                  </a:lnTo>
                  <a:lnTo>
                    <a:pt x="42597" y="11809"/>
                  </a:lnTo>
                  <a:lnTo>
                    <a:pt x="42964" y="11809"/>
                  </a:lnTo>
                  <a:lnTo>
                    <a:pt x="43631" y="11776"/>
                  </a:lnTo>
                  <a:lnTo>
                    <a:pt x="44265" y="11676"/>
                  </a:lnTo>
                  <a:lnTo>
                    <a:pt x="44298" y="11676"/>
                  </a:lnTo>
                  <a:lnTo>
                    <a:pt x="44599" y="10642"/>
                  </a:lnTo>
                  <a:lnTo>
                    <a:pt x="44532" y="9608"/>
                  </a:lnTo>
                  <a:lnTo>
                    <a:pt x="43765" y="8640"/>
                  </a:lnTo>
                  <a:lnTo>
                    <a:pt x="43364" y="8640"/>
                  </a:lnTo>
                  <a:lnTo>
                    <a:pt x="43364" y="8307"/>
                  </a:lnTo>
                  <a:lnTo>
                    <a:pt x="43698" y="7973"/>
                  </a:lnTo>
                  <a:lnTo>
                    <a:pt x="43998" y="7573"/>
                  </a:lnTo>
                  <a:lnTo>
                    <a:pt x="43998" y="7239"/>
                  </a:lnTo>
                  <a:lnTo>
                    <a:pt x="43598" y="7273"/>
                  </a:lnTo>
                  <a:lnTo>
                    <a:pt x="43298" y="7306"/>
                  </a:lnTo>
                  <a:lnTo>
                    <a:pt x="42964" y="7072"/>
                  </a:lnTo>
                  <a:lnTo>
                    <a:pt x="43264" y="6639"/>
                  </a:lnTo>
                  <a:lnTo>
                    <a:pt x="43931" y="6272"/>
                  </a:lnTo>
                  <a:lnTo>
                    <a:pt x="44265" y="5938"/>
                  </a:lnTo>
                  <a:lnTo>
                    <a:pt x="44198" y="4871"/>
                  </a:lnTo>
                  <a:lnTo>
                    <a:pt x="43831" y="4904"/>
                  </a:lnTo>
                  <a:lnTo>
                    <a:pt x="43498" y="5305"/>
                  </a:lnTo>
                  <a:lnTo>
                    <a:pt x="43464" y="5305"/>
                  </a:lnTo>
                  <a:lnTo>
                    <a:pt x="42831" y="5371"/>
                  </a:lnTo>
                  <a:lnTo>
                    <a:pt x="42130" y="5004"/>
                  </a:lnTo>
                  <a:lnTo>
                    <a:pt x="41997" y="5004"/>
                  </a:lnTo>
                  <a:lnTo>
                    <a:pt x="41463" y="5071"/>
                  </a:lnTo>
                  <a:lnTo>
                    <a:pt x="41463" y="5438"/>
                  </a:lnTo>
                  <a:lnTo>
                    <a:pt x="41430" y="5405"/>
                  </a:lnTo>
                  <a:lnTo>
                    <a:pt x="41129" y="5071"/>
                  </a:lnTo>
                  <a:lnTo>
                    <a:pt x="41096" y="4771"/>
                  </a:lnTo>
                  <a:lnTo>
                    <a:pt x="40763" y="4771"/>
                  </a:lnTo>
                  <a:lnTo>
                    <a:pt x="40095" y="4804"/>
                  </a:lnTo>
                  <a:lnTo>
                    <a:pt x="40095" y="5138"/>
                  </a:lnTo>
                  <a:lnTo>
                    <a:pt x="39795" y="5204"/>
                  </a:lnTo>
                  <a:lnTo>
                    <a:pt x="39428" y="5204"/>
                  </a:lnTo>
                  <a:lnTo>
                    <a:pt x="39428" y="4871"/>
                  </a:lnTo>
                  <a:lnTo>
                    <a:pt x="39362" y="4904"/>
                  </a:lnTo>
                  <a:lnTo>
                    <a:pt x="38694" y="5238"/>
                  </a:lnTo>
                  <a:lnTo>
                    <a:pt x="38361" y="4938"/>
                  </a:lnTo>
                  <a:lnTo>
                    <a:pt x="37994" y="4637"/>
                  </a:lnTo>
                  <a:lnTo>
                    <a:pt x="37994" y="4971"/>
                  </a:lnTo>
                  <a:lnTo>
                    <a:pt x="37360" y="5371"/>
                  </a:lnTo>
                  <a:lnTo>
                    <a:pt x="37360" y="5305"/>
                  </a:lnTo>
                  <a:lnTo>
                    <a:pt x="36293" y="4737"/>
                  </a:lnTo>
                  <a:lnTo>
                    <a:pt x="35959" y="4437"/>
                  </a:lnTo>
                  <a:lnTo>
                    <a:pt x="35959" y="4104"/>
                  </a:lnTo>
                  <a:lnTo>
                    <a:pt x="35259" y="4170"/>
                  </a:lnTo>
                  <a:lnTo>
                    <a:pt x="34625" y="4871"/>
                  </a:lnTo>
                  <a:lnTo>
                    <a:pt x="34325" y="5238"/>
                  </a:lnTo>
                  <a:lnTo>
                    <a:pt x="34124" y="5238"/>
                  </a:lnTo>
                  <a:lnTo>
                    <a:pt x="33958" y="5271"/>
                  </a:lnTo>
                  <a:lnTo>
                    <a:pt x="33624" y="4938"/>
                  </a:lnTo>
                  <a:lnTo>
                    <a:pt x="33591" y="4971"/>
                  </a:lnTo>
                  <a:lnTo>
                    <a:pt x="33257" y="5305"/>
                  </a:lnTo>
                  <a:lnTo>
                    <a:pt x="33257" y="5271"/>
                  </a:lnTo>
                  <a:lnTo>
                    <a:pt x="32924" y="4971"/>
                  </a:lnTo>
                  <a:lnTo>
                    <a:pt x="32857" y="4971"/>
                  </a:lnTo>
                  <a:lnTo>
                    <a:pt x="32590" y="5004"/>
                  </a:lnTo>
                  <a:lnTo>
                    <a:pt x="31923" y="5071"/>
                  </a:lnTo>
                  <a:lnTo>
                    <a:pt x="31523" y="5071"/>
                  </a:lnTo>
                  <a:lnTo>
                    <a:pt x="31489" y="4771"/>
                  </a:lnTo>
                  <a:lnTo>
                    <a:pt x="31122" y="3770"/>
                  </a:lnTo>
                  <a:lnTo>
                    <a:pt x="31089" y="3437"/>
                  </a:lnTo>
                  <a:lnTo>
                    <a:pt x="30455" y="3470"/>
                  </a:lnTo>
                  <a:lnTo>
                    <a:pt x="29988" y="2869"/>
                  </a:lnTo>
                  <a:lnTo>
                    <a:pt x="29988" y="2469"/>
                  </a:lnTo>
                  <a:lnTo>
                    <a:pt x="29688" y="2469"/>
                  </a:lnTo>
                  <a:lnTo>
                    <a:pt x="29321" y="2903"/>
                  </a:lnTo>
                  <a:lnTo>
                    <a:pt x="28320" y="2936"/>
                  </a:lnTo>
                  <a:lnTo>
                    <a:pt x="27620" y="3036"/>
                  </a:lnTo>
                  <a:lnTo>
                    <a:pt x="27620" y="2636"/>
                  </a:lnTo>
                  <a:lnTo>
                    <a:pt x="27520" y="1935"/>
                  </a:lnTo>
                  <a:lnTo>
                    <a:pt x="27486" y="1268"/>
                  </a:lnTo>
                  <a:lnTo>
                    <a:pt x="27186" y="935"/>
                  </a:lnTo>
                  <a:lnTo>
                    <a:pt x="26786" y="368"/>
                  </a:lnTo>
                  <a:lnTo>
                    <a:pt x="26419"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6"/>
            <p:cNvSpPr/>
            <p:nvPr/>
          </p:nvSpPr>
          <p:spPr>
            <a:xfrm>
              <a:off x="6740577" y="3547597"/>
              <a:ext cx="229789" cy="224199"/>
            </a:xfrm>
            <a:custGeom>
              <a:avLst/>
              <a:gdLst/>
              <a:ahLst/>
              <a:cxnLst/>
              <a:rect l="l" t="t" r="r" b="b"/>
              <a:pathLst>
                <a:path w="10975" h="10708" extrusionOk="0">
                  <a:moveTo>
                    <a:pt x="2569" y="0"/>
                  </a:moveTo>
                  <a:lnTo>
                    <a:pt x="1601" y="34"/>
                  </a:lnTo>
                  <a:lnTo>
                    <a:pt x="1268" y="334"/>
                  </a:lnTo>
                  <a:lnTo>
                    <a:pt x="934" y="734"/>
                  </a:lnTo>
                  <a:lnTo>
                    <a:pt x="0" y="1134"/>
                  </a:lnTo>
                  <a:lnTo>
                    <a:pt x="267" y="1201"/>
                  </a:lnTo>
                  <a:lnTo>
                    <a:pt x="634" y="1501"/>
                  </a:lnTo>
                  <a:lnTo>
                    <a:pt x="1735" y="2135"/>
                  </a:lnTo>
                  <a:lnTo>
                    <a:pt x="1668" y="3336"/>
                  </a:lnTo>
                  <a:lnTo>
                    <a:pt x="2502" y="3469"/>
                  </a:lnTo>
                  <a:lnTo>
                    <a:pt x="3236" y="3703"/>
                  </a:lnTo>
                  <a:lnTo>
                    <a:pt x="3269" y="4403"/>
                  </a:lnTo>
                  <a:lnTo>
                    <a:pt x="3636" y="4737"/>
                  </a:lnTo>
                  <a:lnTo>
                    <a:pt x="4003" y="5037"/>
                  </a:lnTo>
                  <a:lnTo>
                    <a:pt x="4737" y="5337"/>
                  </a:lnTo>
                  <a:lnTo>
                    <a:pt x="4737" y="5671"/>
                  </a:lnTo>
                  <a:lnTo>
                    <a:pt x="5137" y="6338"/>
                  </a:lnTo>
                  <a:lnTo>
                    <a:pt x="5137" y="6705"/>
                  </a:lnTo>
                  <a:lnTo>
                    <a:pt x="5170" y="7372"/>
                  </a:lnTo>
                  <a:lnTo>
                    <a:pt x="4837" y="7406"/>
                  </a:lnTo>
                  <a:lnTo>
                    <a:pt x="4904" y="7706"/>
                  </a:lnTo>
                  <a:lnTo>
                    <a:pt x="4904" y="8073"/>
                  </a:lnTo>
                  <a:lnTo>
                    <a:pt x="5271" y="8373"/>
                  </a:lnTo>
                  <a:lnTo>
                    <a:pt x="5304" y="8740"/>
                  </a:lnTo>
                  <a:lnTo>
                    <a:pt x="5337" y="9407"/>
                  </a:lnTo>
                  <a:lnTo>
                    <a:pt x="5371" y="10074"/>
                  </a:lnTo>
                  <a:lnTo>
                    <a:pt x="5804" y="10641"/>
                  </a:lnTo>
                  <a:lnTo>
                    <a:pt x="6471" y="10374"/>
                  </a:lnTo>
                  <a:lnTo>
                    <a:pt x="6905" y="10575"/>
                  </a:lnTo>
                  <a:lnTo>
                    <a:pt x="7139" y="10708"/>
                  </a:lnTo>
                  <a:lnTo>
                    <a:pt x="7339" y="10541"/>
                  </a:lnTo>
                  <a:lnTo>
                    <a:pt x="7606" y="10174"/>
                  </a:lnTo>
                  <a:lnTo>
                    <a:pt x="7739" y="10174"/>
                  </a:lnTo>
                  <a:lnTo>
                    <a:pt x="8339" y="10241"/>
                  </a:lnTo>
                  <a:lnTo>
                    <a:pt x="8606" y="10374"/>
                  </a:lnTo>
                  <a:lnTo>
                    <a:pt x="8773" y="10408"/>
                  </a:lnTo>
                  <a:lnTo>
                    <a:pt x="8706" y="10074"/>
                  </a:lnTo>
                  <a:lnTo>
                    <a:pt x="8706" y="9741"/>
                  </a:lnTo>
                  <a:lnTo>
                    <a:pt x="8339" y="9474"/>
                  </a:lnTo>
                  <a:lnTo>
                    <a:pt x="8306" y="9073"/>
                  </a:lnTo>
                  <a:lnTo>
                    <a:pt x="8640" y="8707"/>
                  </a:lnTo>
                  <a:lnTo>
                    <a:pt x="8973" y="8707"/>
                  </a:lnTo>
                  <a:lnTo>
                    <a:pt x="9007" y="9040"/>
                  </a:lnTo>
                  <a:lnTo>
                    <a:pt x="9340" y="8673"/>
                  </a:lnTo>
                  <a:lnTo>
                    <a:pt x="9974" y="8640"/>
                  </a:lnTo>
                  <a:lnTo>
                    <a:pt x="10307" y="8240"/>
                  </a:lnTo>
                  <a:lnTo>
                    <a:pt x="10641" y="8240"/>
                  </a:lnTo>
                  <a:lnTo>
                    <a:pt x="10975" y="8206"/>
                  </a:lnTo>
                  <a:lnTo>
                    <a:pt x="10941" y="7539"/>
                  </a:lnTo>
                  <a:lnTo>
                    <a:pt x="10608" y="7205"/>
                  </a:lnTo>
                  <a:lnTo>
                    <a:pt x="10241" y="7205"/>
                  </a:lnTo>
                  <a:lnTo>
                    <a:pt x="9540" y="6972"/>
                  </a:lnTo>
                  <a:lnTo>
                    <a:pt x="9507" y="6672"/>
                  </a:lnTo>
                  <a:lnTo>
                    <a:pt x="9840" y="6638"/>
                  </a:lnTo>
                  <a:lnTo>
                    <a:pt x="9840" y="6305"/>
                  </a:lnTo>
                  <a:lnTo>
                    <a:pt x="9507" y="5971"/>
                  </a:lnTo>
                  <a:lnTo>
                    <a:pt x="9140" y="5671"/>
                  </a:lnTo>
                  <a:lnTo>
                    <a:pt x="8806" y="5337"/>
                  </a:lnTo>
                  <a:lnTo>
                    <a:pt x="8773" y="4971"/>
                  </a:lnTo>
                  <a:lnTo>
                    <a:pt x="8773" y="4670"/>
                  </a:lnTo>
                  <a:lnTo>
                    <a:pt x="8406" y="4670"/>
                  </a:lnTo>
                  <a:lnTo>
                    <a:pt x="8073" y="4704"/>
                  </a:lnTo>
                  <a:lnTo>
                    <a:pt x="8006" y="4003"/>
                  </a:lnTo>
                  <a:lnTo>
                    <a:pt x="7606" y="3369"/>
                  </a:lnTo>
                  <a:lnTo>
                    <a:pt x="7272" y="3369"/>
                  </a:lnTo>
                  <a:lnTo>
                    <a:pt x="6938" y="3403"/>
                  </a:lnTo>
                  <a:lnTo>
                    <a:pt x="6938" y="3069"/>
                  </a:lnTo>
                  <a:lnTo>
                    <a:pt x="6905" y="2369"/>
                  </a:lnTo>
                  <a:lnTo>
                    <a:pt x="6805" y="1702"/>
                  </a:lnTo>
                  <a:lnTo>
                    <a:pt x="6505" y="1702"/>
                  </a:lnTo>
                  <a:lnTo>
                    <a:pt x="6471" y="1401"/>
                  </a:lnTo>
                  <a:lnTo>
                    <a:pt x="6471" y="1034"/>
                  </a:lnTo>
                  <a:lnTo>
                    <a:pt x="5671" y="734"/>
                  </a:lnTo>
                  <a:lnTo>
                    <a:pt x="5738" y="1134"/>
                  </a:lnTo>
                  <a:lnTo>
                    <a:pt x="5671" y="1068"/>
                  </a:lnTo>
                  <a:lnTo>
                    <a:pt x="5070" y="801"/>
                  </a:lnTo>
                  <a:lnTo>
                    <a:pt x="4670" y="501"/>
                  </a:lnTo>
                  <a:lnTo>
                    <a:pt x="4303" y="501"/>
                  </a:lnTo>
                  <a:lnTo>
                    <a:pt x="4070" y="834"/>
                  </a:lnTo>
                  <a:lnTo>
                    <a:pt x="4003" y="834"/>
                  </a:lnTo>
                  <a:lnTo>
                    <a:pt x="3669" y="534"/>
                  </a:lnTo>
                  <a:lnTo>
                    <a:pt x="3302" y="200"/>
                  </a:lnTo>
                  <a:lnTo>
                    <a:pt x="2602" y="234"/>
                  </a:lnTo>
                  <a:lnTo>
                    <a:pt x="2569"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8069647" y="3699142"/>
              <a:ext cx="733" cy="21"/>
            </a:xfrm>
            <a:custGeom>
              <a:avLst/>
              <a:gdLst/>
              <a:ahLst/>
              <a:cxnLst/>
              <a:rect l="l" t="t" r="r" b="b"/>
              <a:pathLst>
                <a:path w="35" h="1" extrusionOk="0">
                  <a:moveTo>
                    <a:pt x="34" y="1"/>
                  </a:moveTo>
                  <a:lnTo>
                    <a:pt x="1" y="1"/>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6"/>
            <p:cNvSpPr/>
            <p:nvPr/>
          </p:nvSpPr>
          <p:spPr>
            <a:xfrm>
              <a:off x="8037529" y="3950581"/>
              <a:ext cx="1424" cy="8396"/>
            </a:xfrm>
            <a:custGeom>
              <a:avLst/>
              <a:gdLst/>
              <a:ahLst/>
              <a:cxnLst/>
              <a:rect l="l" t="t" r="r" b="b"/>
              <a:pathLst>
                <a:path w="68" h="401" extrusionOk="0">
                  <a:moveTo>
                    <a:pt x="0" y="0"/>
                  </a:moveTo>
                  <a:lnTo>
                    <a:pt x="34" y="401"/>
                  </a:lnTo>
                  <a:lnTo>
                    <a:pt x="67" y="334"/>
                  </a:lnTo>
                  <a:lnTo>
                    <a:pt x="0" y="0"/>
                  </a:lnTo>
                  <a:close/>
                </a:path>
              </a:pathLst>
            </a:custGeom>
            <a:solidFill>
              <a:schemeClr val="lt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6"/>
            <p:cNvSpPr/>
            <p:nvPr/>
          </p:nvSpPr>
          <p:spPr>
            <a:xfrm>
              <a:off x="7892265" y="3699142"/>
              <a:ext cx="310796" cy="257741"/>
            </a:xfrm>
            <a:custGeom>
              <a:avLst/>
              <a:gdLst/>
              <a:ahLst/>
              <a:cxnLst/>
              <a:rect l="l" t="t" r="r" b="b"/>
              <a:pathLst>
                <a:path w="14844" h="12310" extrusionOk="0">
                  <a:moveTo>
                    <a:pt x="8506" y="1"/>
                  </a:moveTo>
                  <a:lnTo>
                    <a:pt x="8206" y="735"/>
                  </a:lnTo>
                  <a:lnTo>
                    <a:pt x="8273" y="1402"/>
                  </a:lnTo>
                  <a:lnTo>
                    <a:pt x="8139" y="1402"/>
                  </a:lnTo>
                  <a:lnTo>
                    <a:pt x="7939" y="1435"/>
                  </a:lnTo>
                  <a:lnTo>
                    <a:pt x="7272" y="1469"/>
                  </a:lnTo>
                  <a:lnTo>
                    <a:pt x="7672" y="1769"/>
                  </a:lnTo>
                  <a:lnTo>
                    <a:pt x="7305" y="2503"/>
                  </a:lnTo>
                  <a:lnTo>
                    <a:pt x="6638" y="2903"/>
                  </a:lnTo>
                  <a:lnTo>
                    <a:pt x="6338" y="2903"/>
                  </a:lnTo>
                  <a:lnTo>
                    <a:pt x="5871" y="2936"/>
                  </a:lnTo>
                  <a:lnTo>
                    <a:pt x="5637" y="2936"/>
                  </a:lnTo>
                  <a:lnTo>
                    <a:pt x="4970" y="2669"/>
                  </a:lnTo>
                  <a:lnTo>
                    <a:pt x="4270" y="2002"/>
                  </a:lnTo>
                  <a:lnTo>
                    <a:pt x="3869" y="2002"/>
                  </a:lnTo>
                  <a:lnTo>
                    <a:pt x="2869" y="2102"/>
                  </a:lnTo>
                  <a:lnTo>
                    <a:pt x="2835" y="2102"/>
                  </a:lnTo>
                  <a:lnTo>
                    <a:pt x="2535" y="2136"/>
                  </a:lnTo>
                  <a:lnTo>
                    <a:pt x="2602" y="2836"/>
                  </a:lnTo>
                  <a:lnTo>
                    <a:pt x="2635" y="3170"/>
                  </a:lnTo>
                  <a:lnTo>
                    <a:pt x="3636" y="3437"/>
                  </a:lnTo>
                  <a:lnTo>
                    <a:pt x="4003" y="3770"/>
                  </a:lnTo>
                  <a:lnTo>
                    <a:pt x="4036" y="4004"/>
                  </a:lnTo>
                  <a:lnTo>
                    <a:pt x="4103" y="4738"/>
                  </a:lnTo>
                  <a:lnTo>
                    <a:pt x="3703" y="4771"/>
                  </a:lnTo>
                  <a:lnTo>
                    <a:pt x="2769" y="4838"/>
                  </a:lnTo>
                  <a:lnTo>
                    <a:pt x="2769" y="5138"/>
                  </a:lnTo>
                  <a:lnTo>
                    <a:pt x="2702" y="5138"/>
                  </a:lnTo>
                  <a:lnTo>
                    <a:pt x="2702" y="5171"/>
                  </a:lnTo>
                  <a:lnTo>
                    <a:pt x="2001" y="4904"/>
                  </a:lnTo>
                  <a:lnTo>
                    <a:pt x="1601" y="4938"/>
                  </a:lnTo>
                  <a:lnTo>
                    <a:pt x="1334" y="4938"/>
                  </a:lnTo>
                  <a:lnTo>
                    <a:pt x="634" y="4271"/>
                  </a:lnTo>
                  <a:lnTo>
                    <a:pt x="334" y="4637"/>
                  </a:lnTo>
                  <a:lnTo>
                    <a:pt x="0" y="5338"/>
                  </a:lnTo>
                  <a:lnTo>
                    <a:pt x="701" y="5638"/>
                  </a:lnTo>
                  <a:lnTo>
                    <a:pt x="767" y="6005"/>
                  </a:lnTo>
                  <a:lnTo>
                    <a:pt x="1134" y="5972"/>
                  </a:lnTo>
                  <a:lnTo>
                    <a:pt x="1468" y="5938"/>
                  </a:lnTo>
                  <a:lnTo>
                    <a:pt x="2468" y="6572"/>
                  </a:lnTo>
                  <a:lnTo>
                    <a:pt x="2168" y="6939"/>
                  </a:lnTo>
                  <a:lnTo>
                    <a:pt x="1534" y="7306"/>
                  </a:lnTo>
                  <a:lnTo>
                    <a:pt x="2535" y="7940"/>
                  </a:lnTo>
                  <a:lnTo>
                    <a:pt x="2935" y="7906"/>
                  </a:lnTo>
                  <a:lnTo>
                    <a:pt x="3202" y="7840"/>
                  </a:lnTo>
                  <a:lnTo>
                    <a:pt x="3302" y="7840"/>
                  </a:lnTo>
                  <a:lnTo>
                    <a:pt x="3970" y="8173"/>
                  </a:lnTo>
                  <a:lnTo>
                    <a:pt x="3970" y="8507"/>
                  </a:lnTo>
                  <a:lnTo>
                    <a:pt x="3669" y="8907"/>
                  </a:lnTo>
                  <a:lnTo>
                    <a:pt x="3636" y="8907"/>
                  </a:lnTo>
                  <a:lnTo>
                    <a:pt x="3036" y="8941"/>
                  </a:lnTo>
                  <a:lnTo>
                    <a:pt x="3369" y="9241"/>
                  </a:lnTo>
                  <a:lnTo>
                    <a:pt x="4437" y="9508"/>
                  </a:lnTo>
                  <a:lnTo>
                    <a:pt x="5170" y="10141"/>
                  </a:lnTo>
                  <a:lnTo>
                    <a:pt x="5304" y="10141"/>
                  </a:lnTo>
                  <a:lnTo>
                    <a:pt x="5838" y="10108"/>
                  </a:lnTo>
                  <a:lnTo>
                    <a:pt x="6038" y="10108"/>
                  </a:lnTo>
                  <a:lnTo>
                    <a:pt x="6138" y="10075"/>
                  </a:lnTo>
                  <a:lnTo>
                    <a:pt x="6171" y="10075"/>
                  </a:lnTo>
                  <a:lnTo>
                    <a:pt x="6538" y="10442"/>
                  </a:lnTo>
                  <a:lnTo>
                    <a:pt x="6204" y="10775"/>
                  </a:lnTo>
                  <a:lnTo>
                    <a:pt x="6204" y="10775"/>
                  </a:lnTo>
                  <a:lnTo>
                    <a:pt x="6505" y="10742"/>
                  </a:lnTo>
                  <a:lnTo>
                    <a:pt x="6538" y="10742"/>
                  </a:lnTo>
                  <a:lnTo>
                    <a:pt x="6872" y="11075"/>
                  </a:lnTo>
                  <a:lnTo>
                    <a:pt x="7005" y="12310"/>
                  </a:lnTo>
                  <a:lnTo>
                    <a:pt x="7205" y="11676"/>
                  </a:lnTo>
                  <a:lnTo>
                    <a:pt x="7205" y="11309"/>
                  </a:lnTo>
                  <a:lnTo>
                    <a:pt x="7172" y="11075"/>
                  </a:lnTo>
                  <a:lnTo>
                    <a:pt x="7872" y="10642"/>
                  </a:lnTo>
                  <a:lnTo>
                    <a:pt x="8506" y="9908"/>
                  </a:lnTo>
                  <a:lnTo>
                    <a:pt x="8473" y="9574"/>
                  </a:lnTo>
                  <a:lnTo>
                    <a:pt x="8773" y="8840"/>
                  </a:lnTo>
                  <a:lnTo>
                    <a:pt x="9040" y="8140"/>
                  </a:lnTo>
                  <a:lnTo>
                    <a:pt x="9774" y="8107"/>
                  </a:lnTo>
                  <a:lnTo>
                    <a:pt x="10007" y="7406"/>
                  </a:lnTo>
                  <a:lnTo>
                    <a:pt x="10374" y="7339"/>
                  </a:lnTo>
                  <a:lnTo>
                    <a:pt x="11108" y="8007"/>
                  </a:lnTo>
                  <a:lnTo>
                    <a:pt x="11508" y="8307"/>
                  </a:lnTo>
                  <a:lnTo>
                    <a:pt x="11542" y="8974"/>
                  </a:lnTo>
                  <a:lnTo>
                    <a:pt x="11141" y="9007"/>
                  </a:lnTo>
                  <a:lnTo>
                    <a:pt x="11542" y="9341"/>
                  </a:lnTo>
                  <a:lnTo>
                    <a:pt x="11942" y="10075"/>
                  </a:lnTo>
                  <a:lnTo>
                    <a:pt x="11975" y="10342"/>
                  </a:lnTo>
                  <a:lnTo>
                    <a:pt x="11275" y="10775"/>
                  </a:lnTo>
                  <a:lnTo>
                    <a:pt x="10941" y="10775"/>
                  </a:lnTo>
                  <a:lnTo>
                    <a:pt x="11675" y="11009"/>
                  </a:lnTo>
                  <a:lnTo>
                    <a:pt x="12342" y="11309"/>
                  </a:lnTo>
                  <a:lnTo>
                    <a:pt x="12676" y="10942"/>
                  </a:lnTo>
                  <a:lnTo>
                    <a:pt x="13009" y="10942"/>
                  </a:lnTo>
                  <a:lnTo>
                    <a:pt x="14377" y="11175"/>
                  </a:lnTo>
                  <a:lnTo>
                    <a:pt x="14010" y="10842"/>
                  </a:lnTo>
                  <a:lnTo>
                    <a:pt x="14344" y="10575"/>
                  </a:lnTo>
                  <a:lnTo>
                    <a:pt x="13643" y="10241"/>
                  </a:lnTo>
                  <a:lnTo>
                    <a:pt x="13276" y="9574"/>
                  </a:lnTo>
                  <a:lnTo>
                    <a:pt x="13543" y="9174"/>
                  </a:lnTo>
                  <a:lnTo>
                    <a:pt x="13510" y="8840"/>
                  </a:lnTo>
                  <a:lnTo>
                    <a:pt x="13510" y="8507"/>
                  </a:lnTo>
                  <a:lnTo>
                    <a:pt x="13843" y="8474"/>
                  </a:lnTo>
                  <a:lnTo>
                    <a:pt x="13877" y="9174"/>
                  </a:lnTo>
                  <a:lnTo>
                    <a:pt x="14210" y="8474"/>
                  </a:lnTo>
                  <a:lnTo>
                    <a:pt x="14144" y="7806"/>
                  </a:lnTo>
                  <a:lnTo>
                    <a:pt x="14144" y="7473"/>
                  </a:lnTo>
                  <a:lnTo>
                    <a:pt x="13777" y="7139"/>
                  </a:lnTo>
                  <a:lnTo>
                    <a:pt x="13343" y="6472"/>
                  </a:lnTo>
                  <a:lnTo>
                    <a:pt x="13710" y="6439"/>
                  </a:lnTo>
                  <a:lnTo>
                    <a:pt x="13676" y="6139"/>
                  </a:lnTo>
                  <a:lnTo>
                    <a:pt x="13643" y="5471"/>
                  </a:lnTo>
                  <a:lnTo>
                    <a:pt x="13610" y="5104"/>
                  </a:lnTo>
                  <a:lnTo>
                    <a:pt x="13276" y="4771"/>
                  </a:lnTo>
                  <a:lnTo>
                    <a:pt x="13209" y="4437"/>
                  </a:lnTo>
                  <a:lnTo>
                    <a:pt x="13543" y="4070"/>
                  </a:lnTo>
                  <a:lnTo>
                    <a:pt x="13843" y="3303"/>
                  </a:lnTo>
                  <a:lnTo>
                    <a:pt x="14177" y="3070"/>
                  </a:lnTo>
                  <a:lnTo>
                    <a:pt x="14844" y="3003"/>
                  </a:lnTo>
                  <a:lnTo>
                    <a:pt x="14811" y="2636"/>
                  </a:lnTo>
                  <a:lnTo>
                    <a:pt x="14477" y="2302"/>
                  </a:lnTo>
                  <a:lnTo>
                    <a:pt x="13810" y="2736"/>
                  </a:lnTo>
                  <a:lnTo>
                    <a:pt x="13109" y="2769"/>
                  </a:lnTo>
                  <a:lnTo>
                    <a:pt x="12476" y="2803"/>
                  </a:lnTo>
                  <a:lnTo>
                    <a:pt x="12042" y="2169"/>
                  </a:lnTo>
                  <a:lnTo>
                    <a:pt x="11375" y="2236"/>
                  </a:lnTo>
                  <a:lnTo>
                    <a:pt x="11041" y="1902"/>
                  </a:lnTo>
                  <a:lnTo>
                    <a:pt x="10608" y="1235"/>
                  </a:lnTo>
                  <a:lnTo>
                    <a:pt x="10274" y="935"/>
                  </a:lnTo>
                  <a:lnTo>
                    <a:pt x="9874" y="601"/>
                  </a:lnTo>
                  <a:lnTo>
                    <a:pt x="9507" y="268"/>
                  </a:lnTo>
                  <a:lnTo>
                    <a:pt x="9207" y="301"/>
                  </a:lnTo>
                  <a:lnTo>
                    <a:pt x="8506"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6"/>
            <p:cNvSpPr/>
            <p:nvPr/>
          </p:nvSpPr>
          <p:spPr>
            <a:xfrm>
              <a:off x="7796580" y="3810886"/>
              <a:ext cx="242373" cy="159272"/>
            </a:xfrm>
            <a:custGeom>
              <a:avLst/>
              <a:gdLst/>
              <a:ahLst/>
              <a:cxnLst/>
              <a:rect l="l" t="t" r="r" b="b"/>
              <a:pathLst>
                <a:path w="11576" h="7607" extrusionOk="0">
                  <a:moveTo>
                    <a:pt x="4503" y="1"/>
                  </a:moveTo>
                  <a:lnTo>
                    <a:pt x="4337" y="68"/>
                  </a:lnTo>
                  <a:lnTo>
                    <a:pt x="4337" y="401"/>
                  </a:lnTo>
                  <a:lnTo>
                    <a:pt x="4370" y="735"/>
                  </a:lnTo>
                  <a:lnTo>
                    <a:pt x="4337" y="735"/>
                  </a:lnTo>
                  <a:lnTo>
                    <a:pt x="3936" y="768"/>
                  </a:lnTo>
                  <a:lnTo>
                    <a:pt x="3269" y="802"/>
                  </a:lnTo>
                  <a:lnTo>
                    <a:pt x="3269" y="1168"/>
                  </a:lnTo>
                  <a:lnTo>
                    <a:pt x="2936" y="1168"/>
                  </a:lnTo>
                  <a:lnTo>
                    <a:pt x="2268" y="1269"/>
                  </a:lnTo>
                  <a:lnTo>
                    <a:pt x="1601" y="1635"/>
                  </a:lnTo>
                  <a:lnTo>
                    <a:pt x="1001" y="2002"/>
                  </a:lnTo>
                  <a:lnTo>
                    <a:pt x="33" y="2770"/>
                  </a:lnTo>
                  <a:lnTo>
                    <a:pt x="0" y="2770"/>
                  </a:lnTo>
                  <a:lnTo>
                    <a:pt x="1034" y="3003"/>
                  </a:lnTo>
                  <a:lnTo>
                    <a:pt x="1068" y="3403"/>
                  </a:lnTo>
                  <a:lnTo>
                    <a:pt x="1368" y="3670"/>
                  </a:lnTo>
                  <a:lnTo>
                    <a:pt x="1101" y="4404"/>
                  </a:lnTo>
                  <a:lnTo>
                    <a:pt x="1168" y="4738"/>
                  </a:lnTo>
                  <a:lnTo>
                    <a:pt x="1501" y="5405"/>
                  </a:lnTo>
                  <a:lnTo>
                    <a:pt x="1868" y="5738"/>
                  </a:lnTo>
                  <a:lnTo>
                    <a:pt x="2235" y="5738"/>
                  </a:lnTo>
                  <a:lnTo>
                    <a:pt x="2569" y="5672"/>
                  </a:lnTo>
                  <a:lnTo>
                    <a:pt x="2902" y="5672"/>
                  </a:lnTo>
                  <a:lnTo>
                    <a:pt x="3236" y="5638"/>
                  </a:lnTo>
                  <a:lnTo>
                    <a:pt x="3569" y="5605"/>
                  </a:lnTo>
                  <a:lnTo>
                    <a:pt x="3870" y="5238"/>
                  </a:lnTo>
                  <a:lnTo>
                    <a:pt x="4270" y="5572"/>
                  </a:lnTo>
                  <a:lnTo>
                    <a:pt x="4270" y="5905"/>
                  </a:lnTo>
                  <a:lnTo>
                    <a:pt x="5004" y="5838"/>
                  </a:lnTo>
                  <a:lnTo>
                    <a:pt x="5337" y="5805"/>
                  </a:lnTo>
                  <a:lnTo>
                    <a:pt x="6038" y="6105"/>
                  </a:lnTo>
                  <a:lnTo>
                    <a:pt x="6071" y="6406"/>
                  </a:lnTo>
                  <a:lnTo>
                    <a:pt x="7105" y="6973"/>
                  </a:lnTo>
                  <a:lnTo>
                    <a:pt x="7839" y="7306"/>
                  </a:lnTo>
                  <a:lnTo>
                    <a:pt x="8173" y="7606"/>
                  </a:lnTo>
                  <a:lnTo>
                    <a:pt x="9207" y="7573"/>
                  </a:lnTo>
                  <a:lnTo>
                    <a:pt x="9907" y="7473"/>
                  </a:lnTo>
                  <a:lnTo>
                    <a:pt x="10207" y="7473"/>
                  </a:lnTo>
                  <a:lnTo>
                    <a:pt x="10875" y="7106"/>
                  </a:lnTo>
                  <a:lnTo>
                    <a:pt x="11542" y="7073"/>
                  </a:lnTo>
                  <a:lnTo>
                    <a:pt x="11508" y="6672"/>
                  </a:lnTo>
                  <a:lnTo>
                    <a:pt x="11575" y="7006"/>
                  </a:lnTo>
                  <a:lnTo>
                    <a:pt x="11575" y="6973"/>
                  </a:lnTo>
                  <a:lnTo>
                    <a:pt x="11442" y="5738"/>
                  </a:lnTo>
                  <a:lnTo>
                    <a:pt x="11108" y="5405"/>
                  </a:lnTo>
                  <a:lnTo>
                    <a:pt x="11075" y="5405"/>
                  </a:lnTo>
                  <a:lnTo>
                    <a:pt x="10774" y="5438"/>
                  </a:lnTo>
                  <a:lnTo>
                    <a:pt x="10774" y="5438"/>
                  </a:lnTo>
                  <a:lnTo>
                    <a:pt x="11108" y="5105"/>
                  </a:lnTo>
                  <a:lnTo>
                    <a:pt x="10741" y="4738"/>
                  </a:lnTo>
                  <a:lnTo>
                    <a:pt x="10708" y="4738"/>
                  </a:lnTo>
                  <a:lnTo>
                    <a:pt x="10608" y="4771"/>
                  </a:lnTo>
                  <a:lnTo>
                    <a:pt x="10408" y="4771"/>
                  </a:lnTo>
                  <a:lnTo>
                    <a:pt x="9874" y="4804"/>
                  </a:lnTo>
                  <a:lnTo>
                    <a:pt x="9740" y="4804"/>
                  </a:lnTo>
                  <a:lnTo>
                    <a:pt x="9007" y="4171"/>
                  </a:lnTo>
                  <a:lnTo>
                    <a:pt x="7939" y="3904"/>
                  </a:lnTo>
                  <a:lnTo>
                    <a:pt x="7606" y="3604"/>
                  </a:lnTo>
                  <a:lnTo>
                    <a:pt x="8206" y="3570"/>
                  </a:lnTo>
                  <a:lnTo>
                    <a:pt x="8239" y="3570"/>
                  </a:lnTo>
                  <a:lnTo>
                    <a:pt x="8540" y="3170"/>
                  </a:lnTo>
                  <a:lnTo>
                    <a:pt x="8540" y="2836"/>
                  </a:lnTo>
                  <a:lnTo>
                    <a:pt x="7872" y="2503"/>
                  </a:lnTo>
                  <a:lnTo>
                    <a:pt x="7772" y="2503"/>
                  </a:lnTo>
                  <a:lnTo>
                    <a:pt x="7505" y="2569"/>
                  </a:lnTo>
                  <a:lnTo>
                    <a:pt x="7105" y="2603"/>
                  </a:lnTo>
                  <a:lnTo>
                    <a:pt x="6104" y="1969"/>
                  </a:lnTo>
                  <a:lnTo>
                    <a:pt x="6738" y="1602"/>
                  </a:lnTo>
                  <a:lnTo>
                    <a:pt x="7038" y="1235"/>
                  </a:lnTo>
                  <a:lnTo>
                    <a:pt x="6038" y="601"/>
                  </a:lnTo>
                  <a:lnTo>
                    <a:pt x="5704" y="635"/>
                  </a:lnTo>
                  <a:lnTo>
                    <a:pt x="5337" y="668"/>
                  </a:lnTo>
                  <a:lnTo>
                    <a:pt x="5271" y="301"/>
                  </a:lnTo>
                  <a:lnTo>
                    <a:pt x="4570" y="1"/>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6"/>
            <p:cNvSpPr/>
            <p:nvPr/>
          </p:nvSpPr>
          <p:spPr>
            <a:xfrm>
              <a:off x="7538149" y="3719410"/>
              <a:ext cx="440023" cy="157157"/>
            </a:xfrm>
            <a:custGeom>
              <a:avLst/>
              <a:gdLst/>
              <a:ahLst/>
              <a:cxnLst/>
              <a:rect l="l" t="t" r="r" b="b"/>
              <a:pathLst>
                <a:path w="21016" h="7506" extrusionOk="0">
                  <a:moveTo>
                    <a:pt x="16446" y="0"/>
                  </a:moveTo>
                  <a:lnTo>
                    <a:pt x="15946" y="34"/>
                  </a:lnTo>
                  <a:lnTo>
                    <a:pt x="16012" y="434"/>
                  </a:lnTo>
                  <a:lnTo>
                    <a:pt x="15279" y="801"/>
                  </a:lnTo>
                  <a:lnTo>
                    <a:pt x="15279" y="767"/>
                  </a:lnTo>
                  <a:lnTo>
                    <a:pt x="15245" y="100"/>
                  </a:lnTo>
                  <a:lnTo>
                    <a:pt x="14912" y="134"/>
                  </a:lnTo>
                  <a:lnTo>
                    <a:pt x="14611" y="134"/>
                  </a:lnTo>
                  <a:lnTo>
                    <a:pt x="14611" y="501"/>
                  </a:lnTo>
                  <a:lnTo>
                    <a:pt x="14278" y="834"/>
                  </a:lnTo>
                  <a:lnTo>
                    <a:pt x="14244" y="834"/>
                  </a:lnTo>
                  <a:lnTo>
                    <a:pt x="14011" y="867"/>
                  </a:lnTo>
                  <a:lnTo>
                    <a:pt x="13244" y="601"/>
                  </a:lnTo>
                  <a:lnTo>
                    <a:pt x="13210" y="634"/>
                  </a:lnTo>
                  <a:lnTo>
                    <a:pt x="12610" y="968"/>
                  </a:lnTo>
                  <a:lnTo>
                    <a:pt x="12276" y="1334"/>
                  </a:lnTo>
                  <a:lnTo>
                    <a:pt x="11609" y="1368"/>
                  </a:lnTo>
                  <a:lnTo>
                    <a:pt x="11276" y="1435"/>
                  </a:lnTo>
                  <a:lnTo>
                    <a:pt x="10909" y="1435"/>
                  </a:lnTo>
                  <a:lnTo>
                    <a:pt x="11276" y="1034"/>
                  </a:lnTo>
                  <a:lnTo>
                    <a:pt x="10875" y="767"/>
                  </a:lnTo>
                  <a:lnTo>
                    <a:pt x="10542" y="801"/>
                  </a:lnTo>
                  <a:lnTo>
                    <a:pt x="9875" y="834"/>
                  </a:lnTo>
                  <a:lnTo>
                    <a:pt x="9841" y="834"/>
                  </a:lnTo>
                  <a:lnTo>
                    <a:pt x="8841" y="934"/>
                  </a:lnTo>
                  <a:lnTo>
                    <a:pt x="8407" y="601"/>
                  </a:lnTo>
                  <a:lnTo>
                    <a:pt x="8107" y="601"/>
                  </a:lnTo>
                  <a:lnTo>
                    <a:pt x="7106" y="1034"/>
                  </a:lnTo>
                  <a:lnTo>
                    <a:pt x="6706" y="1034"/>
                  </a:lnTo>
                  <a:lnTo>
                    <a:pt x="6506" y="1101"/>
                  </a:lnTo>
                  <a:lnTo>
                    <a:pt x="5838" y="1134"/>
                  </a:lnTo>
                  <a:lnTo>
                    <a:pt x="5405" y="1134"/>
                  </a:lnTo>
                  <a:lnTo>
                    <a:pt x="5071" y="801"/>
                  </a:lnTo>
                  <a:lnTo>
                    <a:pt x="5038" y="801"/>
                  </a:lnTo>
                  <a:lnTo>
                    <a:pt x="3704" y="934"/>
                  </a:lnTo>
                  <a:lnTo>
                    <a:pt x="3370" y="934"/>
                  </a:lnTo>
                  <a:lnTo>
                    <a:pt x="2703" y="634"/>
                  </a:lnTo>
                  <a:lnTo>
                    <a:pt x="2002" y="334"/>
                  </a:lnTo>
                  <a:lnTo>
                    <a:pt x="1936" y="367"/>
                  </a:lnTo>
                  <a:lnTo>
                    <a:pt x="1702" y="1034"/>
                  </a:lnTo>
                  <a:lnTo>
                    <a:pt x="1369" y="1435"/>
                  </a:lnTo>
                  <a:lnTo>
                    <a:pt x="1269" y="1468"/>
                  </a:lnTo>
                  <a:lnTo>
                    <a:pt x="701" y="1501"/>
                  </a:lnTo>
                  <a:lnTo>
                    <a:pt x="335" y="1501"/>
                  </a:lnTo>
                  <a:lnTo>
                    <a:pt x="34" y="2202"/>
                  </a:lnTo>
                  <a:lnTo>
                    <a:pt x="1" y="2202"/>
                  </a:lnTo>
                  <a:lnTo>
                    <a:pt x="1068" y="2469"/>
                  </a:lnTo>
                  <a:lnTo>
                    <a:pt x="1402" y="2435"/>
                  </a:lnTo>
                  <a:lnTo>
                    <a:pt x="1736" y="2435"/>
                  </a:lnTo>
                  <a:lnTo>
                    <a:pt x="2069" y="2769"/>
                  </a:lnTo>
                  <a:lnTo>
                    <a:pt x="2403" y="2769"/>
                  </a:lnTo>
                  <a:lnTo>
                    <a:pt x="2736" y="2335"/>
                  </a:lnTo>
                  <a:lnTo>
                    <a:pt x="3070" y="2302"/>
                  </a:lnTo>
                  <a:lnTo>
                    <a:pt x="3437" y="2669"/>
                  </a:lnTo>
                  <a:lnTo>
                    <a:pt x="4204" y="2635"/>
                  </a:lnTo>
                  <a:lnTo>
                    <a:pt x="4237" y="3303"/>
                  </a:lnTo>
                  <a:lnTo>
                    <a:pt x="4538" y="3269"/>
                  </a:lnTo>
                  <a:lnTo>
                    <a:pt x="5205" y="3202"/>
                  </a:lnTo>
                  <a:lnTo>
                    <a:pt x="5538" y="3536"/>
                  </a:lnTo>
                  <a:lnTo>
                    <a:pt x="5572" y="3870"/>
                  </a:lnTo>
                  <a:lnTo>
                    <a:pt x="6005" y="4470"/>
                  </a:lnTo>
                  <a:lnTo>
                    <a:pt x="6372" y="4804"/>
                  </a:lnTo>
                  <a:lnTo>
                    <a:pt x="7073" y="5437"/>
                  </a:lnTo>
                  <a:lnTo>
                    <a:pt x="7406" y="5771"/>
                  </a:lnTo>
                  <a:lnTo>
                    <a:pt x="7440" y="6138"/>
                  </a:lnTo>
                  <a:lnTo>
                    <a:pt x="7173" y="6138"/>
                  </a:lnTo>
                  <a:lnTo>
                    <a:pt x="6839" y="6838"/>
                  </a:lnTo>
                  <a:lnTo>
                    <a:pt x="6873" y="7172"/>
                  </a:lnTo>
                  <a:lnTo>
                    <a:pt x="6906" y="7506"/>
                  </a:lnTo>
                  <a:lnTo>
                    <a:pt x="7239" y="7472"/>
                  </a:lnTo>
                  <a:lnTo>
                    <a:pt x="7206" y="7139"/>
                  </a:lnTo>
                  <a:lnTo>
                    <a:pt x="7540" y="7139"/>
                  </a:lnTo>
                  <a:lnTo>
                    <a:pt x="7907" y="7105"/>
                  </a:lnTo>
                  <a:lnTo>
                    <a:pt x="9241" y="7005"/>
                  </a:lnTo>
                  <a:lnTo>
                    <a:pt x="9574" y="6638"/>
                  </a:lnTo>
                  <a:lnTo>
                    <a:pt x="9908" y="6638"/>
                  </a:lnTo>
                  <a:lnTo>
                    <a:pt x="10208" y="6271"/>
                  </a:lnTo>
                  <a:lnTo>
                    <a:pt x="10909" y="6538"/>
                  </a:lnTo>
                  <a:lnTo>
                    <a:pt x="11242" y="6505"/>
                  </a:lnTo>
                  <a:lnTo>
                    <a:pt x="11276" y="6838"/>
                  </a:lnTo>
                  <a:lnTo>
                    <a:pt x="11342" y="7205"/>
                  </a:lnTo>
                  <a:lnTo>
                    <a:pt x="11676" y="7172"/>
                  </a:lnTo>
                  <a:lnTo>
                    <a:pt x="12343" y="7139"/>
                  </a:lnTo>
                  <a:lnTo>
                    <a:pt x="12376" y="7139"/>
                  </a:lnTo>
                  <a:lnTo>
                    <a:pt x="13344" y="6371"/>
                  </a:lnTo>
                  <a:lnTo>
                    <a:pt x="13944" y="6004"/>
                  </a:lnTo>
                  <a:lnTo>
                    <a:pt x="14611" y="5638"/>
                  </a:lnTo>
                  <a:lnTo>
                    <a:pt x="15279" y="5537"/>
                  </a:lnTo>
                  <a:lnTo>
                    <a:pt x="15612" y="5537"/>
                  </a:lnTo>
                  <a:lnTo>
                    <a:pt x="15612" y="5171"/>
                  </a:lnTo>
                  <a:lnTo>
                    <a:pt x="16346" y="5137"/>
                  </a:lnTo>
                  <a:lnTo>
                    <a:pt x="16680" y="5104"/>
                  </a:lnTo>
                  <a:lnTo>
                    <a:pt x="16713" y="5104"/>
                  </a:lnTo>
                  <a:lnTo>
                    <a:pt x="16680" y="4770"/>
                  </a:lnTo>
                  <a:lnTo>
                    <a:pt x="16680" y="4437"/>
                  </a:lnTo>
                  <a:lnTo>
                    <a:pt x="16846" y="4370"/>
                  </a:lnTo>
                  <a:lnTo>
                    <a:pt x="16913" y="4370"/>
                  </a:lnTo>
                  <a:lnTo>
                    <a:pt x="17247" y="3669"/>
                  </a:lnTo>
                  <a:lnTo>
                    <a:pt x="17547" y="3303"/>
                  </a:lnTo>
                  <a:lnTo>
                    <a:pt x="18281" y="3970"/>
                  </a:lnTo>
                  <a:lnTo>
                    <a:pt x="18514" y="3970"/>
                  </a:lnTo>
                  <a:lnTo>
                    <a:pt x="18914" y="3936"/>
                  </a:lnTo>
                  <a:lnTo>
                    <a:pt x="18948" y="3936"/>
                  </a:lnTo>
                  <a:lnTo>
                    <a:pt x="19615" y="4170"/>
                  </a:lnTo>
                  <a:lnTo>
                    <a:pt x="19682" y="4170"/>
                  </a:lnTo>
                  <a:lnTo>
                    <a:pt x="19682" y="3870"/>
                  </a:lnTo>
                  <a:lnTo>
                    <a:pt x="20616" y="3803"/>
                  </a:lnTo>
                  <a:lnTo>
                    <a:pt x="21016" y="3770"/>
                  </a:lnTo>
                  <a:lnTo>
                    <a:pt x="20949" y="3036"/>
                  </a:lnTo>
                  <a:lnTo>
                    <a:pt x="20916" y="2802"/>
                  </a:lnTo>
                  <a:lnTo>
                    <a:pt x="20549" y="2469"/>
                  </a:lnTo>
                  <a:lnTo>
                    <a:pt x="19548" y="2202"/>
                  </a:lnTo>
                  <a:lnTo>
                    <a:pt x="19515" y="1868"/>
                  </a:lnTo>
                  <a:lnTo>
                    <a:pt x="19448" y="1168"/>
                  </a:lnTo>
                  <a:lnTo>
                    <a:pt x="19748" y="1134"/>
                  </a:lnTo>
                  <a:lnTo>
                    <a:pt x="19782" y="1134"/>
                  </a:lnTo>
                  <a:lnTo>
                    <a:pt x="18748" y="867"/>
                  </a:lnTo>
                  <a:lnTo>
                    <a:pt x="18514" y="934"/>
                  </a:lnTo>
                  <a:lnTo>
                    <a:pt x="18381" y="934"/>
                  </a:lnTo>
                  <a:lnTo>
                    <a:pt x="17780" y="1301"/>
                  </a:lnTo>
                  <a:lnTo>
                    <a:pt x="17747" y="1268"/>
                  </a:lnTo>
                  <a:lnTo>
                    <a:pt x="17380" y="968"/>
                  </a:lnTo>
                  <a:lnTo>
                    <a:pt x="17380" y="634"/>
                  </a:lnTo>
                  <a:lnTo>
                    <a:pt x="17347" y="300"/>
                  </a:lnTo>
                  <a:lnTo>
                    <a:pt x="16613" y="0"/>
                  </a:lnTo>
                  <a:close/>
                </a:path>
              </a:pathLst>
            </a:custGeom>
            <a:no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a:off x="5235485" y="4146137"/>
              <a:ext cx="7014" cy="712"/>
            </a:xfrm>
            <a:custGeom>
              <a:avLst/>
              <a:gdLst/>
              <a:ahLst/>
              <a:cxnLst/>
              <a:rect l="l" t="t" r="r" b="b"/>
              <a:pathLst>
                <a:path w="335" h="34" fill="none" extrusionOk="0">
                  <a:moveTo>
                    <a:pt x="0" y="34"/>
                  </a:moveTo>
                  <a:lnTo>
                    <a:pt x="334" y="0"/>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4694208" y="3854205"/>
              <a:ext cx="7705" cy="6993"/>
            </a:xfrm>
            <a:custGeom>
              <a:avLst/>
              <a:gdLst/>
              <a:ahLst/>
              <a:cxnLst/>
              <a:rect l="l" t="t" r="r" b="b"/>
              <a:pathLst>
                <a:path w="368" h="334" extrusionOk="0">
                  <a:moveTo>
                    <a:pt x="334" y="0"/>
                  </a:moveTo>
                  <a:lnTo>
                    <a:pt x="1" y="33"/>
                  </a:lnTo>
                  <a:lnTo>
                    <a:pt x="34" y="334"/>
                  </a:lnTo>
                  <a:lnTo>
                    <a:pt x="368" y="300"/>
                  </a:lnTo>
                  <a:lnTo>
                    <a:pt x="334"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6"/>
            <p:cNvSpPr/>
            <p:nvPr/>
          </p:nvSpPr>
          <p:spPr>
            <a:xfrm>
              <a:off x="4673250" y="3796229"/>
              <a:ext cx="729169" cy="622304"/>
            </a:xfrm>
            <a:custGeom>
              <a:avLst/>
              <a:gdLst/>
              <a:ahLst/>
              <a:cxnLst/>
              <a:rect l="l" t="t" r="r" b="b"/>
              <a:pathLst>
                <a:path w="34826" h="29722" extrusionOk="0">
                  <a:moveTo>
                    <a:pt x="6305" y="0"/>
                  </a:moveTo>
                  <a:lnTo>
                    <a:pt x="5638" y="367"/>
                  </a:lnTo>
                  <a:lnTo>
                    <a:pt x="5305" y="367"/>
                  </a:lnTo>
                  <a:lnTo>
                    <a:pt x="4938" y="101"/>
                  </a:lnTo>
                  <a:lnTo>
                    <a:pt x="4971" y="434"/>
                  </a:lnTo>
                  <a:lnTo>
                    <a:pt x="4638" y="467"/>
                  </a:lnTo>
                  <a:lnTo>
                    <a:pt x="4271" y="467"/>
                  </a:lnTo>
                  <a:lnTo>
                    <a:pt x="3937" y="501"/>
                  </a:lnTo>
                  <a:lnTo>
                    <a:pt x="4304" y="834"/>
                  </a:lnTo>
                  <a:lnTo>
                    <a:pt x="3970" y="1168"/>
                  </a:lnTo>
                  <a:lnTo>
                    <a:pt x="3670" y="1535"/>
                  </a:lnTo>
                  <a:lnTo>
                    <a:pt x="3637" y="1201"/>
                  </a:lnTo>
                  <a:lnTo>
                    <a:pt x="3270" y="868"/>
                  </a:lnTo>
                  <a:lnTo>
                    <a:pt x="2936" y="934"/>
                  </a:lnTo>
                  <a:lnTo>
                    <a:pt x="2569" y="934"/>
                  </a:lnTo>
                  <a:lnTo>
                    <a:pt x="2236" y="634"/>
                  </a:lnTo>
                  <a:lnTo>
                    <a:pt x="1936" y="1335"/>
                  </a:lnTo>
                  <a:lnTo>
                    <a:pt x="1569" y="1001"/>
                  </a:lnTo>
                  <a:lnTo>
                    <a:pt x="1235" y="1368"/>
                  </a:lnTo>
                  <a:lnTo>
                    <a:pt x="935" y="1768"/>
                  </a:lnTo>
                  <a:lnTo>
                    <a:pt x="1269" y="2102"/>
                  </a:lnTo>
                  <a:lnTo>
                    <a:pt x="1302" y="2369"/>
                  </a:lnTo>
                  <a:lnTo>
                    <a:pt x="1635" y="2035"/>
                  </a:lnTo>
                  <a:lnTo>
                    <a:pt x="1635" y="2369"/>
                  </a:lnTo>
                  <a:lnTo>
                    <a:pt x="1335" y="2769"/>
                  </a:lnTo>
                  <a:lnTo>
                    <a:pt x="2002" y="2702"/>
                  </a:lnTo>
                  <a:lnTo>
                    <a:pt x="2069" y="3003"/>
                  </a:lnTo>
                  <a:lnTo>
                    <a:pt x="1736" y="3436"/>
                  </a:lnTo>
                  <a:lnTo>
                    <a:pt x="1769" y="3770"/>
                  </a:lnTo>
                  <a:lnTo>
                    <a:pt x="1435" y="4137"/>
                  </a:lnTo>
                  <a:lnTo>
                    <a:pt x="1769" y="4103"/>
                  </a:lnTo>
                  <a:lnTo>
                    <a:pt x="1802" y="4470"/>
                  </a:lnTo>
                  <a:lnTo>
                    <a:pt x="1469" y="4804"/>
                  </a:lnTo>
                  <a:lnTo>
                    <a:pt x="1102" y="4504"/>
                  </a:lnTo>
                  <a:lnTo>
                    <a:pt x="768" y="4837"/>
                  </a:lnTo>
                  <a:lnTo>
                    <a:pt x="835" y="5504"/>
                  </a:lnTo>
                  <a:lnTo>
                    <a:pt x="902" y="5504"/>
                  </a:lnTo>
                  <a:lnTo>
                    <a:pt x="1602" y="5471"/>
                  </a:lnTo>
                  <a:lnTo>
                    <a:pt x="1902" y="5438"/>
                  </a:lnTo>
                  <a:lnTo>
                    <a:pt x="1836" y="5137"/>
                  </a:lnTo>
                  <a:lnTo>
                    <a:pt x="1936" y="5171"/>
                  </a:lnTo>
                  <a:lnTo>
                    <a:pt x="1936" y="5104"/>
                  </a:lnTo>
                  <a:lnTo>
                    <a:pt x="2603" y="5371"/>
                  </a:lnTo>
                  <a:lnTo>
                    <a:pt x="2970" y="5338"/>
                  </a:lnTo>
                  <a:lnTo>
                    <a:pt x="2970" y="5671"/>
                  </a:lnTo>
                  <a:lnTo>
                    <a:pt x="3003" y="6038"/>
                  </a:lnTo>
                  <a:lnTo>
                    <a:pt x="3003" y="6372"/>
                  </a:lnTo>
                  <a:lnTo>
                    <a:pt x="3337" y="6338"/>
                  </a:lnTo>
                  <a:lnTo>
                    <a:pt x="3737" y="6305"/>
                  </a:lnTo>
                  <a:lnTo>
                    <a:pt x="4071" y="6305"/>
                  </a:lnTo>
                  <a:lnTo>
                    <a:pt x="4437" y="6639"/>
                  </a:lnTo>
                  <a:lnTo>
                    <a:pt x="4804" y="6605"/>
                  </a:lnTo>
                  <a:lnTo>
                    <a:pt x="5138" y="6939"/>
                  </a:lnTo>
                  <a:lnTo>
                    <a:pt x="5438" y="7172"/>
                  </a:lnTo>
                  <a:lnTo>
                    <a:pt x="5438" y="6972"/>
                  </a:lnTo>
                  <a:lnTo>
                    <a:pt x="5472" y="6939"/>
                  </a:lnTo>
                  <a:lnTo>
                    <a:pt x="5472" y="6872"/>
                  </a:lnTo>
                  <a:lnTo>
                    <a:pt x="5838" y="6872"/>
                  </a:lnTo>
                  <a:lnTo>
                    <a:pt x="6172" y="6839"/>
                  </a:lnTo>
                  <a:lnTo>
                    <a:pt x="6172" y="7172"/>
                  </a:lnTo>
                  <a:lnTo>
                    <a:pt x="6506" y="7139"/>
                  </a:lnTo>
                  <a:lnTo>
                    <a:pt x="6906" y="7139"/>
                  </a:lnTo>
                  <a:lnTo>
                    <a:pt x="7239" y="7472"/>
                  </a:lnTo>
                  <a:lnTo>
                    <a:pt x="6939" y="7806"/>
                  </a:lnTo>
                  <a:lnTo>
                    <a:pt x="6973" y="8173"/>
                  </a:lnTo>
                  <a:lnTo>
                    <a:pt x="6973" y="8507"/>
                  </a:lnTo>
                  <a:lnTo>
                    <a:pt x="7306" y="8473"/>
                  </a:lnTo>
                  <a:lnTo>
                    <a:pt x="7673" y="8807"/>
                  </a:lnTo>
                  <a:lnTo>
                    <a:pt x="7740" y="9140"/>
                  </a:lnTo>
                  <a:lnTo>
                    <a:pt x="7673" y="9140"/>
                  </a:lnTo>
                  <a:lnTo>
                    <a:pt x="7673" y="9174"/>
                  </a:lnTo>
                  <a:lnTo>
                    <a:pt x="7340" y="9207"/>
                  </a:lnTo>
                  <a:lnTo>
                    <a:pt x="7340" y="9507"/>
                  </a:lnTo>
                  <a:lnTo>
                    <a:pt x="7306" y="9507"/>
                  </a:lnTo>
                  <a:lnTo>
                    <a:pt x="7306" y="9541"/>
                  </a:lnTo>
                  <a:lnTo>
                    <a:pt x="7006" y="9607"/>
                  </a:lnTo>
                  <a:lnTo>
                    <a:pt x="6672" y="9607"/>
                  </a:lnTo>
                  <a:lnTo>
                    <a:pt x="6739" y="9874"/>
                  </a:lnTo>
                  <a:lnTo>
                    <a:pt x="6672" y="9874"/>
                  </a:lnTo>
                  <a:lnTo>
                    <a:pt x="6672" y="9941"/>
                  </a:lnTo>
                  <a:lnTo>
                    <a:pt x="6305" y="9941"/>
                  </a:lnTo>
                  <a:lnTo>
                    <a:pt x="6072" y="9974"/>
                  </a:lnTo>
                  <a:lnTo>
                    <a:pt x="6072" y="10308"/>
                  </a:lnTo>
                  <a:lnTo>
                    <a:pt x="6005" y="10308"/>
                  </a:lnTo>
                  <a:lnTo>
                    <a:pt x="6005" y="10341"/>
                  </a:lnTo>
                  <a:lnTo>
                    <a:pt x="5672" y="10375"/>
                  </a:lnTo>
                  <a:lnTo>
                    <a:pt x="5405" y="10675"/>
                  </a:lnTo>
                  <a:lnTo>
                    <a:pt x="5438" y="11008"/>
                  </a:lnTo>
                  <a:lnTo>
                    <a:pt x="5138" y="11375"/>
                  </a:lnTo>
                  <a:lnTo>
                    <a:pt x="5138" y="11709"/>
                  </a:lnTo>
                  <a:lnTo>
                    <a:pt x="4838" y="12109"/>
                  </a:lnTo>
                  <a:lnTo>
                    <a:pt x="4838" y="12443"/>
                  </a:lnTo>
                  <a:lnTo>
                    <a:pt x="4904" y="12776"/>
                  </a:lnTo>
                  <a:lnTo>
                    <a:pt x="4904" y="13143"/>
                  </a:lnTo>
                  <a:lnTo>
                    <a:pt x="4938" y="13477"/>
                  </a:lnTo>
                  <a:lnTo>
                    <a:pt x="4838" y="13477"/>
                  </a:lnTo>
                  <a:lnTo>
                    <a:pt x="4838" y="13510"/>
                  </a:lnTo>
                  <a:lnTo>
                    <a:pt x="4504" y="13543"/>
                  </a:lnTo>
                  <a:lnTo>
                    <a:pt x="4237" y="13543"/>
                  </a:lnTo>
                  <a:lnTo>
                    <a:pt x="4271" y="13844"/>
                  </a:lnTo>
                  <a:lnTo>
                    <a:pt x="3604" y="14611"/>
                  </a:lnTo>
                  <a:lnTo>
                    <a:pt x="3637" y="14944"/>
                  </a:lnTo>
                  <a:lnTo>
                    <a:pt x="3303" y="15311"/>
                  </a:lnTo>
                  <a:lnTo>
                    <a:pt x="3337" y="15645"/>
                  </a:lnTo>
                  <a:lnTo>
                    <a:pt x="3303" y="15645"/>
                  </a:lnTo>
                  <a:lnTo>
                    <a:pt x="3303" y="15678"/>
                  </a:lnTo>
                  <a:lnTo>
                    <a:pt x="2936" y="15678"/>
                  </a:lnTo>
                  <a:lnTo>
                    <a:pt x="2303" y="15478"/>
                  </a:lnTo>
                  <a:lnTo>
                    <a:pt x="2336" y="16045"/>
                  </a:lnTo>
                  <a:lnTo>
                    <a:pt x="2336" y="16379"/>
                  </a:lnTo>
                  <a:lnTo>
                    <a:pt x="2403" y="16712"/>
                  </a:lnTo>
                  <a:lnTo>
                    <a:pt x="2770" y="17046"/>
                  </a:lnTo>
                  <a:lnTo>
                    <a:pt x="2803" y="17380"/>
                  </a:lnTo>
                  <a:lnTo>
                    <a:pt x="2803" y="17780"/>
                  </a:lnTo>
                  <a:lnTo>
                    <a:pt x="2469" y="18147"/>
                  </a:lnTo>
                  <a:lnTo>
                    <a:pt x="2169" y="18447"/>
                  </a:lnTo>
                  <a:lnTo>
                    <a:pt x="2169" y="18814"/>
                  </a:lnTo>
                  <a:lnTo>
                    <a:pt x="2102" y="18814"/>
                  </a:lnTo>
                  <a:lnTo>
                    <a:pt x="2136" y="18881"/>
                  </a:lnTo>
                  <a:lnTo>
                    <a:pt x="1769" y="18881"/>
                  </a:lnTo>
                  <a:lnTo>
                    <a:pt x="1502" y="19181"/>
                  </a:lnTo>
                  <a:lnTo>
                    <a:pt x="1569" y="19548"/>
                  </a:lnTo>
                  <a:lnTo>
                    <a:pt x="1235" y="19881"/>
                  </a:lnTo>
                  <a:lnTo>
                    <a:pt x="1602" y="20215"/>
                  </a:lnTo>
                  <a:lnTo>
                    <a:pt x="1936" y="20215"/>
                  </a:lnTo>
                  <a:lnTo>
                    <a:pt x="1936" y="20549"/>
                  </a:lnTo>
                  <a:lnTo>
                    <a:pt x="1969" y="20882"/>
                  </a:lnTo>
                  <a:lnTo>
                    <a:pt x="1936" y="20882"/>
                  </a:lnTo>
                  <a:lnTo>
                    <a:pt x="1936" y="20949"/>
                  </a:lnTo>
                  <a:lnTo>
                    <a:pt x="1602" y="20949"/>
                  </a:lnTo>
                  <a:lnTo>
                    <a:pt x="1302" y="21316"/>
                  </a:lnTo>
                  <a:lnTo>
                    <a:pt x="1269" y="21316"/>
                  </a:lnTo>
                  <a:lnTo>
                    <a:pt x="935" y="21349"/>
                  </a:lnTo>
                  <a:lnTo>
                    <a:pt x="635" y="21349"/>
                  </a:lnTo>
                  <a:lnTo>
                    <a:pt x="635" y="21683"/>
                  </a:lnTo>
                  <a:lnTo>
                    <a:pt x="601" y="21683"/>
                  </a:lnTo>
                  <a:lnTo>
                    <a:pt x="601" y="21716"/>
                  </a:lnTo>
                  <a:lnTo>
                    <a:pt x="301" y="21716"/>
                  </a:lnTo>
                  <a:lnTo>
                    <a:pt x="335" y="22050"/>
                  </a:lnTo>
                  <a:lnTo>
                    <a:pt x="1" y="22383"/>
                  </a:lnTo>
                  <a:lnTo>
                    <a:pt x="68" y="23117"/>
                  </a:lnTo>
                  <a:lnTo>
                    <a:pt x="134" y="23784"/>
                  </a:lnTo>
                  <a:lnTo>
                    <a:pt x="768" y="23784"/>
                  </a:lnTo>
                  <a:lnTo>
                    <a:pt x="1135" y="24118"/>
                  </a:lnTo>
                  <a:lnTo>
                    <a:pt x="1469" y="24385"/>
                  </a:lnTo>
                  <a:lnTo>
                    <a:pt x="1836" y="24718"/>
                  </a:lnTo>
                  <a:lnTo>
                    <a:pt x="1836" y="25052"/>
                  </a:lnTo>
                  <a:lnTo>
                    <a:pt x="2603" y="25352"/>
                  </a:lnTo>
                  <a:lnTo>
                    <a:pt x="2936" y="25686"/>
                  </a:lnTo>
                  <a:lnTo>
                    <a:pt x="2970" y="26019"/>
                  </a:lnTo>
                  <a:lnTo>
                    <a:pt x="2636" y="26386"/>
                  </a:lnTo>
                  <a:lnTo>
                    <a:pt x="3003" y="26353"/>
                  </a:lnTo>
                  <a:lnTo>
                    <a:pt x="3337" y="26353"/>
                  </a:lnTo>
                  <a:lnTo>
                    <a:pt x="3070" y="27020"/>
                  </a:lnTo>
                  <a:lnTo>
                    <a:pt x="3070" y="27387"/>
                  </a:lnTo>
                  <a:lnTo>
                    <a:pt x="2403" y="27453"/>
                  </a:lnTo>
                  <a:lnTo>
                    <a:pt x="2770" y="27720"/>
                  </a:lnTo>
                  <a:lnTo>
                    <a:pt x="2803" y="28454"/>
                  </a:lnTo>
                  <a:lnTo>
                    <a:pt x="3170" y="28788"/>
                  </a:lnTo>
                  <a:lnTo>
                    <a:pt x="3503" y="28721"/>
                  </a:lnTo>
                  <a:lnTo>
                    <a:pt x="3904" y="29021"/>
                  </a:lnTo>
                  <a:lnTo>
                    <a:pt x="4271" y="29722"/>
                  </a:lnTo>
                  <a:lnTo>
                    <a:pt x="4604" y="29355"/>
                  </a:lnTo>
                  <a:lnTo>
                    <a:pt x="4571" y="28988"/>
                  </a:lnTo>
                  <a:lnTo>
                    <a:pt x="5238" y="28621"/>
                  </a:lnTo>
                  <a:lnTo>
                    <a:pt x="5939" y="28554"/>
                  </a:lnTo>
                  <a:lnTo>
                    <a:pt x="6239" y="28187"/>
                  </a:lnTo>
                  <a:lnTo>
                    <a:pt x="6606" y="28187"/>
                  </a:lnTo>
                  <a:lnTo>
                    <a:pt x="7306" y="28488"/>
                  </a:lnTo>
                  <a:lnTo>
                    <a:pt x="7640" y="28454"/>
                  </a:lnTo>
                  <a:lnTo>
                    <a:pt x="7940" y="27720"/>
                  </a:lnTo>
                  <a:lnTo>
                    <a:pt x="8607" y="27687"/>
                  </a:lnTo>
                  <a:lnTo>
                    <a:pt x="9308" y="27987"/>
                  </a:lnTo>
                  <a:lnTo>
                    <a:pt x="9675" y="28321"/>
                  </a:lnTo>
                  <a:lnTo>
                    <a:pt x="10375" y="28287"/>
                  </a:lnTo>
                  <a:lnTo>
                    <a:pt x="10775" y="28888"/>
                  </a:lnTo>
                  <a:lnTo>
                    <a:pt x="11442" y="28854"/>
                  </a:lnTo>
                  <a:lnTo>
                    <a:pt x="12477" y="28788"/>
                  </a:lnTo>
                  <a:lnTo>
                    <a:pt x="12843" y="28788"/>
                  </a:lnTo>
                  <a:lnTo>
                    <a:pt x="13577" y="29055"/>
                  </a:lnTo>
                  <a:lnTo>
                    <a:pt x="13844" y="28688"/>
                  </a:lnTo>
                  <a:lnTo>
                    <a:pt x="14545" y="28654"/>
                  </a:lnTo>
                  <a:lnTo>
                    <a:pt x="14945" y="28955"/>
                  </a:lnTo>
                  <a:lnTo>
                    <a:pt x="15279" y="28955"/>
                  </a:lnTo>
                  <a:lnTo>
                    <a:pt x="15312" y="29288"/>
                  </a:lnTo>
                  <a:lnTo>
                    <a:pt x="15612" y="29288"/>
                  </a:lnTo>
                  <a:lnTo>
                    <a:pt x="15979" y="28888"/>
                  </a:lnTo>
                  <a:lnTo>
                    <a:pt x="15946" y="28521"/>
                  </a:lnTo>
                  <a:lnTo>
                    <a:pt x="15912" y="28187"/>
                  </a:lnTo>
                  <a:lnTo>
                    <a:pt x="16613" y="27820"/>
                  </a:lnTo>
                  <a:lnTo>
                    <a:pt x="16579" y="27487"/>
                  </a:lnTo>
                  <a:lnTo>
                    <a:pt x="17280" y="27453"/>
                  </a:lnTo>
                  <a:lnTo>
                    <a:pt x="17580" y="27053"/>
                  </a:lnTo>
                  <a:lnTo>
                    <a:pt x="18247" y="27020"/>
                  </a:lnTo>
                  <a:lnTo>
                    <a:pt x="18581" y="26986"/>
                  </a:lnTo>
                  <a:lnTo>
                    <a:pt x="19281" y="27287"/>
                  </a:lnTo>
                  <a:lnTo>
                    <a:pt x="19648" y="26886"/>
                  </a:lnTo>
                  <a:lnTo>
                    <a:pt x="20282" y="26519"/>
                  </a:lnTo>
                  <a:lnTo>
                    <a:pt x="20249" y="25819"/>
                  </a:lnTo>
                  <a:lnTo>
                    <a:pt x="20516" y="25485"/>
                  </a:lnTo>
                  <a:lnTo>
                    <a:pt x="20916" y="25452"/>
                  </a:lnTo>
                  <a:lnTo>
                    <a:pt x="21183" y="25052"/>
                  </a:lnTo>
                  <a:lnTo>
                    <a:pt x="21183" y="24718"/>
                  </a:lnTo>
                  <a:lnTo>
                    <a:pt x="21850" y="24351"/>
                  </a:lnTo>
                  <a:lnTo>
                    <a:pt x="22150" y="24318"/>
                  </a:lnTo>
                  <a:lnTo>
                    <a:pt x="22851" y="24285"/>
                  </a:lnTo>
                  <a:lnTo>
                    <a:pt x="23518" y="23517"/>
                  </a:lnTo>
                  <a:lnTo>
                    <a:pt x="23151" y="23217"/>
                  </a:lnTo>
                  <a:lnTo>
                    <a:pt x="23151" y="22850"/>
                  </a:lnTo>
                  <a:lnTo>
                    <a:pt x="22751" y="22550"/>
                  </a:lnTo>
                  <a:lnTo>
                    <a:pt x="22751" y="22183"/>
                  </a:lnTo>
                  <a:lnTo>
                    <a:pt x="22684" y="21883"/>
                  </a:lnTo>
                  <a:lnTo>
                    <a:pt x="22650" y="21216"/>
                  </a:lnTo>
                  <a:lnTo>
                    <a:pt x="22617" y="20515"/>
                  </a:lnTo>
                  <a:lnTo>
                    <a:pt x="22951" y="20148"/>
                  </a:lnTo>
                  <a:lnTo>
                    <a:pt x="23251" y="19781"/>
                  </a:lnTo>
                  <a:lnTo>
                    <a:pt x="23918" y="19381"/>
                  </a:lnTo>
                  <a:lnTo>
                    <a:pt x="24518" y="18647"/>
                  </a:lnTo>
                  <a:lnTo>
                    <a:pt x="24919" y="18647"/>
                  </a:lnTo>
                  <a:lnTo>
                    <a:pt x="25252" y="18280"/>
                  </a:lnTo>
                  <a:lnTo>
                    <a:pt x="25853" y="17513"/>
                  </a:lnTo>
                  <a:lnTo>
                    <a:pt x="26186" y="17179"/>
                  </a:lnTo>
                  <a:lnTo>
                    <a:pt x="26853" y="16779"/>
                  </a:lnTo>
                  <a:lnTo>
                    <a:pt x="26820" y="16446"/>
                  </a:lnTo>
                  <a:lnTo>
                    <a:pt x="27154" y="16379"/>
                  </a:lnTo>
                  <a:lnTo>
                    <a:pt x="27154" y="16045"/>
                  </a:lnTo>
                  <a:lnTo>
                    <a:pt x="27454" y="15678"/>
                  </a:lnTo>
                  <a:lnTo>
                    <a:pt x="27821" y="15678"/>
                  </a:lnTo>
                  <a:lnTo>
                    <a:pt x="28455" y="15612"/>
                  </a:lnTo>
                  <a:lnTo>
                    <a:pt x="29188" y="15545"/>
                  </a:lnTo>
                  <a:lnTo>
                    <a:pt x="29856" y="15512"/>
                  </a:lnTo>
                  <a:lnTo>
                    <a:pt x="30189" y="15478"/>
                  </a:lnTo>
                  <a:lnTo>
                    <a:pt x="30523" y="15478"/>
                  </a:lnTo>
                  <a:lnTo>
                    <a:pt x="30923" y="15445"/>
                  </a:lnTo>
                  <a:lnTo>
                    <a:pt x="31523" y="15045"/>
                  </a:lnTo>
                  <a:lnTo>
                    <a:pt x="31924" y="15011"/>
                  </a:lnTo>
                  <a:lnTo>
                    <a:pt x="32191" y="14678"/>
                  </a:lnTo>
                  <a:lnTo>
                    <a:pt x="32924" y="14644"/>
                  </a:lnTo>
                  <a:lnTo>
                    <a:pt x="33258" y="14611"/>
                  </a:lnTo>
                  <a:lnTo>
                    <a:pt x="33592" y="14211"/>
                  </a:lnTo>
                  <a:lnTo>
                    <a:pt x="33925" y="14211"/>
                  </a:lnTo>
                  <a:lnTo>
                    <a:pt x="34259" y="13844"/>
                  </a:lnTo>
                  <a:lnTo>
                    <a:pt x="34592" y="13477"/>
                  </a:lnTo>
                  <a:lnTo>
                    <a:pt x="34526" y="13143"/>
                  </a:lnTo>
                  <a:lnTo>
                    <a:pt x="34826" y="12776"/>
                  </a:lnTo>
                  <a:lnTo>
                    <a:pt x="34826" y="12443"/>
                  </a:lnTo>
                  <a:lnTo>
                    <a:pt x="34792" y="11709"/>
                  </a:lnTo>
                  <a:lnTo>
                    <a:pt x="34692" y="11642"/>
                  </a:lnTo>
                  <a:lnTo>
                    <a:pt x="34392" y="11942"/>
                  </a:lnTo>
                  <a:lnTo>
                    <a:pt x="34159" y="11809"/>
                  </a:lnTo>
                  <a:lnTo>
                    <a:pt x="33792" y="11809"/>
                  </a:lnTo>
                  <a:lnTo>
                    <a:pt x="33492" y="11942"/>
                  </a:lnTo>
                  <a:lnTo>
                    <a:pt x="33125" y="11876"/>
                  </a:lnTo>
                  <a:lnTo>
                    <a:pt x="32758" y="11609"/>
                  </a:lnTo>
                  <a:lnTo>
                    <a:pt x="32024" y="11642"/>
                  </a:lnTo>
                  <a:lnTo>
                    <a:pt x="31790" y="11675"/>
                  </a:lnTo>
                  <a:lnTo>
                    <a:pt x="31690" y="11809"/>
                  </a:lnTo>
                  <a:lnTo>
                    <a:pt x="31457" y="11809"/>
                  </a:lnTo>
                  <a:lnTo>
                    <a:pt x="31123" y="11776"/>
                  </a:lnTo>
                  <a:lnTo>
                    <a:pt x="30690" y="11642"/>
                  </a:lnTo>
                  <a:lnTo>
                    <a:pt x="30523" y="11108"/>
                  </a:lnTo>
                  <a:lnTo>
                    <a:pt x="30523" y="11042"/>
                  </a:lnTo>
                  <a:lnTo>
                    <a:pt x="30289" y="11042"/>
                  </a:lnTo>
                  <a:lnTo>
                    <a:pt x="29956" y="11108"/>
                  </a:lnTo>
                  <a:lnTo>
                    <a:pt x="29589" y="10775"/>
                  </a:lnTo>
                  <a:lnTo>
                    <a:pt x="29622" y="10274"/>
                  </a:lnTo>
                  <a:lnTo>
                    <a:pt x="29455" y="9841"/>
                  </a:lnTo>
                  <a:lnTo>
                    <a:pt x="29022" y="9607"/>
                  </a:lnTo>
                  <a:lnTo>
                    <a:pt x="28254" y="9874"/>
                  </a:lnTo>
                  <a:lnTo>
                    <a:pt x="27454" y="9874"/>
                  </a:lnTo>
                  <a:lnTo>
                    <a:pt x="27421" y="9541"/>
                  </a:lnTo>
                  <a:lnTo>
                    <a:pt x="27087" y="9607"/>
                  </a:lnTo>
                  <a:lnTo>
                    <a:pt x="26353" y="9274"/>
                  </a:lnTo>
                  <a:lnTo>
                    <a:pt x="26020" y="9307"/>
                  </a:lnTo>
                  <a:lnTo>
                    <a:pt x="25619" y="8974"/>
                  </a:lnTo>
                  <a:lnTo>
                    <a:pt x="25619" y="8940"/>
                  </a:lnTo>
                  <a:lnTo>
                    <a:pt x="25252" y="8673"/>
                  </a:lnTo>
                  <a:lnTo>
                    <a:pt x="24952" y="8340"/>
                  </a:lnTo>
                  <a:lnTo>
                    <a:pt x="24585" y="8373"/>
                  </a:lnTo>
                  <a:lnTo>
                    <a:pt x="24252" y="8373"/>
                  </a:lnTo>
                  <a:lnTo>
                    <a:pt x="23818" y="7706"/>
                  </a:lnTo>
                  <a:lnTo>
                    <a:pt x="23484" y="7773"/>
                  </a:lnTo>
                  <a:lnTo>
                    <a:pt x="23451" y="7706"/>
                  </a:lnTo>
                  <a:lnTo>
                    <a:pt x="23084" y="7439"/>
                  </a:lnTo>
                  <a:lnTo>
                    <a:pt x="22784" y="7172"/>
                  </a:lnTo>
                  <a:lnTo>
                    <a:pt x="22751" y="7139"/>
                  </a:lnTo>
                  <a:lnTo>
                    <a:pt x="22450" y="7139"/>
                  </a:lnTo>
                  <a:lnTo>
                    <a:pt x="22083" y="7172"/>
                  </a:lnTo>
                  <a:lnTo>
                    <a:pt x="22017" y="6805"/>
                  </a:lnTo>
                  <a:lnTo>
                    <a:pt x="21983" y="6505"/>
                  </a:lnTo>
                  <a:lnTo>
                    <a:pt x="21650" y="6172"/>
                  </a:lnTo>
                  <a:lnTo>
                    <a:pt x="21283" y="5871"/>
                  </a:lnTo>
                  <a:lnTo>
                    <a:pt x="21316" y="5838"/>
                  </a:lnTo>
                  <a:lnTo>
                    <a:pt x="21249" y="5838"/>
                  </a:lnTo>
                  <a:lnTo>
                    <a:pt x="20849" y="5504"/>
                  </a:lnTo>
                  <a:lnTo>
                    <a:pt x="20182" y="5538"/>
                  </a:lnTo>
                  <a:lnTo>
                    <a:pt x="19482" y="5271"/>
                  </a:lnTo>
                  <a:lnTo>
                    <a:pt x="19081" y="4937"/>
                  </a:lnTo>
                  <a:lnTo>
                    <a:pt x="18781" y="4971"/>
                  </a:lnTo>
                  <a:lnTo>
                    <a:pt x="18414" y="4971"/>
                  </a:lnTo>
                  <a:lnTo>
                    <a:pt x="17747" y="5004"/>
                  </a:lnTo>
                  <a:lnTo>
                    <a:pt x="17347" y="4704"/>
                  </a:lnTo>
                  <a:lnTo>
                    <a:pt x="16946" y="4037"/>
                  </a:lnTo>
                  <a:lnTo>
                    <a:pt x="16279" y="4103"/>
                  </a:lnTo>
                  <a:lnTo>
                    <a:pt x="15912" y="3803"/>
                  </a:lnTo>
                  <a:lnTo>
                    <a:pt x="15612" y="3803"/>
                  </a:lnTo>
                  <a:lnTo>
                    <a:pt x="14912" y="3837"/>
                  </a:lnTo>
                  <a:lnTo>
                    <a:pt x="14511" y="3870"/>
                  </a:lnTo>
                  <a:lnTo>
                    <a:pt x="14178" y="3603"/>
                  </a:lnTo>
                  <a:lnTo>
                    <a:pt x="13811" y="3603"/>
                  </a:lnTo>
                  <a:lnTo>
                    <a:pt x="13477" y="3636"/>
                  </a:lnTo>
                  <a:lnTo>
                    <a:pt x="13144" y="3303"/>
                  </a:lnTo>
                  <a:lnTo>
                    <a:pt x="12743" y="2969"/>
                  </a:lnTo>
                  <a:lnTo>
                    <a:pt x="12410" y="3003"/>
                  </a:lnTo>
                  <a:lnTo>
                    <a:pt x="11676" y="2702"/>
                  </a:lnTo>
                  <a:lnTo>
                    <a:pt x="11309" y="2769"/>
                  </a:lnTo>
                  <a:lnTo>
                    <a:pt x="10642" y="2436"/>
                  </a:lnTo>
                  <a:lnTo>
                    <a:pt x="10609" y="2135"/>
                  </a:lnTo>
                  <a:lnTo>
                    <a:pt x="9908" y="2169"/>
                  </a:lnTo>
                  <a:lnTo>
                    <a:pt x="9541" y="1802"/>
                  </a:lnTo>
                  <a:lnTo>
                    <a:pt x="9241" y="1835"/>
                  </a:lnTo>
                  <a:lnTo>
                    <a:pt x="8574" y="1868"/>
                  </a:lnTo>
                  <a:lnTo>
                    <a:pt x="8140" y="1602"/>
                  </a:lnTo>
                  <a:lnTo>
                    <a:pt x="7773" y="1268"/>
                  </a:lnTo>
                  <a:lnTo>
                    <a:pt x="7139" y="1668"/>
                  </a:lnTo>
                  <a:lnTo>
                    <a:pt x="6739" y="1001"/>
                  </a:lnTo>
                  <a:lnTo>
                    <a:pt x="6339" y="668"/>
                  </a:lnTo>
                  <a:lnTo>
                    <a:pt x="6339" y="334"/>
                  </a:lnTo>
                  <a:lnTo>
                    <a:pt x="6305"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6"/>
            <p:cNvSpPr/>
            <p:nvPr/>
          </p:nvSpPr>
          <p:spPr>
            <a:xfrm>
              <a:off x="4571996" y="3903094"/>
              <a:ext cx="263310" cy="400199"/>
            </a:xfrm>
            <a:custGeom>
              <a:avLst/>
              <a:gdLst/>
              <a:ahLst/>
              <a:cxnLst/>
              <a:rect l="l" t="t" r="r" b="b"/>
              <a:pathLst>
                <a:path w="12576" h="19114" extrusionOk="0">
                  <a:moveTo>
                    <a:pt x="6772" y="0"/>
                  </a:moveTo>
                  <a:lnTo>
                    <a:pt x="6772" y="67"/>
                  </a:lnTo>
                  <a:lnTo>
                    <a:pt x="6772" y="334"/>
                  </a:lnTo>
                  <a:lnTo>
                    <a:pt x="6738" y="334"/>
                  </a:lnTo>
                  <a:lnTo>
                    <a:pt x="6438" y="367"/>
                  </a:lnTo>
                  <a:lnTo>
                    <a:pt x="5738" y="400"/>
                  </a:lnTo>
                  <a:lnTo>
                    <a:pt x="5738" y="734"/>
                  </a:lnTo>
                  <a:lnTo>
                    <a:pt x="5771" y="1068"/>
                  </a:lnTo>
                  <a:lnTo>
                    <a:pt x="5771" y="1401"/>
                  </a:lnTo>
                  <a:lnTo>
                    <a:pt x="5471" y="1768"/>
                  </a:lnTo>
                  <a:lnTo>
                    <a:pt x="5504" y="2102"/>
                  </a:lnTo>
                  <a:lnTo>
                    <a:pt x="5571" y="2835"/>
                  </a:lnTo>
                  <a:lnTo>
                    <a:pt x="5237" y="3169"/>
                  </a:lnTo>
                  <a:lnTo>
                    <a:pt x="4937" y="3536"/>
                  </a:lnTo>
                  <a:lnTo>
                    <a:pt x="4970" y="4236"/>
                  </a:lnTo>
                  <a:lnTo>
                    <a:pt x="4637" y="4570"/>
                  </a:lnTo>
                  <a:lnTo>
                    <a:pt x="4337" y="4937"/>
                  </a:lnTo>
                  <a:lnTo>
                    <a:pt x="4403" y="5671"/>
                  </a:lnTo>
                  <a:lnTo>
                    <a:pt x="4070" y="6038"/>
                  </a:lnTo>
                  <a:lnTo>
                    <a:pt x="3770" y="6738"/>
                  </a:lnTo>
                  <a:lnTo>
                    <a:pt x="3436" y="7072"/>
                  </a:lnTo>
                  <a:lnTo>
                    <a:pt x="3102" y="7439"/>
                  </a:lnTo>
                  <a:lnTo>
                    <a:pt x="3136" y="7772"/>
                  </a:lnTo>
                  <a:lnTo>
                    <a:pt x="2836" y="8173"/>
                  </a:lnTo>
                  <a:lnTo>
                    <a:pt x="2502" y="8873"/>
                  </a:lnTo>
                  <a:lnTo>
                    <a:pt x="2168" y="8906"/>
                  </a:lnTo>
                  <a:lnTo>
                    <a:pt x="1501" y="8940"/>
                  </a:lnTo>
                  <a:lnTo>
                    <a:pt x="1168" y="9273"/>
                  </a:lnTo>
                  <a:lnTo>
                    <a:pt x="1234" y="9607"/>
                  </a:lnTo>
                  <a:lnTo>
                    <a:pt x="1234" y="10007"/>
                  </a:lnTo>
                  <a:lnTo>
                    <a:pt x="1268" y="10341"/>
                  </a:lnTo>
                  <a:lnTo>
                    <a:pt x="968" y="10708"/>
                  </a:lnTo>
                  <a:lnTo>
                    <a:pt x="634" y="11075"/>
                  </a:lnTo>
                  <a:lnTo>
                    <a:pt x="634" y="11408"/>
                  </a:lnTo>
                  <a:lnTo>
                    <a:pt x="667" y="11742"/>
                  </a:lnTo>
                  <a:lnTo>
                    <a:pt x="1334" y="11708"/>
                  </a:lnTo>
                  <a:lnTo>
                    <a:pt x="1735" y="12042"/>
                  </a:lnTo>
                  <a:lnTo>
                    <a:pt x="2068" y="12009"/>
                  </a:lnTo>
                  <a:lnTo>
                    <a:pt x="2102" y="12709"/>
                  </a:lnTo>
                  <a:lnTo>
                    <a:pt x="2135" y="13043"/>
                  </a:lnTo>
                  <a:lnTo>
                    <a:pt x="1801" y="13410"/>
                  </a:lnTo>
                  <a:lnTo>
                    <a:pt x="1468" y="13743"/>
                  </a:lnTo>
                  <a:lnTo>
                    <a:pt x="1501" y="14110"/>
                  </a:lnTo>
                  <a:lnTo>
                    <a:pt x="1234" y="14444"/>
                  </a:lnTo>
                  <a:lnTo>
                    <a:pt x="1535" y="14777"/>
                  </a:lnTo>
                  <a:lnTo>
                    <a:pt x="1301" y="15511"/>
                  </a:lnTo>
                  <a:lnTo>
                    <a:pt x="1301" y="15845"/>
                  </a:lnTo>
                  <a:lnTo>
                    <a:pt x="968" y="15878"/>
                  </a:lnTo>
                  <a:lnTo>
                    <a:pt x="634" y="16212"/>
                  </a:lnTo>
                  <a:lnTo>
                    <a:pt x="634" y="16579"/>
                  </a:lnTo>
                  <a:lnTo>
                    <a:pt x="400" y="17279"/>
                  </a:lnTo>
                  <a:lnTo>
                    <a:pt x="0" y="17679"/>
                  </a:lnTo>
                  <a:lnTo>
                    <a:pt x="67" y="18013"/>
                  </a:lnTo>
                  <a:lnTo>
                    <a:pt x="434" y="17946"/>
                  </a:lnTo>
                  <a:lnTo>
                    <a:pt x="767" y="17946"/>
                  </a:lnTo>
                  <a:lnTo>
                    <a:pt x="1101" y="17579"/>
                  </a:lnTo>
                  <a:lnTo>
                    <a:pt x="1468" y="17913"/>
                  </a:lnTo>
                  <a:lnTo>
                    <a:pt x="1468" y="18213"/>
                  </a:lnTo>
                  <a:lnTo>
                    <a:pt x="1801" y="18213"/>
                  </a:lnTo>
                  <a:lnTo>
                    <a:pt x="2135" y="18180"/>
                  </a:lnTo>
                  <a:lnTo>
                    <a:pt x="2502" y="18513"/>
                  </a:lnTo>
                  <a:lnTo>
                    <a:pt x="3236" y="18780"/>
                  </a:lnTo>
                  <a:lnTo>
                    <a:pt x="3636" y="19114"/>
                  </a:lnTo>
                  <a:lnTo>
                    <a:pt x="3936" y="18747"/>
                  </a:lnTo>
                  <a:lnTo>
                    <a:pt x="3936" y="19080"/>
                  </a:lnTo>
                  <a:lnTo>
                    <a:pt x="4303" y="19080"/>
                  </a:lnTo>
                  <a:lnTo>
                    <a:pt x="5237" y="18680"/>
                  </a:lnTo>
                  <a:lnTo>
                    <a:pt x="4970" y="18680"/>
                  </a:lnTo>
                  <a:lnTo>
                    <a:pt x="4904" y="18013"/>
                  </a:lnTo>
                  <a:lnTo>
                    <a:pt x="4837" y="17279"/>
                  </a:lnTo>
                  <a:lnTo>
                    <a:pt x="5171" y="16946"/>
                  </a:lnTo>
                  <a:lnTo>
                    <a:pt x="5137" y="16612"/>
                  </a:lnTo>
                  <a:lnTo>
                    <a:pt x="5137" y="16579"/>
                  </a:lnTo>
                  <a:lnTo>
                    <a:pt x="5471" y="16579"/>
                  </a:lnTo>
                  <a:lnTo>
                    <a:pt x="5471" y="16245"/>
                  </a:lnTo>
                  <a:lnTo>
                    <a:pt x="5804" y="16212"/>
                  </a:lnTo>
                  <a:lnTo>
                    <a:pt x="6138" y="16212"/>
                  </a:lnTo>
                  <a:lnTo>
                    <a:pt x="6438" y="15845"/>
                  </a:lnTo>
                  <a:lnTo>
                    <a:pt x="6471" y="15778"/>
                  </a:lnTo>
                  <a:lnTo>
                    <a:pt x="6805" y="15778"/>
                  </a:lnTo>
                  <a:lnTo>
                    <a:pt x="6772" y="15445"/>
                  </a:lnTo>
                  <a:lnTo>
                    <a:pt x="6772" y="15111"/>
                  </a:lnTo>
                  <a:lnTo>
                    <a:pt x="6438" y="15111"/>
                  </a:lnTo>
                  <a:lnTo>
                    <a:pt x="6071" y="14777"/>
                  </a:lnTo>
                  <a:lnTo>
                    <a:pt x="6405" y="14444"/>
                  </a:lnTo>
                  <a:lnTo>
                    <a:pt x="6338" y="14077"/>
                  </a:lnTo>
                  <a:lnTo>
                    <a:pt x="6605" y="13777"/>
                  </a:lnTo>
                  <a:lnTo>
                    <a:pt x="6638" y="13743"/>
                  </a:lnTo>
                  <a:lnTo>
                    <a:pt x="6938" y="13710"/>
                  </a:lnTo>
                  <a:lnTo>
                    <a:pt x="7005" y="13710"/>
                  </a:lnTo>
                  <a:lnTo>
                    <a:pt x="7005" y="13343"/>
                  </a:lnTo>
                  <a:lnTo>
                    <a:pt x="7305" y="13043"/>
                  </a:lnTo>
                  <a:lnTo>
                    <a:pt x="7639" y="12676"/>
                  </a:lnTo>
                  <a:lnTo>
                    <a:pt x="7639" y="12276"/>
                  </a:lnTo>
                  <a:lnTo>
                    <a:pt x="7606" y="11942"/>
                  </a:lnTo>
                  <a:lnTo>
                    <a:pt x="7239" y="11608"/>
                  </a:lnTo>
                  <a:lnTo>
                    <a:pt x="7172" y="11275"/>
                  </a:lnTo>
                  <a:lnTo>
                    <a:pt x="7172" y="10941"/>
                  </a:lnTo>
                  <a:lnTo>
                    <a:pt x="7139" y="10374"/>
                  </a:lnTo>
                  <a:lnTo>
                    <a:pt x="7139" y="10274"/>
                  </a:lnTo>
                  <a:lnTo>
                    <a:pt x="7839" y="10574"/>
                  </a:lnTo>
                  <a:lnTo>
                    <a:pt x="8139" y="10541"/>
                  </a:lnTo>
                  <a:lnTo>
                    <a:pt x="8173" y="10541"/>
                  </a:lnTo>
                  <a:lnTo>
                    <a:pt x="8139" y="10207"/>
                  </a:lnTo>
                  <a:lnTo>
                    <a:pt x="8473" y="9840"/>
                  </a:lnTo>
                  <a:lnTo>
                    <a:pt x="8440" y="9507"/>
                  </a:lnTo>
                  <a:lnTo>
                    <a:pt x="9107" y="8740"/>
                  </a:lnTo>
                  <a:lnTo>
                    <a:pt x="9073" y="8439"/>
                  </a:lnTo>
                  <a:lnTo>
                    <a:pt x="9073" y="8406"/>
                  </a:lnTo>
                  <a:lnTo>
                    <a:pt x="9407" y="8373"/>
                  </a:lnTo>
                  <a:lnTo>
                    <a:pt x="9774" y="8373"/>
                  </a:lnTo>
                  <a:lnTo>
                    <a:pt x="9740" y="8039"/>
                  </a:lnTo>
                  <a:lnTo>
                    <a:pt x="9740" y="7672"/>
                  </a:lnTo>
                  <a:lnTo>
                    <a:pt x="9674" y="7339"/>
                  </a:lnTo>
                  <a:lnTo>
                    <a:pt x="9674" y="7005"/>
                  </a:lnTo>
                  <a:lnTo>
                    <a:pt x="9974" y="6605"/>
                  </a:lnTo>
                  <a:lnTo>
                    <a:pt x="9974" y="6271"/>
                  </a:lnTo>
                  <a:lnTo>
                    <a:pt x="10274" y="5904"/>
                  </a:lnTo>
                  <a:lnTo>
                    <a:pt x="10241" y="5571"/>
                  </a:lnTo>
                  <a:lnTo>
                    <a:pt x="10508" y="5271"/>
                  </a:lnTo>
                  <a:lnTo>
                    <a:pt x="10574" y="5204"/>
                  </a:lnTo>
                  <a:lnTo>
                    <a:pt x="10908" y="5204"/>
                  </a:lnTo>
                  <a:lnTo>
                    <a:pt x="10908" y="4870"/>
                  </a:lnTo>
                  <a:lnTo>
                    <a:pt x="10908" y="4837"/>
                  </a:lnTo>
                  <a:lnTo>
                    <a:pt x="11242" y="4837"/>
                  </a:lnTo>
                  <a:lnTo>
                    <a:pt x="11508" y="4770"/>
                  </a:lnTo>
                  <a:lnTo>
                    <a:pt x="11575" y="4770"/>
                  </a:lnTo>
                  <a:lnTo>
                    <a:pt x="11508" y="4503"/>
                  </a:lnTo>
                  <a:lnTo>
                    <a:pt x="11508" y="4437"/>
                  </a:lnTo>
                  <a:lnTo>
                    <a:pt x="11909" y="4403"/>
                  </a:lnTo>
                  <a:lnTo>
                    <a:pt x="12176" y="4403"/>
                  </a:lnTo>
                  <a:lnTo>
                    <a:pt x="12176" y="4103"/>
                  </a:lnTo>
                  <a:lnTo>
                    <a:pt x="12176" y="4070"/>
                  </a:lnTo>
                  <a:lnTo>
                    <a:pt x="12509" y="4036"/>
                  </a:lnTo>
                  <a:lnTo>
                    <a:pt x="12576" y="4036"/>
                  </a:lnTo>
                  <a:lnTo>
                    <a:pt x="12509" y="3703"/>
                  </a:lnTo>
                  <a:lnTo>
                    <a:pt x="12142" y="3369"/>
                  </a:lnTo>
                  <a:lnTo>
                    <a:pt x="11809" y="3403"/>
                  </a:lnTo>
                  <a:lnTo>
                    <a:pt x="11809" y="3069"/>
                  </a:lnTo>
                  <a:lnTo>
                    <a:pt x="11775" y="2702"/>
                  </a:lnTo>
                  <a:lnTo>
                    <a:pt x="12075" y="2368"/>
                  </a:lnTo>
                  <a:lnTo>
                    <a:pt x="11742" y="2035"/>
                  </a:lnTo>
                  <a:lnTo>
                    <a:pt x="11342" y="2035"/>
                  </a:lnTo>
                  <a:lnTo>
                    <a:pt x="11008" y="2068"/>
                  </a:lnTo>
                  <a:lnTo>
                    <a:pt x="11008" y="1735"/>
                  </a:lnTo>
                  <a:lnTo>
                    <a:pt x="10674" y="1768"/>
                  </a:lnTo>
                  <a:lnTo>
                    <a:pt x="10308" y="1768"/>
                  </a:lnTo>
                  <a:lnTo>
                    <a:pt x="10308" y="1835"/>
                  </a:lnTo>
                  <a:lnTo>
                    <a:pt x="10341" y="2102"/>
                  </a:lnTo>
                  <a:lnTo>
                    <a:pt x="10274" y="2068"/>
                  </a:lnTo>
                  <a:lnTo>
                    <a:pt x="9974" y="1835"/>
                  </a:lnTo>
                  <a:lnTo>
                    <a:pt x="9640" y="1501"/>
                  </a:lnTo>
                  <a:lnTo>
                    <a:pt x="9273" y="1535"/>
                  </a:lnTo>
                  <a:lnTo>
                    <a:pt x="8907" y="1201"/>
                  </a:lnTo>
                  <a:lnTo>
                    <a:pt x="8573" y="1201"/>
                  </a:lnTo>
                  <a:lnTo>
                    <a:pt x="8173" y="1234"/>
                  </a:lnTo>
                  <a:lnTo>
                    <a:pt x="7839" y="1268"/>
                  </a:lnTo>
                  <a:lnTo>
                    <a:pt x="7839" y="934"/>
                  </a:lnTo>
                  <a:lnTo>
                    <a:pt x="7806" y="567"/>
                  </a:lnTo>
                  <a:lnTo>
                    <a:pt x="7806" y="234"/>
                  </a:lnTo>
                  <a:lnTo>
                    <a:pt x="7439" y="267"/>
                  </a:lnTo>
                  <a:lnTo>
                    <a:pt x="6772"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6"/>
            <p:cNvSpPr/>
            <p:nvPr/>
          </p:nvSpPr>
          <p:spPr>
            <a:xfrm>
              <a:off x="5324176" y="4233446"/>
              <a:ext cx="64278" cy="43320"/>
            </a:xfrm>
            <a:custGeom>
              <a:avLst/>
              <a:gdLst/>
              <a:ahLst/>
              <a:cxnLst/>
              <a:rect l="l" t="t" r="r" b="b"/>
              <a:pathLst>
                <a:path w="3070" h="2069" extrusionOk="0">
                  <a:moveTo>
                    <a:pt x="1602" y="0"/>
                  </a:moveTo>
                  <a:lnTo>
                    <a:pt x="1335" y="400"/>
                  </a:lnTo>
                  <a:lnTo>
                    <a:pt x="1335" y="734"/>
                  </a:lnTo>
                  <a:lnTo>
                    <a:pt x="668" y="767"/>
                  </a:lnTo>
                  <a:lnTo>
                    <a:pt x="334" y="801"/>
                  </a:lnTo>
                  <a:lnTo>
                    <a:pt x="1" y="801"/>
                  </a:lnTo>
                  <a:lnTo>
                    <a:pt x="1" y="1168"/>
                  </a:lnTo>
                  <a:lnTo>
                    <a:pt x="668" y="1134"/>
                  </a:lnTo>
                  <a:lnTo>
                    <a:pt x="1035" y="1101"/>
                  </a:lnTo>
                  <a:lnTo>
                    <a:pt x="1402" y="1768"/>
                  </a:lnTo>
                  <a:lnTo>
                    <a:pt x="1735" y="1768"/>
                  </a:lnTo>
                  <a:lnTo>
                    <a:pt x="1769" y="2068"/>
                  </a:lnTo>
                  <a:lnTo>
                    <a:pt x="2102" y="2068"/>
                  </a:lnTo>
                  <a:lnTo>
                    <a:pt x="2436" y="1668"/>
                  </a:lnTo>
                  <a:lnTo>
                    <a:pt x="2403" y="1334"/>
                  </a:lnTo>
                  <a:lnTo>
                    <a:pt x="2769" y="1301"/>
                  </a:lnTo>
                  <a:lnTo>
                    <a:pt x="3070" y="967"/>
                  </a:lnTo>
                  <a:lnTo>
                    <a:pt x="2736" y="967"/>
                  </a:lnTo>
                  <a:lnTo>
                    <a:pt x="2403" y="1001"/>
                  </a:lnTo>
                  <a:lnTo>
                    <a:pt x="2036" y="667"/>
                  </a:lnTo>
                  <a:lnTo>
                    <a:pt x="2002" y="334"/>
                  </a:lnTo>
                  <a:lnTo>
                    <a:pt x="1602"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6"/>
            <p:cNvSpPr/>
            <p:nvPr/>
          </p:nvSpPr>
          <p:spPr>
            <a:xfrm>
              <a:off x="5415673" y="4229238"/>
              <a:ext cx="31448" cy="20288"/>
            </a:xfrm>
            <a:custGeom>
              <a:avLst/>
              <a:gdLst/>
              <a:ahLst/>
              <a:cxnLst/>
              <a:rect l="l" t="t" r="r" b="b"/>
              <a:pathLst>
                <a:path w="1502" h="969" extrusionOk="0">
                  <a:moveTo>
                    <a:pt x="1" y="1"/>
                  </a:moveTo>
                  <a:lnTo>
                    <a:pt x="34" y="368"/>
                  </a:lnTo>
                  <a:lnTo>
                    <a:pt x="401" y="668"/>
                  </a:lnTo>
                  <a:lnTo>
                    <a:pt x="734" y="668"/>
                  </a:lnTo>
                  <a:lnTo>
                    <a:pt x="1135" y="968"/>
                  </a:lnTo>
                  <a:lnTo>
                    <a:pt x="1502" y="968"/>
                  </a:lnTo>
                  <a:lnTo>
                    <a:pt x="1435" y="635"/>
                  </a:lnTo>
                  <a:lnTo>
                    <a:pt x="1402" y="268"/>
                  </a:lnTo>
                  <a:lnTo>
                    <a:pt x="1068" y="301"/>
                  </a:lnTo>
                  <a:lnTo>
                    <a:pt x="734" y="301"/>
                  </a:lnTo>
                  <a:lnTo>
                    <a:pt x="368" y="1"/>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6"/>
            <p:cNvSpPr/>
            <p:nvPr/>
          </p:nvSpPr>
          <p:spPr>
            <a:xfrm>
              <a:off x="5231988" y="4283717"/>
              <a:ext cx="29354" cy="24476"/>
            </a:xfrm>
            <a:custGeom>
              <a:avLst/>
              <a:gdLst/>
              <a:ahLst/>
              <a:cxnLst/>
              <a:rect l="l" t="t" r="r" b="b"/>
              <a:pathLst>
                <a:path w="1402" h="1169" extrusionOk="0">
                  <a:moveTo>
                    <a:pt x="1402" y="1"/>
                  </a:moveTo>
                  <a:lnTo>
                    <a:pt x="1001" y="34"/>
                  </a:lnTo>
                  <a:lnTo>
                    <a:pt x="668" y="68"/>
                  </a:lnTo>
                  <a:lnTo>
                    <a:pt x="735" y="401"/>
                  </a:lnTo>
                  <a:lnTo>
                    <a:pt x="1" y="434"/>
                  </a:lnTo>
                  <a:lnTo>
                    <a:pt x="67" y="768"/>
                  </a:lnTo>
                  <a:lnTo>
                    <a:pt x="101" y="1168"/>
                  </a:lnTo>
                  <a:lnTo>
                    <a:pt x="768" y="735"/>
                  </a:lnTo>
                  <a:lnTo>
                    <a:pt x="1068" y="735"/>
                  </a:lnTo>
                  <a:lnTo>
                    <a:pt x="1068" y="368"/>
                  </a:lnTo>
                  <a:lnTo>
                    <a:pt x="1402" y="1"/>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6"/>
            <p:cNvSpPr/>
            <p:nvPr/>
          </p:nvSpPr>
          <p:spPr>
            <a:xfrm>
              <a:off x="5146793" y="3477058"/>
              <a:ext cx="5590" cy="7705"/>
            </a:xfrm>
            <a:custGeom>
              <a:avLst/>
              <a:gdLst/>
              <a:ahLst/>
              <a:cxnLst/>
              <a:rect l="l" t="t" r="r" b="b"/>
              <a:pathLst>
                <a:path w="267" h="368" fill="none" extrusionOk="0">
                  <a:moveTo>
                    <a:pt x="267" y="0"/>
                  </a:moveTo>
                  <a:lnTo>
                    <a:pt x="0" y="367"/>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6"/>
            <p:cNvSpPr/>
            <p:nvPr/>
          </p:nvSpPr>
          <p:spPr>
            <a:xfrm>
              <a:off x="5659427" y="3975015"/>
              <a:ext cx="4208" cy="6323"/>
            </a:xfrm>
            <a:custGeom>
              <a:avLst/>
              <a:gdLst/>
              <a:ahLst/>
              <a:cxnLst/>
              <a:rect l="l" t="t" r="r" b="b"/>
              <a:pathLst>
                <a:path w="201" h="302" fill="none" extrusionOk="0">
                  <a:moveTo>
                    <a:pt x="200" y="1"/>
                  </a:moveTo>
                  <a:lnTo>
                    <a:pt x="0" y="301"/>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6"/>
            <p:cNvSpPr/>
            <p:nvPr/>
          </p:nvSpPr>
          <p:spPr>
            <a:xfrm>
              <a:off x="5048303" y="3374381"/>
              <a:ext cx="689367" cy="671905"/>
            </a:xfrm>
            <a:custGeom>
              <a:avLst/>
              <a:gdLst/>
              <a:ahLst/>
              <a:cxnLst/>
              <a:rect l="l" t="t" r="r" b="b"/>
              <a:pathLst>
                <a:path w="32925" h="32091" extrusionOk="0">
                  <a:moveTo>
                    <a:pt x="20549" y="1"/>
                  </a:moveTo>
                  <a:lnTo>
                    <a:pt x="19815" y="34"/>
                  </a:lnTo>
                  <a:lnTo>
                    <a:pt x="19515" y="101"/>
                  </a:lnTo>
                  <a:lnTo>
                    <a:pt x="19114" y="134"/>
                  </a:lnTo>
                  <a:lnTo>
                    <a:pt x="18781" y="134"/>
                  </a:lnTo>
                  <a:lnTo>
                    <a:pt x="18447" y="167"/>
                  </a:lnTo>
                  <a:lnTo>
                    <a:pt x="18147" y="568"/>
                  </a:lnTo>
                  <a:lnTo>
                    <a:pt x="18147" y="868"/>
                  </a:lnTo>
                  <a:lnTo>
                    <a:pt x="18214" y="1235"/>
                  </a:lnTo>
                  <a:lnTo>
                    <a:pt x="17914" y="1602"/>
                  </a:lnTo>
                  <a:lnTo>
                    <a:pt x="17914" y="1935"/>
                  </a:lnTo>
                  <a:lnTo>
                    <a:pt x="17947" y="2636"/>
                  </a:lnTo>
                  <a:lnTo>
                    <a:pt x="18014" y="2969"/>
                  </a:lnTo>
                  <a:lnTo>
                    <a:pt x="17613" y="3003"/>
                  </a:lnTo>
                  <a:lnTo>
                    <a:pt x="17280" y="3003"/>
                  </a:lnTo>
                  <a:lnTo>
                    <a:pt x="16946" y="3336"/>
                  </a:lnTo>
                  <a:lnTo>
                    <a:pt x="16613" y="3370"/>
                  </a:lnTo>
                  <a:lnTo>
                    <a:pt x="15945" y="3803"/>
                  </a:lnTo>
                  <a:lnTo>
                    <a:pt x="15278" y="4170"/>
                  </a:lnTo>
                  <a:lnTo>
                    <a:pt x="14578" y="4204"/>
                  </a:lnTo>
                  <a:lnTo>
                    <a:pt x="13911" y="4270"/>
                  </a:lnTo>
                  <a:lnTo>
                    <a:pt x="13944" y="4637"/>
                  </a:lnTo>
                  <a:lnTo>
                    <a:pt x="14278" y="4604"/>
                  </a:lnTo>
                  <a:lnTo>
                    <a:pt x="15011" y="4904"/>
                  </a:lnTo>
                  <a:lnTo>
                    <a:pt x="15378" y="5171"/>
                  </a:lnTo>
                  <a:lnTo>
                    <a:pt x="15011" y="5238"/>
                  </a:lnTo>
                  <a:lnTo>
                    <a:pt x="15045" y="5605"/>
                  </a:lnTo>
                  <a:lnTo>
                    <a:pt x="14344" y="5271"/>
                  </a:lnTo>
                  <a:lnTo>
                    <a:pt x="13677" y="5305"/>
                  </a:lnTo>
                  <a:lnTo>
                    <a:pt x="12943" y="5405"/>
                  </a:lnTo>
                  <a:lnTo>
                    <a:pt x="12910" y="5004"/>
                  </a:lnTo>
                  <a:lnTo>
                    <a:pt x="12243" y="5071"/>
                  </a:lnTo>
                  <a:lnTo>
                    <a:pt x="11542" y="4804"/>
                  </a:lnTo>
                  <a:lnTo>
                    <a:pt x="10842" y="4471"/>
                  </a:lnTo>
                  <a:lnTo>
                    <a:pt x="10875" y="4838"/>
                  </a:lnTo>
                  <a:lnTo>
                    <a:pt x="10108" y="4504"/>
                  </a:lnTo>
                  <a:lnTo>
                    <a:pt x="10442" y="4170"/>
                  </a:lnTo>
                  <a:lnTo>
                    <a:pt x="10075" y="3837"/>
                  </a:lnTo>
                  <a:lnTo>
                    <a:pt x="10075" y="3503"/>
                  </a:lnTo>
                  <a:lnTo>
                    <a:pt x="10375" y="3170"/>
                  </a:lnTo>
                  <a:lnTo>
                    <a:pt x="10041" y="3170"/>
                  </a:lnTo>
                  <a:lnTo>
                    <a:pt x="9708" y="3236"/>
                  </a:lnTo>
                  <a:lnTo>
                    <a:pt x="9341" y="2903"/>
                  </a:lnTo>
                  <a:lnTo>
                    <a:pt x="9007" y="2903"/>
                  </a:lnTo>
                  <a:lnTo>
                    <a:pt x="9041" y="3270"/>
                  </a:lnTo>
                  <a:lnTo>
                    <a:pt x="8674" y="3637"/>
                  </a:lnTo>
                  <a:lnTo>
                    <a:pt x="8707" y="4304"/>
                  </a:lnTo>
                  <a:lnTo>
                    <a:pt x="8740" y="4637"/>
                  </a:lnTo>
                  <a:lnTo>
                    <a:pt x="9174" y="5305"/>
                  </a:lnTo>
                  <a:lnTo>
                    <a:pt x="8840" y="5671"/>
                  </a:lnTo>
                  <a:lnTo>
                    <a:pt x="8840" y="6005"/>
                  </a:lnTo>
                  <a:lnTo>
                    <a:pt x="8874" y="6339"/>
                  </a:lnTo>
                  <a:lnTo>
                    <a:pt x="9241" y="6672"/>
                  </a:lnTo>
                  <a:lnTo>
                    <a:pt x="9274" y="7006"/>
                  </a:lnTo>
                  <a:lnTo>
                    <a:pt x="8574" y="7072"/>
                  </a:lnTo>
                  <a:lnTo>
                    <a:pt x="8207" y="6772"/>
                  </a:lnTo>
                  <a:lnTo>
                    <a:pt x="7873" y="6772"/>
                  </a:lnTo>
                  <a:lnTo>
                    <a:pt x="7539" y="6806"/>
                  </a:lnTo>
                  <a:lnTo>
                    <a:pt x="7539" y="6806"/>
                  </a:lnTo>
                  <a:lnTo>
                    <a:pt x="7873" y="6405"/>
                  </a:lnTo>
                  <a:lnTo>
                    <a:pt x="7873" y="6405"/>
                  </a:lnTo>
                  <a:lnTo>
                    <a:pt x="7173" y="6439"/>
                  </a:lnTo>
                  <a:lnTo>
                    <a:pt x="6505" y="6505"/>
                  </a:lnTo>
                  <a:lnTo>
                    <a:pt x="6105" y="6239"/>
                  </a:lnTo>
                  <a:lnTo>
                    <a:pt x="6105" y="6505"/>
                  </a:lnTo>
                  <a:lnTo>
                    <a:pt x="5438" y="6572"/>
                  </a:lnTo>
                  <a:lnTo>
                    <a:pt x="5438" y="6272"/>
                  </a:lnTo>
                  <a:lnTo>
                    <a:pt x="5405" y="5571"/>
                  </a:lnTo>
                  <a:lnTo>
                    <a:pt x="5038" y="5605"/>
                  </a:lnTo>
                  <a:lnTo>
                    <a:pt x="4704" y="5605"/>
                  </a:lnTo>
                  <a:lnTo>
                    <a:pt x="4704" y="5271"/>
                  </a:lnTo>
                  <a:lnTo>
                    <a:pt x="3937" y="4971"/>
                  </a:lnTo>
                  <a:lnTo>
                    <a:pt x="3670" y="5338"/>
                  </a:lnTo>
                  <a:lnTo>
                    <a:pt x="3670" y="5671"/>
                  </a:lnTo>
                  <a:lnTo>
                    <a:pt x="3003" y="5738"/>
                  </a:lnTo>
                  <a:lnTo>
                    <a:pt x="2936" y="5405"/>
                  </a:lnTo>
                  <a:lnTo>
                    <a:pt x="2269" y="5438"/>
                  </a:lnTo>
                  <a:lnTo>
                    <a:pt x="1902" y="5471"/>
                  </a:lnTo>
                  <a:lnTo>
                    <a:pt x="1569" y="5138"/>
                  </a:lnTo>
                  <a:lnTo>
                    <a:pt x="1202" y="5505"/>
                  </a:lnTo>
                  <a:lnTo>
                    <a:pt x="901" y="5571"/>
                  </a:lnTo>
                  <a:lnTo>
                    <a:pt x="568" y="5571"/>
                  </a:lnTo>
                  <a:lnTo>
                    <a:pt x="201" y="5605"/>
                  </a:lnTo>
                  <a:lnTo>
                    <a:pt x="234" y="5938"/>
                  </a:lnTo>
                  <a:lnTo>
                    <a:pt x="568" y="5905"/>
                  </a:lnTo>
                  <a:lnTo>
                    <a:pt x="935" y="5905"/>
                  </a:lnTo>
                  <a:lnTo>
                    <a:pt x="1235" y="5838"/>
                  </a:lnTo>
                  <a:lnTo>
                    <a:pt x="1235" y="6172"/>
                  </a:lnTo>
                  <a:lnTo>
                    <a:pt x="1268" y="6572"/>
                  </a:lnTo>
                  <a:lnTo>
                    <a:pt x="1001" y="6605"/>
                  </a:lnTo>
                  <a:lnTo>
                    <a:pt x="1001" y="6906"/>
                  </a:lnTo>
                  <a:lnTo>
                    <a:pt x="668" y="6939"/>
                  </a:lnTo>
                  <a:lnTo>
                    <a:pt x="334" y="6939"/>
                  </a:lnTo>
                  <a:lnTo>
                    <a:pt x="1" y="7339"/>
                  </a:lnTo>
                  <a:lnTo>
                    <a:pt x="1" y="7339"/>
                  </a:lnTo>
                  <a:lnTo>
                    <a:pt x="334" y="7306"/>
                  </a:lnTo>
                  <a:lnTo>
                    <a:pt x="701" y="7606"/>
                  </a:lnTo>
                  <a:lnTo>
                    <a:pt x="1102" y="8273"/>
                  </a:lnTo>
                  <a:lnTo>
                    <a:pt x="1068" y="7940"/>
                  </a:lnTo>
                  <a:lnTo>
                    <a:pt x="1068" y="7940"/>
                  </a:lnTo>
                  <a:lnTo>
                    <a:pt x="1769" y="8240"/>
                  </a:lnTo>
                  <a:lnTo>
                    <a:pt x="1735" y="7906"/>
                  </a:lnTo>
                  <a:lnTo>
                    <a:pt x="2069" y="7840"/>
                  </a:lnTo>
                  <a:lnTo>
                    <a:pt x="2069" y="8240"/>
                  </a:lnTo>
                  <a:lnTo>
                    <a:pt x="2836" y="8807"/>
                  </a:lnTo>
                  <a:lnTo>
                    <a:pt x="3203" y="8807"/>
                  </a:lnTo>
                  <a:lnTo>
                    <a:pt x="3236" y="9141"/>
                  </a:lnTo>
                  <a:lnTo>
                    <a:pt x="3537" y="9141"/>
                  </a:lnTo>
                  <a:lnTo>
                    <a:pt x="3570" y="9474"/>
                  </a:lnTo>
                  <a:lnTo>
                    <a:pt x="3603" y="9808"/>
                  </a:lnTo>
                  <a:lnTo>
                    <a:pt x="4270" y="9774"/>
                  </a:lnTo>
                  <a:lnTo>
                    <a:pt x="5004" y="9741"/>
                  </a:lnTo>
                  <a:lnTo>
                    <a:pt x="4671" y="10108"/>
                  </a:lnTo>
                  <a:lnTo>
                    <a:pt x="5038" y="10075"/>
                  </a:lnTo>
                  <a:lnTo>
                    <a:pt x="5371" y="10341"/>
                  </a:lnTo>
                  <a:lnTo>
                    <a:pt x="5071" y="11109"/>
                  </a:lnTo>
                  <a:lnTo>
                    <a:pt x="5405" y="11075"/>
                  </a:lnTo>
                  <a:lnTo>
                    <a:pt x="5838" y="11409"/>
                  </a:lnTo>
                  <a:lnTo>
                    <a:pt x="5838" y="11742"/>
                  </a:lnTo>
                  <a:lnTo>
                    <a:pt x="6105" y="11742"/>
                  </a:lnTo>
                  <a:lnTo>
                    <a:pt x="6172" y="12009"/>
                  </a:lnTo>
                  <a:lnTo>
                    <a:pt x="5538" y="12777"/>
                  </a:lnTo>
                  <a:lnTo>
                    <a:pt x="5571" y="13110"/>
                  </a:lnTo>
                  <a:lnTo>
                    <a:pt x="6005" y="13777"/>
                  </a:lnTo>
                  <a:lnTo>
                    <a:pt x="6272" y="13744"/>
                  </a:lnTo>
                  <a:lnTo>
                    <a:pt x="6339" y="14444"/>
                  </a:lnTo>
                  <a:lnTo>
                    <a:pt x="6706" y="14778"/>
                  </a:lnTo>
                  <a:lnTo>
                    <a:pt x="6739" y="15078"/>
                  </a:lnTo>
                  <a:lnTo>
                    <a:pt x="7439" y="15412"/>
                  </a:lnTo>
                  <a:lnTo>
                    <a:pt x="7773" y="15011"/>
                  </a:lnTo>
                  <a:lnTo>
                    <a:pt x="7773" y="15345"/>
                  </a:lnTo>
                  <a:lnTo>
                    <a:pt x="7840" y="15679"/>
                  </a:lnTo>
                  <a:lnTo>
                    <a:pt x="7506" y="16079"/>
                  </a:lnTo>
                  <a:lnTo>
                    <a:pt x="7873" y="16079"/>
                  </a:lnTo>
                  <a:lnTo>
                    <a:pt x="7539" y="16446"/>
                  </a:lnTo>
                  <a:lnTo>
                    <a:pt x="7573" y="17113"/>
                  </a:lnTo>
                  <a:lnTo>
                    <a:pt x="7606" y="17447"/>
                  </a:lnTo>
                  <a:lnTo>
                    <a:pt x="7273" y="17813"/>
                  </a:lnTo>
                  <a:lnTo>
                    <a:pt x="7339" y="18147"/>
                  </a:lnTo>
                  <a:lnTo>
                    <a:pt x="7673" y="18147"/>
                  </a:lnTo>
                  <a:lnTo>
                    <a:pt x="7673" y="18481"/>
                  </a:lnTo>
                  <a:lnTo>
                    <a:pt x="7706" y="18814"/>
                  </a:lnTo>
                  <a:lnTo>
                    <a:pt x="8073" y="19148"/>
                  </a:lnTo>
                  <a:lnTo>
                    <a:pt x="8073" y="19481"/>
                  </a:lnTo>
                  <a:lnTo>
                    <a:pt x="8173" y="20148"/>
                  </a:lnTo>
                  <a:lnTo>
                    <a:pt x="8173" y="20482"/>
                  </a:lnTo>
                  <a:lnTo>
                    <a:pt x="7773" y="20182"/>
                  </a:lnTo>
                  <a:lnTo>
                    <a:pt x="7773" y="19815"/>
                  </a:lnTo>
                  <a:lnTo>
                    <a:pt x="7740" y="19481"/>
                  </a:lnTo>
                  <a:lnTo>
                    <a:pt x="7373" y="19181"/>
                  </a:lnTo>
                  <a:lnTo>
                    <a:pt x="7373" y="18814"/>
                  </a:lnTo>
                  <a:lnTo>
                    <a:pt x="7006" y="18514"/>
                  </a:lnTo>
                  <a:lnTo>
                    <a:pt x="6939" y="18180"/>
                  </a:lnTo>
                  <a:lnTo>
                    <a:pt x="6605" y="18581"/>
                  </a:lnTo>
                  <a:lnTo>
                    <a:pt x="6706" y="19581"/>
                  </a:lnTo>
                  <a:lnTo>
                    <a:pt x="6706" y="19915"/>
                  </a:lnTo>
                  <a:lnTo>
                    <a:pt x="6439" y="20282"/>
                  </a:lnTo>
                  <a:lnTo>
                    <a:pt x="6505" y="20949"/>
                  </a:lnTo>
                  <a:lnTo>
                    <a:pt x="6105" y="20982"/>
                  </a:lnTo>
                  <a:lnTo>
                    <a:pt x="6839" y="21283"/>
                  </a:lnTo>
                  <a:lnTo>
                    <a:pt x="6539" y="21650"/>
                  </a:lnTo>
                  <a:lnTo>
                    <a:pt x="5838" y="21683"/>
                  </a:lnTo>
                  <a:lnTo>
                    <a:pt x="5872" y="22083"/>
                  </a:lnTo>
                  <a:lnTo>
                    <a:pt x="5872" y="22350"/>
                  </a:lnTo>
                  <a:lnTo>
                    <a:pt x="5538" y="22750"/>
                  </a:lnTo>
                  <a:lnTo>
                    <a:pt x="5571" y="23117"/>
                  </a:lnTo>
                  <a:lnTo>
                    <a:pt x="5238" y="23117"/>
                  </a:lnTo>
                  <a:lnTo>
                    <a:pt x="5271" y="23784"/>
                  </a:lnTo>
                  <a:lnTo>
                    <a:pt x="4938" y="23818"/>
                  </a:lnTo>
                  <a:lnTo>
                    <a:pt x="4604" y="24185"/>
                  </a:lnTo>
                  <a:lnTo>
                    <a:pt x="4671" y="24518"/>
                  </a:lnTo>
                  <a:lnTo>
                    <a:pt x="4004" y="25285"/>
                  </a:lnTo>
                  <a:lnTo>
                    <a:pt x="3403" y="25986"/>
                  </a:lnTo>
                  <a:lnTo>
                    <a:pt x="3370" y="26019"/>
                  </a:lnTo>
                  <a:lnTo>
                    <a:pt x="3737" y="26320"/>
                  </a:lnTo>
                  <a:lnTo>
                    <a:pt x="4070" y="26653"/>
                  </a:lnTo>
                  <a:lnTo>
                    <a:pt x="4104" y="26953"/>
                  </a:lnTo>
                  <a:lnTo>
                    <a:pt x="4170" y="27320"/>
                  </a:lnTo>
                  <a:lnTo>
                    <a:pt x="4537" y="27287"/>
                  </a:lnTo>
                  <a:lnTo>
                    <a:pt x="4838" y="27287"/>
                  </a:lnTo>
                  <a:lnTo>
                    <a:pt x="4871" y="27320"/>
                  </a:lnTo>
                  <a:lnTo>
                    <a:pt x="5538" y="27854"/>
                  </a:lnTo>
                  <a:lnTo>
                    <a:pt x="5571" y="27921"/>
                  </a:lnTo>
                  <a:lnTo>
                    <a:pt x="5905" y="27854"/>
                  </a:lnTo>
                  <a:lnTo>
                    <a:pt x="6339" y="28521"/>
                  </a:lnTo>
                  <a:lnTo>
                    <a:pt x="6672" y="28521"/>
                  </a:lnTo>
                  <a:lnTo>
                    <a:pt x="7039" y="28488"/>
                  </a:lnTo>
                  <a:lnTo>
                    <a:pt x="7339" y="28821"/>
                  </a:lnTo>
                  <a:lnTo>
                    <a:pt x="7706" y="29088"/>
                  </a:lnTo>
                  <a:lnTo>
                    <a:pt x="7706" y="29122"/>
                  </a:lnTo>
                  <a:lnTo>
                    <a:pt x="8107" y="29455"/>
                  </a:lnTo>
                  <a:lnTo>
                    <a:pt x="8440" y="29422"/>
                  </a:lnTo>
                  <a:lnTo>
                    <a:pt x="9174" y="29755"/>
                  </a:lnTo>
                  <a:lnTo>
                    <a:pt x="9508" y="29689"/>
                  </a:lnTo>
                  <a:lnTo>
                    <a:pt x="9541" y="30022"/>
                  </a:lnTo>
                  <a:lnTo>
                    <a:pt x="10341" y="30022"/>
                  </a:lnTo>
                  <a:lnTo>
                    <a:pt x="11109" y="29755"/>
                  </a:lnTo>
                  <a:lnTo>
                    <a:pt x="11542" y="29989"/>
                  </a:lnTo>
                  <a:lnTo>
                    <a:pt x="11709" y="30422"/>
                  </a:lnTo>
                  <a:lnTo>
                    <a:pt x="11676" y="30923"/>
                  </a:lnTo>
                  <a:lnTo>
                    <a:pt x="12043" y="31256"/>
                  </a:lnTo>
                  <a:lnTo>
                    <a:pt x="12376" y="31190"/>
                  </a:lnTo>
                  <a:lnTo>
                    <a:pt x="12610" y="31190"/>
                  </a:lnTo>
                  <a:lnTo>
                    <a:pt x="12743" y="30956"/>
                  </a:lnTo>
                  <a:lnTo>
                    <a:pt x="13010" y="30823"/>
                  </a:lnTo>
                  <a:lnTo>
                    <a:pt x="13410" y="30689"/>
                  </a:lnTo>
                  <a:lnTo>
                    <a:pt x="13677" y="30689"/>
                  </a:lnTo>
                  <a:lnTo>
                    <a:pt x="14044" y="31123"/>
                  </a:lnTo>
                  <a:lnTo>
                    <a:pt x="14044" y="31623"/>
                  </a:lnTo>
                  <a:lnTo>
                    <a:pt x="13877" y="31823"/>
                  </a:lnTo>
                  <a:lnTo>
                    <a:pt x="13877" y="31823"/>
                  </a:lnTo>
                  <a:lnTo>
                    <a:pt x="14111" y="31790"/>
                  </a:lnTo>
                  <a:lnTo>
                    <a:pt x="14845" y="31757"/>
                  </a:lnTo>
                  <a:lnTo>
                    <a:pt x="15212" y="32024"/>
                  </a:lnTo>
                  <a:lnTo>
                    <a:pt x="15579" y="32090"/>
                  </a:lnTo>
                  <a:lnTo>
                    <a:pt x="15879" y="31957"/>
                  </a:lnTo>
                  <a:lnTo>
                    <a:pt x="16246" y="31957"/>
                  </a:lnTo>
                  <a:lnTo>
                    <a:pt x="16479" y="32090"/>
                  </a:lnTo>
                  <a:lnTo>
                    <a:pt x="16779" y="31790"/>
                  </a:lnTo>
                  <a:lnTo>
                    <a:pt x="16879" y="31757"/>
                  </a:lnTo>
                  <a:lnTo>
                    <a:pt x="16713" y="31623"/>
                  </a:lnTo>
                  <a:lnTo>
                    <a:pt x="16579" y="31457"/>
                  </a:lnTo>
                  <a:lnTo>
                    <a:pt x="16479" y="31290"/>
                  </a:lnTo>
                  <a:lnTo>
                    <a:pt x="16846" y="30923"/>
                  </a:lnTo>
                  <a:lnTo>
                    <a:pt x="16446" y="30589"/>
                  </a:lnTo>
                  <a:lnTo>
                    <a:pt x="16746" y="29855"/>
                  </a:lnTo>
                  <a:lnTo>
                    <a:pt x="16746" y="29522"/>
                  </a:lnTo>
                  <a:lnTo>
                    <a:pt x="17046" y="29155"/>
                  </a:lnTo>
                  <a:lnTo>
                    <a:pt x="17413" y="29155"/>
                  </a:lnTo>
                  <a:lnTo>
                    <a:pt x="17713" y="28788"/>
                  </a:lnTo>
                  <a:lnTo>
                    <a:pt x="18080" y="28755"/>
                  </a:lnTo>
                  <a:lnTo>
                    <a:pt x="18381" y="28688"/>
                  </a:lnTo>
                  <a:lnTo>
                    <a:pt x="18747" y="28688"/>
                  </a:lnTo>
                  <a:lnTo>
                    <a:pt x="19081" y="28321"/>
                  </a:lnTo>
                  <a:lnTo>
                    <a:pt x="19381" y="27954"/>
                  </a:lnTo>
                  <a:lnTo>
                    <a:pt x="19748" y="27921"/>
                  </a:lnTo>
                  <a:lnTo>
                    <a:pt x="20115" y="28254"/>
                  </a:lnTo>
                  <a:lnTo>
                    <a:pt x="20515" y="28588"/>
                  </a:lnTo>
                  <a:lnTo>
                    <a:pt x="20782" y="28521"/>
                  </a:lnTo>
                  <a:lnTo>
                    <a:pt x="21483" y="28488"/>
                  </a:lnTo>
                  <a:lnTo>
                    <a:pt x="21549" y="29188"/>
                  </a:lnTo>
                  <a:lnTo>
                    <a:pt x="21883" y="28821"/>
                  </a:lnTo>
                  <a:lnTo>
                    <a:pt x="22217" y="28788"/>
                  </a:lnTo>
                  <a:lnTo>
                    <a:pt x="22550" y="28421"/>
                  </a:lnTo>
                  <a:lnTo>
                    <a:pt x="22884" y="28421"/>
                  </a:lnTo>
                  <a:lnTo>
                    <a:pt x="22917" y="28755"/>
                  </a:lnTo>
                  <a:lnTo>
                    <a:pt x="22917" y="29122"/>
                  </a:lnTo>
                  <a:lnTo>
                    <a:pt x="23251" y="29088"/>
                  </a:lnTo>
                  <a:lnTo>
                    <a:pt x="23584" y="29021"/>
                  </a:lnTo>
                  <a:lnTo>
                    <a:pt x="23618" y="29355"/>
                  </a:lnTo>
                  <a:lnTo>
                    <a:pt x="23684" y="29755"/>
                  </a:lnTo>
                  <a:lnTo>
                    <a:pt x="23951" y="29355"/>
                  </a:lnTo>
                  <a:lnTo>
                    <a:pt x="24351" y="29655"/>
                  </a:lnTo>
                  <a:lnTo>
                    <a:pt x="24718" y="29989"/>
                  </a:lnTo>
                  <a:lnTo>
                    <a:pt x="24752" y="30322"/>
                  </a:lnTo>
                  <a:lnTo>
                    <a:pt x="25119" y="30656"/>
                  </a:lnTo>
                  <a:lnTo>
                    <a:pt x="25419" y="30656"/>
                  </a:lnTo>
                  <a:lnTo>
                    <a:pt x="25786" y="30623"/>
                  </a:lnTo>
                  <a:lnTo>
                    <a:pt x="26186" y="30589"/>
                  </a:lnTo>
                  <a:lnTo>
                    <a:pt x="26453" y="30589"/>
                  </a:lnTo>
                  <a:lnTo>
                    <a:pt x="26853" y="30523"/>
                  </a:lnTo>
                  <a:lnTo>
                    <a:pt x="27120" y="30156"/>
                  </a:lnTo>
                  <a:lnTo>
                    <a:pt x="27120" y="29822"/>
                  </a:lnTo>
                  <a:lnTo>
                    <a:pt x="27087" y="29488"/>
                  </a:lnTo>
                  <a:lnTo>
                    <a:pt x="27454" y="29455"/>
                  </a:lnTo>
                  <a:lnTo>
                    <a:pt x="27754" y="29455"/>
                  </a:lnTo>
                  <a:lnTo>
                    <a:pt x="28121" y="29422"/>
                  </a:lnTo>
                  <a:lnTo>
                    <a:pt x="28087" y="29088"/>
                  </a:lnTo>
                  <a:lnTo>
                    <a:pt x="28454" y="29021"/>
                  </a:lnTo>
                  <a:lnTo>
                    <a:pt x="28788" y="28988"/>
                  </a:lnTo>
                  <a:lnTo>
                    <a:pt x="28788" y="29355"/>
                  </a:lnTo>
                  <a:lnTo>
                    <a:pt x="29388" y="28688"/>
                  </a:lnTo>
                  <a:lnTo>
                    <a:pt x="29055" y="28921"/>
                  </a:lnTo>
                  <a:lnTo>
                    <a:pt x="29055" y="28921"/>
                  </a:lnTo>
                  <a:lnTo>
                    <a:pt x="29355" y="28588"/>
                  </a:lnTo>
                  <a:lnTo>
                    <a:pt x="29689" y="28188"/>
                  </a:lnTo>
                  <a:lnTo>
                    <a:pt x="29622" y="27854"/>
                  </a:lnTo>
                  <a:lnTo>
                    <a:pt x="29955" y="27487"/>
                  </a:lnTo>
                  <a:lnTo>
                    <a:pt x="29689" y="27254"/>
                  </a:lnTo>
                  <a:lnTo>
                    <a:pt x="29055" y="27287"/>
                  </a:lnTo>
                  <a:lnTo>
                    <a:pt x="28688" y="27287"/>
                  </a:lnTo>
                  <a:lnTo>
                    <a:pt x="28621" y="27254"/>
                  </a:lnTo>
                  <a:lnTo>
                    <a:pt x="28554" y="27254"/>
                  </a:lnTo>
                  <a:lnTo>
                    <a:pt x="28154" y="26586"/>
                  </a:lnTo>
                  <a:lnTo>
                    <a:pt x="28121" y="26253"/>
                  </a:lnTo>
                  <a:lnTo>
                    <a:pt x="28087" y="25519"/>
                  </a:lnTo>
                  <a:lnTo>
                    <a:pt x="28087" y="25185"/>
                  </a:lnTo>
                  <a:lnTo>
                    <a:pt x="28388" y="24852"/>
                  </a:lnTo>
                  <a:lnTo>
                    <a:pt x="28388" y="24485"/>
                  </a:lnTo>
                  <a:lnTo>
                    <a:pt x="28354" y="24151"/>
                  </a:lnTo>
                  <a:lnTo>
                    <a:pt x="28054" y="23918"/>
                  </a:lnTo>
                  <a:lnTo>
                    <a:pt x="27721" y="23918"/>
                  </a:lnTo>
                  <a:lnTo>
                    <a:pt x="27620" y="23851"/>
                  </a:lnTo>
                  <a:lnTo>
                    <a:pt x="27420" y="23684"/>
                  </a:lnTo>
                  <a:lnTo>
                    <a:pt x="27320" y="23618"/>
                  </a:lnTo>
                  <a:lnTo>
                    <a:pt x="27254" y="23518"/>
                  </a:lnTo>
                  <a:lnTo>
                    <a:pt x="27254" y="23184"/>
                  </a:lnTo>
                  <a:lnTo>
                    <a:pt x="27587" y="23184"/>
                  </a:lnTo>
                  <a:lnTo>
                    <a:pt x="27921" y="23151"/>
                  </a:lnTo>
                  <a:lnTo>
                    <a:pt x="28254" y="23151"/>
                  </a:lnTo>
                  <a:lnTo>
                    <a:pt x="28588" y="22750"/>
                  </a:lnTo>
                  <a:lnTo>
                    <a:pt x="28921" y="22417"/>
                  </a:lnTo>
                  <a:lnTo>
                    <a:pt x="29222" y="22016"/>
                  </a:lnTo>
                  <a:lnTo>
                    <a:pt x="28888" y="21683"/>
                  </a:lnTo>
                  <a:lnTo>
                    <a:pt x="28855" y="21349"/>
                  </a:lnTo>
                  <a:lnTo>
                    <a:pt x="28454" y="21016"/>
                  </a:lnTo>
                  <a:lnTo>
                    <a:pt x="28454" y="20682"/>
                  </a:lnTo>
                  <a:lnTo>
                    <a:pt x="28788" y="20682"/>
                  </a:lnTo>
                  <a:lnTo>
                    <a:pt x="28755" y="20315"/>
                  </a:lnTo>
                  <a:lnTo>
                    <a:pt x="28888" y="20315"/>
                  </a:lnTo>
                  <a:lnTo>
                    <a:pt x="28855" y="20115"/>
                  </a:lnTo>
                  <a:lnTo>
                    <a:pt x="28788" y="20082"/>
                  </a:lnTo>
                  <a:lnTo>
                    <a:pt x="28454" y="19782"/>
                  </a:lnTo>
                  <a:lnTo>
                    <a:pt x="28421" y="19415"/>
                  </a:lnTo>
                  <a:lnTo>
                    <a:pt x="28755" y="19415"/>
                  </a:lnTo>
                  <a:lnTo>
                    <a:pt x="28421" y="19081"/>
                  </a:lnTo>
                  <a:lnTo>
                    <a:pt x="28388" y="18747"/>
                  </a:lnTo>
                  <a:lnTo>
                    <a:pt x="28755" y="18747"/>
                  </a:lnTo>
                  <a:lnTo>
                    <a:pt x="29055" y="18681"/>
                  </a:lnTo>
                  <a:lnTo>
                    <a:pt x="29055" y="18314"/>
                  </a:lnTo>
                  <a:lnTo>
                    <a:pt x="28621" y="17680"/>
                  </a:lnTo>
                  <a:lnTo>
                    <a:pt x="28354" y="17680"/>
                  </a:lnTo>
                  <a:lnTo>
                    <a:pt x="28388" y="18014"/>
                  </a:lnTo>
                  <a:lnTo>
                    <a:pt x="28354" y="18080"/>
                  </a:lnTo>
                  <a:lnTo>
                    <a:pt x="28021" y="18080"/>
                  </a:lnTo>
                  <a:lnTo>
                    <a:pt x="27754" y="18781"/>
                  </a:lnTo>
                  <a:lnTo>
                    <a:pt x="27053" y="19148"/>
                  </a:lnTo>
                  <a:lnTo>
                    <a:pt x="27020" y="19148"/>
                  </a:lnTo>
                  <a:lnTo>
                    <a:pt x="26620" y="18481"/>
                  </a:lnTo>
                  <a:lnTo>
                    <a:pt x="26920" y="17813"/>
                  </a:lnTo>
                  <a:lnTo>
                    <a:pt x="27587" y="17080"/>
                  </a:lnTo>
                  <a:lnTo>
                    <a:pt x="27554" y="16746"/>
                  </a:lnTo>
                  <a:lnTo>
                    <a:pt x="27854" y="16346"/>
                  </a:lnTo>
                  <a:lnTo>
                    <a:pt x="28554" y="16312"/>
                  </a:lnTo>
                  <a:lnTo>
                    <a:pt x="29222" y="15912"/>
                  </a:lnTo>
                  <a:lnTo>
                    <a:pt x="29455" y="15245"/>
                  </a:lnTo>
                  <a:lnTo>
                    <a:pt x="29455" y="14845"/>
                  </a:lnTo>
                  <a:lnTo>
                    <a:pt x="29789" y="14478"/>
                  </a:lnTo>
                  <a:lnTo>
                    <a:pt x="29789" y="14511"/>
                  </a:lnTo>
                  <a:lnTo>
                    <a:pt x="29822" y="14478"/>
                  </a:lnTo>
                  <a:lnTo>
                    <a:pt x="30222" y="14811"/>
                  </a:lnTo>
                  <a:lnTo>
                    <a:pt x="30556" y="15112"/>
                  </a:lnTo>
                  <a:lnTo>
                    <a:pt x="30856" y="14444"/>
                  </a:lnTo>
                  <a:lnTo>
                    <a:pt x="30889" y="14444"/>
                  </a:lnTo>
                  <a:lnTo>
                    <a:pt x="31190" y="14678"/>
                  </a:lnTo>
                  <a:lnTo>
                    <a:pt x="31190" y="14411"/>
                  </a:lnTo>
                  <a:lnTo>
                    <a:pt x="31223" y="14444"/>
                  </a:lnTo>
                  <a:lnTo>
                    <a:pt x="31190" y="14111"/>
                  </a:lnTo>
                  <a:lnTo>
                    <a:pt x="31190" y="13777"/>
                  </a:lnTo>
                  <a:lnTo>
                    <a:pt x="31190" y="13677"/>
                  </a:lnTo>
                  <a:lnTo>
                    <a:pt x="31457" y="13344"/>
                  </a:lnTo>
                  <a:lnTo>
                    <a:pt x="31457" y="13010"/>
                  </a:lnTo>
                  <a:lnTo>
                    <a:pt x="31390" y="12343"/>
                  </a:lnTo>
                  <a:lnTo>
                    <a:pt x="31390" y="11976"/>
                  </a:lnTo>
                  <a:lnTo>
                    <a:pt x="31723" y="11609"/>
                  </a:lnTo>
                  <a:lnTo>
                    <a:pt x="31690" y="11275"/>
                  </a:lnTo>
                  <a:lnTo>
                    <a:pt x="31957" y="10608"/>
                  </a:lnTo>
                  <a:lnTo>
                    <a:pt x="32290" y="10175"/>
                  </a:lnTo>
                  <a:lnTo>
                    <a:pt x="32924" y="9474"/>
                  </a:lnTo>
                  <a:lnTo>
                    <a:pt x="32591" y="9174"/>
                  </a:lnTo>
                  <a:lnTo>
                    <a:pt x="32257" y="9174"/>
                  </a:lnTo>
                  <a:lnTo>
                    <a:pt x="31890" y="9241"/>
                  </a:lnTo>
                  <a:lnTo>
                    <a:pt x="31557" y="8940"/>
                  </a:lnTo>
                  <a:lnTo>
                    <a:pt x="30856" y="8974"/>
                  </a:lnTo>
                  <a:lnTo>
                    <a:pt x="30122" y="8674"/>
                  </a:lnTo>
                  <a:lnTo>
                    <a:pt x="29755" y="8340"/>
                  </a:lnTo>
                  <a:lnTo>
                    <a:pt x="29755" y="8307"/>
                  </a:lnTo>
                  <a:lnTo>
                    <a:pt x="29355" y="7640"/>
                  </a:lnTo>
                  <a:lnTo>
                    <a:pt x="29055" y="7139"/>
                  </a:lnTo>
                  <a:lnTo>
                    <a:pt x="28988" y="7072"/>
                  </a:lnTo>
                  <a:lnTo>
                    <a:pt x="28955" y="7072"/>
                  </a:lnTo>
                  <a:lnTo>
                    <a:pt x="28688" y="7006"/>
                  </a:lnTo>
                  <a:lnTo>
                    <a:pt x="28254" y="7006"/>
                  </a:lnTo>
                  <a:lnTo>
                    <a:pt x="28087" y="6906"/>
                  </a:lnTo>
                  <a:lnTo>
                    <a:pt x="27687" y="6772"/>
                  </a:lnTo>
                  <a:lnTo>
                    <a:pt x="27587" y="6806"/>
                  </a:lnTo>
                  <a:lnTo>
                    <a:pt x="27254" y="6839"/>
                  </a:lnTo>
                  <a:lnTo>
                    <a:pt x="26920" y="7239"/>
                  </a:lnTo>
                  <a:lnTo>
                    <a:pt x="26887" y="6906"/>
                  </a:lnTo>
                  <a:lnTo>
                    <a:pt x="26553" y="6572"/>
                  </a:lnTo>
                  <a:lnTo>
                    <a:pt x="26186" y="6239"/>
                  </a:lnTo>
                  <a:lnTo>
                    <a:pt x="25853" y="6272"/>
                  </a:lnTo>
                  <a:lnTo>
                    <a:pt x="25853" y="6172"/>
                  </a:lnTo>
                  <a:lnTo>
                    <a:pt x="25786" y="6172"/>
                  </a:lnTo>
                  <a:lnTo>
                    <a:pt x="25786" y="5905"/>
                  </a:lnTo>
                  <a:lnTo>
                    <a:pt x="25419" y="5605"/>
                  </a:lnTo>
                  <a:lnTo>
                    <a:pt x="25419" y="5571"/>
                  </a:lnTo>
                  <a:lnTo>
                    <a:pt x="25386" y="5238"/>
                  </a:lnTo>
                  <a:lnTo>
                    <a:pt x="25052" y="4971"/>
                  </a:lnTo>
                  <a:lnTo>
                    <a:pt x="25019" y="4604"/>
                  </a:lnTo>
                  <a:lnTo>
                    <a:pt x="24685" y="4604"/>
                  </a:lnTo>
                  <a:lnTo>
                    <a:pt x="24718" y="4971"/>
                  </a:lnTo>
                  <a:lnTo>
                    <a:pt x="24351" y="5004"/>
                  </a:lnTo>
                  <a:lnTo>
                    <a:pt x="23985" y="5004"/>
                  </a:lnTo>
                  <a:lnTo>
                    <a:pt x="23618" y="4671"/>
                  </a:lnTo>
                  <a:lnTo>
                    <a:pt x="23584" y="4637"/>
                  </a:lnTo>
                  <a:lnTo>
                    <a:pt x="23918" y="4270"/>
                  </a:lnTo>
                  <a:lnTo>
                    <a:pt x="23918" y="3937"/>
                  </a:lnTo>
                  <a:lnTo>
                    <a:pt x="23851" y="3303"/>
                  </a:lnTo>
                  <a:lnTo>
                    <a:pt x="23551" y="3303"/>
                  </a:lnTo>
                  <a:lnTo>
                    <a:pt x="23217" y="3336"/>
                  </a:lnTo>
                  <a:lnTo>
                    <a:pt x="22884" y="3370"/>
                  </a:lnTo>
                  <a:lnTo>
                    <a:pt x="22450" y="2736"/>
                  </a:lnTo>
                  <a:lnTo>
                    <a:pt x="22450" y="2669"/>
                  </a:lnTo>
                  <a:lnTo>
                    <a:pt x="22417" y="2636"/>
                  </a:lnTo>
                  <a:lnTo>
                    <a:pt x="22417" y="2402"/>
                  </a:lnTo>
                  <a:lnTo>
                    <a:pt x="22083" y="2402"/>
                  </a:lnTo>
                  <a:lnTo>
                    <a:pt x="21750" y="2436"/>
                  </a:lnTo>
                  <a:lnTo>
                    <a:pt x="21750" y="2336"/>
                  </a:lnTo>
                  <a:lnTo>
                    <a:pt x="21716" y="2336"/>
                  </a:lnTo>
                  <a:lnTo>
                    <a:pt x="21716" y="2002"/>
                  </a:lnTo>
                  <a:lnTo>
                    <a:pt x="21683" y="1702"/>
                  </a:lnTo>
                  <a:lnTo>
                    <a:pt x="21349" y="1769"/>
                  </a:lnTo>
                  <a:lnTo>
                    <a:pt x="21049" y="1769"/>
                  </a:lnTo>
                  <a:lnTo>
                    <a:pt x="21016" y="1702"/>
                  </a:lnTo>
                  <a:lnTo>
                    <a:pt x="20949" y="1435"/>
                  </a:lnTo>
                  <a:lnTo>
                    <a:pt x="20615" y="1101"/>
                  </a:lnTo>
                  <a:lnTo>
                    <a:pt x="20615" y="1068"/>
                  </a:lnTo>
                  <a:lnTo>
                    <a:pt x="20582" y="1068"/>
                  </a:lnTo>
                  <a:lnTo>
                    <a:pt x="20582" y="735"/>
                  </a:lnTo>
                  <a:lnTo>
                    <a:pt x="20549" y="401"/>
                  </a:lnTo>
                  <a:lnTo>
                    <a:pt x="2054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5150981" y="2019452"/>
              <a:ext cx="712" cy="8396"/>
            </a:xfrm>
            <a:custGeom>
              <a:avLst/>
              <a:gdLst/>
              <a:ahLst/>
              <a:cxnLst/>
              <a:rect l="l" t="t" r="r" b="b"/>
              <a:pathLst>
                <a:path w="34" h="401" fill="none" extrusionOk="0">
                  <a:moveTo>
                    <a:pt x="0" y="1"/>
                  </a:moveTo>
                  <a:lnTo>
                    <a:pt x="34" y="401"/>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4839473" y="1925171"/>
              <a:ext cx="333178" cy="281484"/>
            </a:xfrm>
            <a:custGeom>
              <a:avLst/>
              <a:gdLst/>
              <a:ahLst/>
              <a:cxnLst/>
              <a:rect l="l" t="t" r="r" b="b"/>
              <a:pathLst>
                <a:path w="15913" h="13444" extrusionOk="0">
                  <a:moveTo>
                    <a:pt x="4204" y="467"/>
                  </a:moveTo>
                  <a:lnTo>
                    <a:pt x="4220" y="801"/>
                  </a:lnTo>
                  <a:lnTo>
                    <a:pt x="4237" y="801"/>
                  </a:lnTo>
                  <a:lnTo>
                    <a:pt x="4204" y="467"/>
                  </a:lnTo>
                  <a:close/>
                  <a:moveTo>
                    <a:pt x="5572" y="0"/>
                  </a:moveTo>
                  <a:lnTo>
                    <a:pt x="4904" y="101"/>
                  </a:lnTo>
                  <a:lnTo>
                    <a:pt x="5305" y="367"/>
                  </a:lnTo>
                  <a:lnTo>
                    <a:pt x="5672" y="1068"/>
                  </a:lnTo>
                  <a:lnTo>
                    <a:pt x="5338" y="1101"/>
                  </a:lnTo>
                  <a:lnTo>
                    <a:pt x="5338" y="1435"/>
                  </a:lnTo>
                  <a:lnTo>
                    <a:pt x="5371" y="1768"/>
                  </a:lnTo>
                  <a:lnTo>
                    <a:pt x="5371" y="2102"/>
                  </a:lnTo>
                  <a:lnTo>
                    <a:pt x="5071" y="2469"/>
                  </a:lnTo>
                  <a:lnTo>
                    <a:pt x="4704" y="2169"/>
                  </a:lnTo>
                  <a:lnTo>
                    <a:pt x="4671" y="1468"/>
                  </a:lnTo>
                  <a:lnTo>
                    <a:pt x="4304" y="1835"/>
                  </a:lnTo>
                  <a:lnTo>
                    <a:pt x="4237" y="1168"/>
                  </a:lnTo>
                  <a:lnTo>
                    <a:pt x="4220" y="801"/>
                  </a:lnTo>
                  <a:lnTo>
                    <a:pt x="3904" y="801"/>
                  </a:lnTo>
                  <a:lnTo>
                    <a:pt x="3537" y="501"/>
                  </a:lnTo>
                  <a:lnTo>
                    <a:pt x="3537" y="501"/>
                  </a:lnTo>
                  <a:lnTo>
                    <a:pt x="3637" y="1568"/>
                  </a:lnTo>
                  <a:lnTo>
                    <a:pt x="2903" y="1268"/>
                  </a:lnTo>
                  <a:lnTo>
                    <a:pt x="3270" y="1602"/>
                  </a:lnTo>
                  <a:lnTo>
                    <a:pt x="3637" y="1902"/>
                  </a:lnTo>
                  <a:lnTo>
                    <a:pt x="2970" y="2302"/>
                  </a:lnTo>
                  <a:lnTo>
                    <a:pt x="2670" y="2302"/>
                  </a:lnTo>
                  <a:lnTo>
                    <a:pt x="2636" y="1969"/>
                  </a:lnTo>
                  <a:lnTo>
                    <a:pt x="2569" y="1635"/>
                  </a:lnTo>
                  <a:lnTo>
                    <a:pt x="2203" y="1301"/>
                  </a:lnTo>
                  <a:lnTo>
                    <a:pt x="2203" y="1668"/>
                  </a:lnTo>
                  <a:lnTo>
                    <a:pt x="2236" y="1969"/>
                  </a:lnTo>
                  <a:lnTo>
                    <a:pt x="1902" y="2002"/>
                  </a:lnTo>
                  <a:lnTo>
                    <a:pt x="1902" y="1668"/>
                  </a:lnTo>
                  <a:lnTo>
                    <a:pt x="1569" y="2002"/>
                  </a:lnTo>
                  <a:lnTo>
                    <a:pt x="1569" y="2402"/>
                  </a:lnTo>
                  <a:lnTo>
                    <a:pt x="1969" y="2335"/>
                  </a:lnTo>
                  <a:lnTo>
                    <a:pt x="2303" y="2335"/>
                  </a:lnTo>
                  <a:lnTo>
                    <a:pt x="2670" y="2636"/>
                  </a:lnTo>
                  <a:lnTo>
                    <a:pt x="3370" y="2602"/>
                  </a:lnTo>
                  <a:lnTo>
                    <a:pt x="3704" y="2936"/>
                  </a:lnTo>
                  <a:lnTo>
                    <a:pt x="4071" y="3236"/>
                  </a:lnTo>
                  <a:lnTo>
                    <a:pt x="4104" y="3603"/>
                  </a:lnTo>
                  <a:lnTo>
                    <a:pt x="4404" y="3570"/>
                  </a:lnTo>
                  <a:lnTo>
                    <a:pt x="4804" y="3570"/>
                  </a:lnTo>
                  <a:lnTo>
                    <a:pt x="4838" y="4170"/>
                  </a:lnTo>
                  <a:lnTo>
                    <a:pt x="4471" y="4237"/>
                  </a:lnTo>
                  <a:lnTo>
                    <a:pt x="3804" y="3937"/>
                  </a:lnTo>
                  <a:lnTo>
                    <a:pt x="3070" y="3970"/>
                  </a:lnTo>
                  <a:lnTo>
                    <a:pt x="3503" y="4304"/>
                  </a:lnTo>
                  <a:lnTo>
                    <a:pt x="3837" y="4637"/>
                  </a:lnTo>
                  <a:lnTo>
                    <a:pt x="4204" y="4937"/>
                  </a:lnTo>
                  <a:lnTo>
                    <a:pt x="3870" y="5304"/>
                  </a:lnTo>
                  <a:lnTo>
                    <a:pt x="3537" y="5338"/>
                  </a:lnTo>
                  <a:lnTo>
                    <a:pt x="3170" y="5004"/>
                  </a:lnTo>
                  <a:lnTo>
                    <a:pt x="2836" y="4737"/>
                  </a:lnTo>
                  <a:lnTo>
                    <a:pt x="2436" y="4737"/>
                  </a:lnTo>
                  <a:lnTo>
                    <a:pt x="1736" y="4437"/>
                  </a:lnTo>
                  <a:lnTo>
                    <a:pt x="1035" y="4137"/>
                  </a:lnTo>
                  <a:lnTo>
                    <a:pt x="368" y="4504"/>
                  </a:lnTo>
                  <a:lnTo>
                    <a:pt x="401" y="4904"/>
                  </a:lnTo>
                  <a:lnTo>
                    <a:pt x="1135" y="4837"/>
                  </a:lnTo>
                  <a:lnTo>
                    <a:pt x="1802" y="4771"/>
                  </a:lnTo>
                  <a:lnTo>
                    <a:pt x="2169" y="5104"/>
                  </a:lnTo>
                  <a:lnTo>
                    <a:pt x="2169" y="5438"/>
                  </a:lnTo>
                  <a:lnTo>
                    <a:pt x="2503" y="5404"/>
                  </a:lnTo>
                  <a:lnTo>
                    <a:pt x="2503" y="5771"/>
                  </a:lnTo>
                  <a:lnTo>
                    <a:pt x="2536" y="6105"/>
                  </a:lnTo>
                  <a:lnTo>
                    <a:pt x="2236" y="6472"/>
                  </a:lnTo>
                  <a:lnTo>
                    <a:pt x="2303" y="7139"/>
                  </a:lnTo>
                  <a:lnTo>
                    <a:pt x="2569" y="6772"/>
                  </a:lnTo>
                  <a:lnTo>
                    <a:pt x="2636" y="7139"/>
                  </a:lnTo>
                  <a:lnTo>
                    <a:pt x="2336" y="7473"/>
                  </a:lnTo>
                  <a:lnTo>
                    <a:pt x="2002" y="7839"/>
                  </a:lnTo>
                  <a:lnTo>
                    <a:pt x="1602" y="7906"/>
                  </a:lnTo>
                  <a:lnTo>
                    <a:pt x="1335" y="7906"/>
                  </a:lnTo>
                  <a:lnTo>
                    <a:pt x="968" y="7940"/>
                  </a:lnTo>
                  <a:lnTo>
                    <a:pt x="668" y="8306"/>
                  </a:lnTo>
                  <a:lnTo>
                    <a:pt x="234" y="7973"/>
                  </a:lnTo>
                  <a:lnTo>
                    <a:pt x="1" y="8673"/>
                  </a:lnTo>
                  <a:lnTo>
                    <a:pt x="335" y="8974"/>
                  </a:lnTo>
                  <a:lnTo>
                    <a:pt x="701" y="8940"/>
                  </a:lnTo>
                  <a:lnTo>
                    <a:pt x="1035" y="9307"/>
                  </a:lnTo>
                  <a:lnTo>
                    <a:pt x="1469" y="9607"/>
                  </a:lnTo>
                  <a:lnTo>
                    <a:pt x="1802" y="9941"/>
                  </a:lnTo>
                  <a:lnTo>
                    <a:pt x="2136" y="9908"/>
                  </a:lnTo>
                  <a:lnTo>
                    <a:pt x="2503" y="9908"/>
                  </a:lnTo>
                  <a:lnTo>
                    <a:pt x="2503" y="10241"/>
                  </a:lnTo>
                  <a:lnTo>
                    <a:pt x="2536" y="10575"/>
                  </a:lnTo>
                  <a:lnTo>
                    <a:pt x="2536" y="10908"/>
                  </a:lnTo>
                  <a:lnTo>
                    <a:pt x="2569" y="11242"/>
                  </a:lnTo>
                  <a:lnTo>
                    <a:pt x="2903" y="11575"/>
                  </a:lnTo>
                  <a:lnTo>
                    <a:pt x="3670" y="12243"/>
                  </a:lnTo>
                  <a:lnTo>
                    <a:pt x="4037" y="12176"/>
                  </a:lnTo>
                  <a:lnTo>
                    <a:pt x="4371" y="12143"/>
                  </a:lnTo>
                  <a:lnTo>
                    <a:pt x="4371" y="12509"/>
                  </a:lnTo>
                  <a:lnTo>
                    <a:pt x="4404" y="12810"/>
                  </a:lnTo>
                  <a:lnTo>
                    <a:pt x="5138" y="13143"/>
                  </a:lnTo>
                  <a:lnTo>
                    <a:pt x="5505" y="13443"/>
                  </a:lnTo>
                  <a:lnTo>
                    <a:pt x="5472" y="13110"/>
                  </a:lnTo>
                  <a:lnTo>
                    <a:pt x="5772" y="12743"/>
                  </a:lnTo>
                  <a:lnTo>
                    <a:pt x="5838" y="13077"/>
                  </a:lnTo>
                  <a:lnTo>
                    <a:pt x="6172" y="13077"/>
                  </a:lnTo>
                  <a:lnTo>
                    <a:pt x="6806" y="12643"/>
                  </a:lnTo>
                  <a:lnTo>
                    <a:pt x="7173" y="12643"/>
                  </a:lnTo>
                  <a:lnTo>
                    <a:pt x="7873" y="12943"/>
                  </a:lnTo>
                  <a:lnTo>
                    <a:pt x="8173" y="12576"/>
                  </a:lnTo>
                  <a:lnTo>
                    <a:pt x="8574" y="12910"/>
                  </a:lnTo>
                  <a:lnTo>
                    <a:pt x="9241" y="12843"/>
                  </a:lnTo>
                  <a:lnTo>
                    <a:pt x="9241" y="13177"/>
                  </a:lnTo>
                  <a:lnTo>
                    <a:pt x="9908" y="12776"/>
                  </a:lnTo>
                  <a:lnTo>
                    <a:pt x="10242" y="12409"/>
                  </a:lnTo>
                  <a:lnTo>
                    <a:pt x="11009" y="12743"/>
                  </a:lnTo>
                  <a:lnTo>
                    <a:pt x="11309" y="12676"/>
                  </a:lnTo>
                  <a:lnTo>
                    <a:pt x="11643" y="12309"/>
                  </a:lnTo>
                  <a:lnTo>
                    <a:pt x="12010" y="12643"/>
                  </a:lnTo>
                  <a:lnTo>
                    <a:pt x="12010" y="12976"/>
                  </a:lnTo>
                  <a:lnTo>
                    <a:pt x="12343" y="12610"/>
                  </a:lnTo>
                  <a:lnTo>
                    <a:pt x="12677" y="12610"/>
                  </a:lnTo>
                  <a:lnTo>
                    <a:pt x="13344" y="12176"/>
                  </a:lnTo>
                  <a:lnTo>
                    <a:pt x="13644" y="11509"/>
                  </a:lnTo>
                  <a:lnTo>
                    <a:pt x="14011" y="11842"/>
                  </a:lnTo>
                  <a:lnTo>
                    <a:pt x="14345" y="11809"/>
                  </a:lnTo>
                  <a:lnTo>
                    <a:pt x="15045" y="11776"/>
                  </a:lnTo>
                  <a:lnTo>
                    <a:pt x="15012" y="11075"/>
                  </a:lnTo>
                  <a:lnTo>
                    <a:pt x="15345" y="10675"/>
                  </a:lnTo>
                  <a:lnTo>
                    <a:pt x="15645" y="10641"/>
                  </a:lnTo>
                  <a:lnTo>
                    <a:pt x="15645" y="10308"/>
                  </a:lnTo>
                  <a:lnTo>
                    <a:pt x="15579" y="9974"/>
                  </a:lnTo>
                  <a:lnTo>
                    <a:pt x="15912" y="9607"/>
                  </a:lnTo>
                  <a:lnTo>
                    <a:pt x="15879" y="9307"/>
                  </a:lnTo>
                  <a:lnTo>
                    <a:pt x="15512" y="8940"/>
                  </a:lnTo>
                  <a:lnTo>
                    <a:pt x="15512" y="8640"/>
                  </a:lnTo>
                  <a:lnTo>
                    <a:pt x="15479" y="8273"/>
                  </a:lnTo>
                  <a:lnTo>
                    <a:pt x="14812" y="8306"/>
                  </a:lnTo>
                  <a:lnTo>
                    <a:pt x="14812" y="7973"/>
                  </a:lnTo>
                  <a:lnTo>
                    <a:pt x="15078" y="7639"/>
                  </a:lnTo>
                  <a:lnTo>
                    <a:pt x="15479" y="7906"/>
                  </a:lnTo>
                  <a:lnTo>
                    <a:pt x="15479" y="7906"/>
                  </a:lnTo>
                  <a:lnTo>
                    <a:pt x="15412" y="7606"/>
                  </a:lnTo>
                  <a:lnTo>
                    <a:pt x="15078" y="7272"/>
                  </a:lnTo>
                  <a:lnTo>
                    <a:pt x="15045" y="6939"/>
                  </a:lnTo>
                  <a:lnTo>
                    <a:pt x="15045" y="6605"/>
                  </a:lnTo>
                  <a:lnTo>
                    <a:pt x="15679" y="6172"/>
                  </a:lnTo>
                  <a:lnTo>
                    <a:pt x="15679" y="5838"/>
                  </a:lnTo>
                  <a:lnTo>
                    <a:pt x="15345" y="6238"/>
                  </a:lnTo>
                  <a:lnTo>
                    <a:pt x="14678" y="6272"/>
                  </a:lnTo>
                  <a:lnTo>
                    <a:pt x="14645" y="5938"/>
                  </a:lnTo>
                  <a:lnTo>
                    <a:pt x="14645" y="5605"/>
                  </a:lnTo>
                  <a:lnTo>
                    <a:pt x="14912" y="5238"/>
                  </a:lnTo>
                  <a:lnTo>
                    <a:pt x="14912" y="4904"/>
                  </a:lnTo>
                  <a:lnTo>
                    <a:pt x="14211" y="4604"/>
                  </a:lnTo>
                  <a:lnTo>
                    <a:pt x="14211" y="4937"/>
                  </a:lnTo>
                  <a:lnTo>
                    <a:pt x="13878" y="5304"/>
                  </a:lnTo>
                  <a:lnTo>
                    <a:pt x="13577" y="5671"/>
                  </a:lnTo>
                  <a:lnTo>
                    <a:pt x="13210" y="5671"/>
                  </a:lnTo>
                  <a:lnTo>
                    <a:pt x="12843" y="5404"/>
                  </a:lnTo>
                  <a:lnTo>
                    <a:pt x="12843" y="5004"/>
                  </a:lnTo>
                  <a:lnTo>
                    <a:pt x="12176" y="5438"/>
                  </a:lnTo>
                  <a:lnTo>
                    <a:pt x="11509" y="5805"/>
                  </a:lnTo>
                  <a:lnTo>
                    <a:pt x="11176" y="5838"/>
                  </a:lnTo>
                  <a:lnTo>
                    <a:pt x="11409" y="4771"/>
                  </a:lnTo>
                  <a:lnTo>
                    <a:pt x="11076" y="4470"/>
                  </a:lnTo>
                  <a:lnTo>
                    <a:pt x="11076" y="4804"/>
                  </a:lnTo>
                  <a:lnTo>
                    <a:pt x="10809" y="5504"/>
                  </a:lnTo>
                  <a:lnTo>
                    <a:pt x="10809" y="5838"/>
                  </a:lnTo>
                  <a:lnTo>
                    <a:pt x="10508" y="6238"/>
                  </a:lnTo>
                  <a:lnTo>
                    <a:pt x="10142" y="5938"/>
                  </a:lnTo>
                  <a:lnTo>
                    <a:pt x="10075" y="5238"/>
                  </a:lnTo>
                  <a:lnTo>
                    <a:pt x="10408" y="4837"/>
                  </a:lnTo>
                  <a:lnTo>
                    <a:pt x="10375" y="4170"/>
                  </a:lnTo>
                  <a:lnTo>
                    <a:pt x="9975" y="3837"/>
                  </a:lnTo>
                  <a:lnTo>
                    <a:pt x="9675" y="4237"/>
                  </a:lnTo>
                  <a:lnTo>
                    <a:pt x="9308" y="3903"/>
                  </a:lnTo>
                  <a:lnTo>
                    <a:pt x="9308" y="4270"/>
                  </a:lnTo>
                  <a:lnTo>
                    <a:pt x="9007" y="4604"/>
                  </a:lnTo>
                  <a:lnTo>
                    <a:pt x="8707" y="4971"/>
                  </a:lnTo>
                  <a:lnTo>
                    <a:pt x="8340" y="5004"/>
                  </a:lnTo>
                  <a:lnTo>
                    <a:pt x="8340" y="4637"/>
                  </a:lnTo>
                  <a:lnTo>
                    <a:pt x="8307" y="4304"/>
                  </a:lnTo>
                  <a:lnTo>
                    <a:pt x="8240" y="3636"/>
                  </a:lnTo>
                  <a:lnTo>
                    <a:pt x="7907" y="3336"/>
                  </a:lnTo>
                  <a:lnTo>
                    <a:pt x="7573" y="4003"/>
                  </a:lnTo>
                  <a:lnTo>
                    <a:pt x="7306" y="4737"/>
                  </a:lnTo>
                  <a:lnTo>
                    <a:pt x="6906" y="4771"/>
                  </a:lnTo>
                  <a:lnTo>
                    <a:pt x="6906" y="4437"/>
                  </a:lnTo>
                  <a:lnTo>
                    <a:pt x="6572" y="4437"/>
                  </a:lnTo>
                  <a:lnTo>
                    <a:pt x="6205" y="4470"/>
                  </a:lnTo>
                  <a:lnTo>
                    <a:pt x="5638" y="5504"/>
                  </a:lnTo>
                  <a:lnTo>
                    <a:pt x="5638" y="5171"/>
                  </a:lnTo>
                  <a:lnTo>
                    <a:pt x="5238" y="5238"/>
                  </a:lnTo>
                  <a:lnTo>
                    <a:pt x="5238" y="4837"/>
                  </a:lnTo>
                  <a:lnTo>
                    <a:pt x="5572" y="4504"/>
                  </a:lnTo>
                  <a:lnTo>
                    <a:pt x="5538" y="4137"/>
                  </a:lnTo>
                  <a:lnTo>
                    <a:pt x="5505" y="3803"/>
                  </a:lnTo>
                  <a:lnTo>
                    <a:pt x="5472" y="3136"/>
                  </a:lnTo>
                  <a:lnTo>
                    <a:pt x="5838" y="3103"/>
                  </a:lnTo>
                  <a:lnTo>
                    <a:pt x="6139" y="3103"/>
                  </a:lnTo>
                  <a:lnTo>
                    <a:pt x="6406" y="2335"/>
                  </a:lnTo>
                  <a:lnTo>
                    <a:pt x="6072" y="2402"/>
                  </a:lnTo>
                  <a:lnTo>
                    <a:pt x="6039" y="2035"/>
                  </a:lnTo>
                  <a:lnTo>
                    <a:pt x="6372" y="1668"/>
                  </a:lnTo>
                  <a:lnTo>
                    <a:pt x="6372" y="1401"/>
                  </a:lnTo>
                  <a:lnTo>
                    <a:pt x="6339" y="634"/>
                  </a:lnTo>
                  <a:lnTo>
                    <a:pt x="5572" y="0"/>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4863928" y="2940660"/>
              <a:ext cx="259122" cy="268921"/>
            </a:xfrm>
            <a:custGeom>
              <a:avLst/>
              <a:gdLst/>
              <a:ahLst/>
              <a:cxnLst/>
              <a:rect l="l" t="t" r="r" b="b"/>
              <a:pathLst>
                <a:path w="12376" h="12844" extrusionOk="0">
                  <a:moveTo>
                    <a:pt x="2869" y="8340"/>
                  </a:moveTo>
                  <a:lnTo>
                    <a:pt x="3203" y="8640"/>
                  </a:lnTo>
                  <a:lnTo>
                    <a:pt x="3570" y="8607"/>
                  </a:lnTo>
                  <a:lnTo>
                    <a:pt x="3903" y="8540"/>
                  </a:lnTo>
                  <a:lnTo>
                    <a:pt x="4304" y="8874"/>
                  </a:lnTo>
                  <a:lnTo>
                    <a:pt x="3970" y="8941"/>
                  </a:lnTo>
                  <a:lnTo>
                    <a:pt x="3236" y="8974"/>
                  </a:lnTo>
                  <a:lnTo>
                    <a:pt x="2903" y="8640"/>
                  </a:lnTo>
                  <a:lnTo>
                    <a:pt x="2536" y="8674"/>
                  </a:lnTo>
                  <a:lnTo>
                    <a:pt x="2202" y="8707"/>
                  </a:lnTo>
                  <a:lnTo>
                    <a:pt x="2202" y="8707"/>
                  </a:lnTo>
                  <a:lnTo>
                    <a:pt x="2869" y="8340"/>
                  </a:lnTo>
                  <a:close/>
                  <a:moveTo>
                    <a:pt x="11242" y="1"/>
                  </a:moveTo>
                  <a:lnTo>
                    <a:pt x="11309" y="368"/>
                  </a:lnTo>
                  <a:lnTo>
                    <a:pt x="10975" y="401"/>
                  </a:lnTo>
                  <a:lnTo>
                    <a:pt x="10641" y="468"/>
                  </a:lnTo>
                  <a:lnTo>
                    <a:pt x="10308" y="501"/>
                  </a:lnTo>
                  <a:lnTo>
                    <a:pt x="9574" y="168"/>
                  </a:lnTo>
                  <a:lnTo>
                    <a:pt x="9307" y="535"/>
                  </a:lnTo>
                  <a:lnTo>
                    <a:pt x="8573" y="568"/>
                  </a:lnTo>
                  <a:lnTo>
                    <a:pt x="8240" y="902"/>
                  </a:lnTo>
                  <a:lnTo>
                    <a:pt x="7973" y="1302"/>
                  </a:lnTo>
                  <a:lnTo>
                    <a:pt x="6939" y="1669"/>
                  </a:lnTo>
                  <a:lnTo>
                    <a:pt x="7339" y="2002"/>
                  </a:lnTo>
                  <a:lnTo>
                    <a:pt x="8040" y="2336"/>
                  </a:lnTo>
                  <a:lnTo>
                    <a:pt x="8340" y="2303"/>
                  </a:lnTo>
                  <a:lnTo>
                    <a:pt x="8040" y="2636"/>
                  </a:lnTo>
                  <a:lnTo>
                    <a:pt x="7339" y="2669"/>
                  </a:lnTo>
                  <a:lnTo>
                    <a:pt x="7372" y="3003"/>
                  </a:lnTo>
                  <a:lnTo>
                    <a:pt x="7406" y="3337"/>
                  </a:lnTo>
                  <a:lnTo>
                    <a:pt x="6705" y="3704"/>
                  </a:lnTo>
                  <a:lnTo>
                    <a:pt x="6372" y="3403"/>
                  </a:lnTo>
                  <a:lnTo>
                    <a:pt x="5671" y="3136"/>
                  </a:lnTo>
                  <a:lnTo>
                    <a:pt x="5604" y="2803"/>
                  </a:lnTo>
                  <a:lnTo>
                    <a:pt x="5238" y="2503"/>
                  </a:lnTo>
                  <a:lnTo>
                    <a:pt x="4904" y="2169"/>
                  </a:lnTo>
                  <a:lnTo>
                    <a:pt x="4203" y="2202"/>
                  </a:lnTo>
                  <a:lnTo>
                    <a:pt x="3903" y="2903"/>
                  </a:lnTo>
                  <a:lnTo>
                    <a:pt x="3570" y="2970"/>
                  </a:lnTo>
                  <a:lnTo>
                    <a:pt x="3937" y="3303"/>
                  </a:lnTo>
                  <a:lnTo>
                    <a:pt x="4003" y="3637"/>
                  </a:lnTo>
                  <a:lnTo>
                    <a:pt x="4037" y="3970"/>
                  </a:lnTo>
                  <a:lnTo>
                    <a:pt x="3703" y="4337"/>
                  </a:lnTo>
                  <a:lnTo>
                    <a:pt x="3403" y="4704"/>
                  </a:lnTo>
                  <a:lnTo>
                    <a:pt x="3036" y="4771"/>
                  </a:lnTo>
                  <a:lnTo>
                    <a:pt x="2736" y="5138"/>
                  </a:lnTo>
                  <a:lnTo>
                    <a:pt x="3103" y="5805"/>
                  </a:lnTo>
                  <a:lnTo>
                    <a:pt x="3169" y="6139"/>
                  </a:lnTo>
                  <a:lnTo>
                    <a:pt x="3536" y="6105"/>
                  </a:lnTo>
                  <a:lnTo>
                    <a:pt x="3570" y="6772"/>
                  </a:lnTo>
                  <a:lnTo>
                    <a:pt x="3870" y="6439"/>
                  </a:lnTo>
                  <a:lnTo>
                    <a:pt x="4570" y="6372"/>
                  </a:lnTo>
                  <a:lnTo>
                    <a:pt x="4904" y="6339"/>
                  </a:lnTo>
                  <a:lnTo>
                    <a:pt x="4937" y="6672"/>
                  </a:lnTo>
                  <a:lnTo>
                    <a:pt x="4670" y="7039"/>
                  </a:lnTo>
                  <a:lnTo>
                    <a:pt x="4337" y="7073"/>
                  </a:lnTo>
                  <a:lnTo>
                    <a:pt x="3336" y="7506"/>
                  </a:lnTo>
                  <a:lnTo>
                    <a:pt x="2702" y="8240"/>
                  </a:lnTo>
                  <a:lnTo>
                    <a:pt x="2002" y="8307"/>
                  </a:lnTo>
                  <a:lnTo>
                    <a:pt x="2369" y="8607"/>
                  </a:lnTo>
                  <a:lnTo>
                    <a:pt x="2002" y="8640"/>
                  </a:lnTo>
                  <a:lnTo>
                    <a:pt x="2035" y="9007"/>
                  </a:lnTo>
                  <a:lnTo>
                    <a:pt x="1035" y="9074"/>
                  </a:lnTo>
                  <a:lnTo>
                    <a:pt x="701" y="9141"/>
                  </a:lnTo>
                  <a:lnTo>
                    <a:pt x="367" y="9474"/>
                  </a:lnTo>
                  <a:lnTo>
                    <a:pt x="401" y="9808"/>
                  </a:lnTo>
                  <a:lnTo>
                    <a:pt x="768" y="9775"/>
                  </a:lnTo>
                  <a:lnTo>
                    <a:pt x="1502" y="9708"/>
                  </a:lnTo>
                  <a:lnTo>
                    <a:pt x="1868" y="10041"/>
                  </a:lnTo>
                  <a:lnTo>
                    <a:pt x="1535" y="10108"/>
                  </a:lnTo>
                  <a:lnTo>
                    <a:pt x="1168" y="10141"/>
                  </a:lnTo>
                  <a:lnTo>
                    <a:pt x="634" y="10175"/>
                  </a:lnTo>
                  <a:lnTo>
                    <a:pt x="301" y="10542"/>
                  </a:lnTo>
                  <a:lnTo>
                    <a:pt x="0" y="10909"/>
                  </a:lnTo>
                  <a:lnTo>
                    <a:pt x="334" y="11209"/>
                  </a:lnTo>
                  <a:lnTo>
                    <a:pt x="668" y="10875"/>
                  </a:lnTo>
                  <a:lnTo>
                    <a:pt x="1001" y="11176"/>
                  </a:lnTo>
                  <a:lnTo>
                    <a:pt x="701" y="11542"/>
                  </a:lnTo>
                  <a:lnTo>
                    <a:pt x="734" y="11876"/>
                  </a:lnTo>
                  <a:lnTo>
                    <a:pt x="1068" y="11843"/>
                  </a:lnTo>
                  <a:lnTo>
                    <a:pt x="1468" y="11843"/>
                  </a:lnTo>
                  <a:lnTo>
                    <a:pt x="801" y="12276"/>
                  </a:lnTo>
                  <a:lnTo>
                    <a:pt x="801" y="12276"/>
                  </a:lnTo>
                  <a:lnTo>
                    <a:pt x="1835" y="12176"/>
                  </a:lnTo>
                  <a:lnTo>
                    <a:pt x="1868" y="12510"/>
                  </a:lnTo>
                  <a:lnTo>
                    <a:pt x="1902" y="12843"/>
                  </a:lnTo>
                  <a:lnTo>
                    <a:pt x="2569" y="12476"/>
                  </a:lnTo>
                  <a:lnTo>
                    <a:pt x="2903" y="12443"/>
                  </a:lnTo>
                  <a:lnTo>
                    <a:pt x="3336" y="12777"/>
                  </a:lnTo>
                  <a:lnTo>
                    <a:pt x="4037" y="12710"/>
                  </a:lnTo>
                  <a:lnTo>
                    <a:pt x="4337" y="12343"/>
                  </a:lnTo>
                  <a:lnTo>
                    <a:pt x="4704" y="12677"/>
                  </a:lnTo>
                  <a:lnTo>
                    <a:pt x="5371" y="12643"/>
                  </a:lnTo>
                  <a:lnTo>
                    <a:pt x="5338" y="12310"/>
                  </a:lnTo>
                  <a:lnTo>
                    <a:pt x="5705" y="12276"/>
                  </a:lnTo>
                  <a:lnTo>
                    <a:pt x="6005" y="11943"/>
                  </a:lnTo>
                  <a:lnTo>
                    <a:pt x="6038" y="12276"/>
                  </a:lnTo>
                  <a:lnTo>
                    <a:pt x="6405" y="12210"/>
                  </a:lnTo>
                  <a:lnTo>
                    <a:pt x="6705" y="11876"/>
                  </a:lnTo>
                  <a:lnTo>
                    <a:pt x="7039" y="11843"/>
                  </a:lnTo>
                  <a:lnTo>
                    <a:pt x="7739" y="11809"/>
                  </a:lnTo>
                  <a:lnTo>
                    <a:pt x="8473" y="11743"/>
                  </a:lnTo>
                  <a:lnTo>
                    <a:pt x="9140" y="11709"/>
                  </a:lnTo>
                  <a:lnTo>
                    <a:pt x="9507" y="12009"/>
                  </a:lnTo>
                  <a:lnTo>
                    <a:pt x="10174" y="11643"/>
                  </a:lnTo>
                  <a:lnTo>
                    <a:pt x="10475" y="11242"/>
                  </a:lnTo>
                  <a:lnTo>
                    <a:pt x="10408" y="10909"/>
                  </a:lnTo>
                  <a:lnTo>
                    <a:pt x="10808" y="10875"/>
                  </a:lnTo>
                  <a:lnTo>
                    <a:pt x="11075" y="10508"/>
                  </a:lnTo>
                  <a:lnTo>
                    <a:pt x="11042" y="10175"/>
                  </a:lnTo>
                  <a:lnTo>
                    <a:pt x="11375" y="10141"/>
                  </a:lnTo>
                  <a:lnTo>
                    <a:pt x="11342" y="9808"/>
                  </a:lnTo>
                  <a:lnTo>
                    <a:pt x="11309" y="9474"/>
                  </a:lnTo>
                  <a:lnTo>
                    <a:pt x="11242" y="9141"/>
                  </a:lnTo>
                  <a:lnTo>
                    <a:pt x="11575" y="8740"/>
                  </a:lnTo>
                  <a:lnTo>
                    <a:pt x="11542" y="8407"/>
                  </a:lnTo>
                  <a:lnTo>
                    <a:pt x="11509" y="8040"/>
                  </a:lnTo>
                  <a:lnTo>
                    <a:pt x="11809" y="7706"/>
                  </a:lnTo>
                  <a:lnTo>
                    <a:pt x="11742" y="7006"/>
                  </a:lnTo>
                  <a:lnTo>
                    <a:pt x="11709" y="6672"/>
                  </a:lnTo>
                  <a:lnTo>
                    <a:pt x="12042" y="6305"/>
                  </a:lnTo>
                  <a:lnTo>
                    <a:pt x="11675" y="6005"/>
                  </a:lnTo>
                  <a:lnTo>
                    <a:pt x="12042" y="5972"/>
                  </a:lnTo>
                  <a:lnTo>
                    <a:pt x="12076" y="6305"/>
                  </a:lnTo>
                  <a:lnTo>
                    <a:pt x="12376" y="5972"/>
                  </a:lnTo>
                  <a:lnTo>
                    <a:pt x="12376" y="5905"/>
                  </a:lnTo>
                  <a:lnTo>
                    <a:pt x="12343" y="5972"/>
                  </a:lnTo>
                  <a:lnTo>
                    <a:pt x="11909" y="5271"/>
                  </a:lnTo>
                  <a:lnTo>
                    <a:pt x="11542" y="4971"/>
                  </a:lnTo>
                  <a:lnTo>
                    <a:pt x="11509" y="4638"/>
                  </a:lnTo>
                  <a:lnTo>
                    <a:pt x="10808" y="4337"/>
                  </a:lnTo>
                  <a:lnTo>
                    <a:pt x="10408" y="4371"/>
                  </a:lnTo>
                  <a:lnTo>
                    <a:pt x="10174" y="4371"/>
                  </a:lnTo>
                  <a:lnTo>
                    <a:pt x="9841" y="4704"/>
                  </a:lnTo>
                  <a:lnTo>
                    <a:pt x="9807" y="4671"/>
                  </a:lnTo>
                  <a:lnTo>
                    <a:pt x="9741" y="4704"/>
                  </a:lnTo>
                  <a:lnTo>
                    <a:pt x="9374" y="4371"/>
                  </a:lnTo>
                  <a:lnTo>
                    <a:pt x="9007" y="4037"/>
                  </a:lnTo>
                  <a:lnTo>
                    <a:pt x="8607" y="3704"/>
                  </a:lnTo>
                  <a:lnTo>
                    <a:pt x="8240" y="3437"/>
                  </a:lnTo>
                  <a:lnTo>
                    <a:pt x="8573" y="3003"/>
                  </a:lnTo>
                  <a:lnTo>
                    <a:pt x="8540" y="2669"/>
                  </a:lnTo>
                  <a:lnTo>
                    <a:pt x="8607" y="2669"/>
                  </a:lnTo>
                  <a:lnTo>
                    <a:pt x="8607" y="2636"/>
                  </a:lnTo>
                  <a:lnTo>
                    <a:pt x="8940" y="2569"/>
                  </a:lnTo>
                  <a:lnTo>
                    <a:pt x="9274" y="2870"/>
                  </a:lnTo>
                  <a:lnTo>
                    <a:pt x="9574" y="2569"/>
                  </a:lnTo>
                  <a:lnTo>
                    <a:pt x="9541" y="2236"/>
                  </a:lnTo>
                  <a:lnTo>
                    <a:pt x="9874" y="1869"/>
                  </a:lnTo>
                  <a:lnTo>
                    <a:pt x="10174" y="1502"/>
                  </a:lnTo>
                  <a:lnTo>
                    <a:pt x="10241" y="1502"/>
                  </a:lnTo>
                  <a:lnTo>
                    <a:pt x="10274" y="1469"/>
                  </a:lnTo>
                  <a:lnTo>
                    <a:pt x="11008" y="1402"/>
                  </a:lnTo>
                  <a:lnTo>
                    <a:pt x="11342" y="1369"/>
                  </a:lnTo>
                  <a:lnTo>
                    <a:pt x="11008" y="1068"/>
                  </a:lnTo>
                  <a:lnTo>
                    <a:pt x="11342" y="1035"/>
                  </a:lnTo>
                  <a:lnTo>
                    <a:pt x="11709" y="1002"/>
                  </a:lnTo>
                  <a:lnTo>
                    <a:pt x="12009" y="635"/>
                  </a:lnTo>
                  <a:lnTo>
                    <a:pt x="11675" y="334"/>
                  </a:lnTo>
                  <a:lnTo>
                    <a:pt x="11242"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4880699" y="3194883"/>
              <a:ext cx="20958" cy="8417"/>
            </a:xfrm>
            <a:custGeom>
              <a:avLst/>
              <a:gdLst/>
              <a:ahLst/>
              <a:cxnLst/>
              <a:rect l="l" t="t" r="r" b="b"/>
              <a:pathLst>
                <a:path w="1001" h="402" extrusionOk="0">
                  <a:moveTo>
                    <a:pt x="1001" y="1"/>
                  </a:moveTo>
                  <a:lnTo>
                    <a:pt x="0" y="401"/>
                  </a:lnTo>
                  <a:lnTo>
                    <a:pt x="334" y="368"/>
                  </a:lnTo>
                  <a:lnTo>
                    <a:pt x="1001"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6"/>
            <p:cNvSpPr/>
            <p:nvPr/>
          </p:nvSpPr>
          <p:spPr>
            <a:xfrm>
              <a:off x="5038525" y="2964424"/>
              <a:ext cx="125039" cy="100584"/>
            </a:xfrm>
            <a:custGeom>
              <a:avLst/>
              <a:gdLst/>
              <a:ahLst/>
              <a:cxnLst/>
              <a:rect l="l" t="t" r="r" b="b"/>
              <a:pathLst>
                <a:path w="5972" h="4804" extrusionOk="0">
                  <a:moveTo>
                    <a:pt x="3637" y="0"/>
                  </a:moveTo>
                  <a:lnTo>
                    <a:pt x="3336" y="367"/>
                  </a:lnTo>
                  <a:lnTo>
                    <a:pt x="2970" y="367"/>
                  </a:lnTo>
                  <a:lnTo>
                    <a:pt x="2636" y="400"/>
                  </a:lnTo>
                  <a:lnTo>
                    <a:pt x="2002" y="434"/>
                  </a:lnTo>
                  <a:lnTo>
                    <a:pt x="1902" y="434"/>
                  </a:lnTo>
                  <a:lnTo>
                    <a:pt x="1669" y="834"/>
                  </a:lnTo>
                  <a:lnTo>
                    <a:pt x="1335" y="1201"/>
                  </a:lnTo>
                  <a:lnTo>
                    <a:pt x="1335" y="1534"/>
                  </a:lnTo>
                  <a:lnTo>
                    <a:pt x="1035" y="1835"/>
                  </a:lnTo>
                  <a:lnTo>
                    <a:pt x="1001" y="1868"/>
                  </a:lnTo>
                  <a:lnTo>
                    <a:pt x="635" y="1568"/>
                  </a:lnTo>
                  <a:lnTo>
                    <a:pt x="368" y="1635"/>
                  </a:lnTo>
                  <a:lnTo>
                    <a:pt x="301" y="1635"/>
                  </a:lnTo>
                  <a:lnTo>
                    <a:pt x="334" y="1901"/>
                  </a:lnTo>
                  <a:lnTo>
                    <a:pt x="1" y="2335"/>
                  </a:lnTo>
                  <a:lnTo>
                    <a:pt x="368" y="2635"/>
                  </a:lnTo>
                  <a:lnTo>
                    <a:pt x="735" y="2935"/>
                  </a:lnTo>
                  <a:lnTo>
                    <a:pt x="1135" y="3302"/>
                  </a:lnTo>
                  <a:lnTo>
                    <a:pt x="1502" y="3569"/>
                  </a:lnTo>
                  <a:lnTo>
                    <a:pt x="1535" y="3536"/>
                  </a:lnTo>
                  <a:lnTo>
                    <a:pt x="1835" y="3202"/>
                  </a:lnTo>
                  <a:lnTo>
                    <a:pt x="2136" y="3202"/>
                  </a:lnTo>
                  <a:lnTo>
                    <a:pt x="2503" y="3169"/>
                  </a:lnTo>
                  <a:lnTo>
                    <a:pt x="3203" y="3469"/>
                  </a:lnTo>
                  <a:lnTo>
                    <a:pt x="3203" y="3836"/>
                  </a:lnTo>
                  <a:lnTo>
                    <a:pt x="3570" y="4136"/>
                  </a:lnTo>
                  <a:lnTo>
                    <a:pt x="4004" y="4803"/>
                  </a:lnTo>
                  <a:lnTo>
                    <a:pt x="4037" y="4737"/>
                  </a:lnTo>
                  <a:lnTo>
                    <a:pt x="4304" y="4403"/>
                  </a:lnTo>
                  <a:lnTo>
                    <a:pt x="4571" y="4036"/>
                  </a:lnTo>
                  <a:lnTo>
                    <a:pt x="4971" y="4036"/>
                  </a:lnTo>
                  <a:lnTo>
                    <a:pt x="5305" y="4003"/>
                  </a:lnTo>
                  <a:lnTo>
                    <a:pt x="5238" y="3336"/>
                  </a:lnTo>
                  <a:lnTo>
                    <a:pt x="5571" y="2935"/>
                  </a:lnTo>
                  <a:lnTo>
                    <a:pt x="5638" y="3302"/>
                  </a:lnTo>
                  <a:lnTo>
                    <a:pt x="5638" y="3669"/>
                  </a:lnTo>
                  <a:lnTo>
                    <a:pt x="5972" y="3636"/>
                  </a:lnTo>
                  <a:lnTo>
                    <a:pt x="5972" y="3302"/>
                  </a:lnTo>
                  <a:lnTo>
                    <a:pt x="5905" y="2902"/>
                  </a:lnTo>
                  <a:lnTo>
                    <a:pt x="5571" y="2635"/>
                  </a:lnTo>
                  <a:lnTo>
                    <a:pt x="5204" y="3002"/>
                  </a:lnTo>
                  <a:lnTo>
                    <a:pt x="4871" y="2669"/>
                  </a:lnTo>
                  <a:lnTo>
                    <a:pt x="5171" y="2302"/>
                  </a:lnTo>
                  <a:lnTo>
                    <a:pt x="5538" y="2235"/>
                  </a:lnTo>
                  <a:lnTo>
                    <a:pt x="5538" y="1968"/>
                  </a:lnTo>
                  <a:lnTo>
                    <a:pt x="5505" y="1568"/>
                  </a:lnTo>
                  <a:lnTo>
                    <a:pt x="5071" y="901"/>
                  </a:lnTo>
                  <a:lnTo>
                    <a:pt x="5038" y="567"/>
                  </a:lnTo>
                  <a:lnTo>
                    <a:pt x="5038" y="234"/>
                  </a:lnTo>
                  <a:lnTo>
                    <a:pt x="4704" y="234"/>
                  </a:lnTo>
                  <a:lnTo>
                    <a:pt x="4337" y="300"/>
                  </a:lnTo>
                  <a:lnTo>
                    <a:pt x="4004" y="300"/>
                  </a:lnTo>
                  <a:lnTo>
                    <a:pt x="400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6"/>
            <p:cNvSpPr/>
            <p:nvPr/>
          </p:nvSpPr>
          <p:spPr>
            <a:xfrm>
              <a:off x="5726469" y="4053949"/>
              <a:ext cx="55903" cy="104771"/>
            </a:xfrm>
            <a:custGeom>
              <a:avLst/>
              <a:gdLst/>
              <a:ahLst/>
              <a:cxnLst/>
              <a:rect l="l" t="t" r="r" b="b"/>
              <a:pathLst>
                <a:path w="2670" h="5004" extrusionOk="0">
                  <a:moveTo>
                    <a:pt x="1835" y="0"/>
                  </a:moveTo>
                  <a:lnTo>
                    <a:pt x="1502" y="200"/>
                  </a:lnTo>
                  <a:lnTo>
                    <a:pt x="1168" y="200"/>
                  </a:lnTo>
                  <a:lnTo>
                    <a:pt x="1001" y="300"/>
                  </a:lnTo>
                  <a:lnTo>
                    <a:pt x="834" y="534"/>
                  </a:lnTo>
                  <a:lnTo>
                    <a:pt x="501" y="701"/>
                  </a:lnTo>
                  <a:lnTo>
                    <a:pt x="201" y="1068"/>
                  </a:lnTo>
                  <a:lnTo>
                    <a:pt x="1" y="1335"/>
                  </a:lnTo>
                  <a:lnTo>
                    <a:pt x="67" y="1635"/>
                  </a:lnTo>
                  <a:lnTo>
                    <a:pt x="34" y="2002"/>
                  </a:lnTo>
                  <a:lnTo>
                    <a:pt x="134" y="2369"/>
                  </a:lnTo>
                  <a:lnTo>
                    <a:pt x="301" y="2669"/>
                  </a:lnTo>
                  <a:lnTo>
                    <a:pt x="334" y="3002"/>
                  </a:lnTo>
                  <a:lnTo>
                    <a:pt x="367" y="3136"/>
                  </a:lnTo>
                  <a:lnTo>
                    <a:pt x="134" y="3369"/>
                  </a:lnTo>
                  <a:lnTo>
                    <a:pt x="367" y="3703"/>
                  </a:lnTo>
                  <a:lnTo>
                    <a:pt x="668" y="4003"/>
                  </a:lnTo>
                  <a:lnTo>
                    <a:pt x="668" y="4337"/>
                  </a:lnTo>
                  <a:lnTo>
                    <a:pt x="901" y="4670"/>
                  </a:lnTo>
                  <a:lnTo>
                    <a:pt x="1135" y="4670"/>
                  </a:lnTo>
                  <a:lnTo>
                    <a:pt x="1502" y="5004"/>
                  </a:lnTo>
                  <a:lnTo>
                    <a:pt x="1468" y="4670"/>
                  </a:lnTo>
                  <a:lnTo>
                    <a:pt x="1802" y="4303"/>
                  </a:lnTo>
                  <a:lnTo>
                    <a:pt x="1802" y="3970"/>
                  </a:lnTo>
                  <a:lnTo>
                    <a:pt x="2035" y="3236"/>
                  </a:lnTo>
                  <a:lnTo>
                    <a:pt x="2035" y="2902"/>
                  </a:lnTo>
                  <a:lnTo>
                    <a:pt x="2002" y="2535"/>
                  </a:lnTo>
                  <a:lnTo>
                    <a:pt x="2336" y="2202"/>
                  </a:lnTo>
                  <a:lnTo>
                    <a:pt x="2669" y="1835"/>
                  </a:lnTo>
                  <a:lnTo>
                    <a:pt x="2636" y="1134"/>
                  </a:lnTo>
                  <a:lnTo>
                    <a:pt x="2569" y="834"/>
                  </a:lnTo>
                  <a:lnTo>
                    <a:pt x="2536" y="467"/>
                  </a:lnTo>
                  <a:lnTo>
                    <a:pt x="2402" y="134"/>
                  </a:lnTo>
                  <a:lnTo>
                    <a:pt x="2202" y="0"/>
                  </a:lnTo>
                  <a:lnTo>
                    <a:pt x="2169" y="34"/>
                  </a:lnTo>
                  <a:lnTo>
                    <a:pt x="1835"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5681767" y="4165692"/>
              <a:ext cx="101987" cy="176022"/>
            </a:xfrm>
            <a:custGeom>
              <a:avLst/>
              <a:gdLst/>
              <a:ahLst/>
              <a:cxnLst/>
              <a:rect l="l" t="t" r="r" b="b"/>
              <a:pathLst>
                <a:path w="4871" h="8407" extrusionOk="0">
                  <a:moveTo>
                    <a:pt x="3637" y="0"/>
                  </a:moveTo>
                  <a:lnTo>
                    <a:pt x="3336" y="367"/>
                  </a:lnTo>
                  <a:lnTo>
                    <a:pt x="2969" y="401"/>
                  </a:lnTo>
                  <a:lnTo>
                    <a:pt x="3003" y="734"/>
                  </a:lnTo>
                  <a:lnTo>
                    <a:pt x="2669" y="734"/>
                  </a:lnTo>
                  <a:lnTo>
                    <a:pt x="2336" y="801"/>
                  </a:lnTo>
                  <a:lnTo>
                    <a:pt x="2035" y="1168"/>
                  </a:lnTo>
                  <a:lnTo>
                    <a:pt x="1669" y="1201"/>
                  </a:lnTo>
                  <a:lnTo>
                    <a:pt x="968" y="1235"/>
                  </a:lnTo>
                  <a:lnTo>
                    <a:pt x="634" y="1568"/>
                  </a:lnTo>
                  <a:lnTo>
                    <a:pt x="301" y="1301"/>
                  </a:lnTo>
                  <a:lnTo>
                    <a:pt x="301" y="1635"/>
                  </a:lnTo>
                  <a:lnTo>
                    <a:pt x="1" y="1969"/>
                  </a:lnTo>
                  <a:lnTo>
                    <a:pt x="1" y="2335"/>
                  </a:lnTo>
                  <a:lnTo>
                    <a:pt x="34" y="2669"/>
                  </a:lnTo>
                  <a:lnTo>
                    <a:pt x="401" y="3336"/>
                  </a:lnTo>
                  <a:lnTo>
                    <a:pt x="468" y="3670"/>
                  </a:lnTo>
                  <a:lnTo>
                    <a:pt x="501" y="4370"/>
                  </a:lnTo>
                  <a:lnTo>
                    <a:pt x="835" y="4337"/>
                  </a:lnTo>
                  <a:lnTo>
                    <a:pt x="1502" y="4304"/>
                  </a:lnTo>
                  <a:lnTo>
                    <a:pt x="1202" y="4670"/>
                  </a:lnTo>
                  <a:lnTo>
                    <a:pt x="868" y="5037"/>
                  </a:lnTo>
                  <a:lnTo>
                    <a:pt x="935" y="5371"/>
                  </a:lnTo>
                  <a:lnTo>
                    <a:pt x="935" y="5705"/>
                  </a:lnTo>
                  <a:lnTo>
                    <a:pt x="634" y="6038"/>
                  </a:lnTo>
                  <a:lnTo>
                    <a:pt x="301" y="6071"/>
                  </a:lnTo>
                  <a:lnTo>
                    <a:pt x="634" y="6405"/>
                  </a:lnTo>
                  <a:lnTo>
                    <a:pt x="334" y="7139"/>
                  </a:lnTo>
                  <a:lnTo>
                    <a:pt x="701" y="7472"/>
                  </a:lnTo>
                  <a:lnTo>
                    <a:pt x="768" y="7806"/>
                  </a:lnTo>
                  <a:lnTo>
                    <a:pt x="768" y="8140"/>
                  </a:lnTo>
                  <a:lnTo>
                    <a:pt x="1468" y="8406"/>
                  </a:lnTo>
                  <a:lnTo>
                    <a:pt x="1802" y="8373"/>
                  </a:lnTo>
                  <a:lnTo>
                    <a:pt x="2169" y="8373"/>
                  </a:lnTo>
                  <a:lnTo>
                    <a:pt x="2136" y="8040"/>
                  </a:lnTo>
                  <a:lnTo>
                    <a:pt x="2136" y="7706"/>
                  </a:lnTo>
                  <a:lnTo>
                    <a:pt x="2469" y="7339"/>
                  </a:lnTo>
                  <a:lnTo>
                    <a:pt x="3170" y="7639"/>
                  </a:lnTo>
                  <a:lnTo>
                    <a:pt x="3470" y="7573"/>
                  </a:lnTo>
                  <a:lnTo>
                    <a:pt x="3870" y="7906"/>
                  </a:lnTo>
                  <a:lnTo>
                    <a:pt x="4170" y="7539"/>
                  </a:lnTo>
                  <a:lnTo>
                    <a:pt x="4137" y="7206"/>
                  </a:lnTo>
                  <a:lnTo>
                    <a:pt x="4104" y="6505"/>
                  </a:lnTo>
                  <a:lnTo>
                    <a:pt x="4037" y="5838"/>
                  </a:lnTo>
                  <a:lnTo>
                    <a:pt x="4370" y="5137"/>
                  </a:lnTo>
                  <a:lnTo>
                    <a:pt x="4337" y="4804"/>
                  </a:lnTo>
                  <a:lnTo>
                    <a:pt x="4337" y="4404"/>
                  </a:lnTo>
                  <a:lnTo>
                    <a:pt x="4304" y="4070"/>
                  </a:lnTo>
                  <a:lnTo>
                    <a:pt x="4270" y="3736"/>
                  </a:lnTo>
                  <a:lnTo>
                    <a:pt x="4270" y="3403"/>
                  </a:lnTo>
                  <a:lnTo>
                    <a:pt x="4604" y="3370"/>
                  </a:lnTo>
                  <a:lnTo>
                    <a:pt x="4871" y="3003"/>
                  </a:lnTo>
                  <a:lnTo>
                    <a:pt x="4871" y="2702"/>
                  </a:lnTo>
                  <a:lnTo>
                    <a:pt x="4537" y="2702"/>
                  </a:lnTo>
                  <a:lnTo>
                    <a:pt x="4837" y="2002"/>
                  </a:lnTo>
                  <a:lnTo>
                    <a:pt x="4804" y="1635"/>
                  </a:lnTo>
                  <a:lnTo>
                    <a:pt x="4471" y="1668"/>
                  </a:lnTo>
                  <a:lnTo>
                    <a:pt x="4437" y="1335"/>
                  </a:lnTo>
                  <a:lnTo>
                    <a:pt x="4104" y="1035"/>
                  </a:lnTo>
                  <a:lnTo>
                    <a:pt x="4437" y="1001"/>
                  </a:lnTo>
                  <a:lnTo>
                    <a:pt x="4037" y="668"/>
                  </a:lnTo>
                  <a:lnTo>
                    <a:pt x="3670" y="367"/>
                  </a:lnTo>
                  <a:lnTo>
                    <a:pt x="3637"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6"/>
            <p:cNvSpPr/>
            <p:nvPr/>
          </p:nvSpPr>
          <p:spPr>
            <a:xfrm>
              <a:off x="5942984" y="4397575"/>
              <a:ext cx="201858" cy="125730"/>
            </a:xfrm>
            <a:custGeom>
              <a:avLst/>
              <a:gdLst/>
              <a:ahLst/>
              <a:cxnLst/>
              <a:rect l="l" t="t" r="r" b="b"/>
              <a:pathLst>
                <a:path w="9641" h="6005" extrusionOk="0">
                  <a:moveTo>
                    <a:pt x="9574" y="0"/>
                  </a:moveTo>
                  <a:lnTo>
                    <a:pt x="8907" y="400"/>
                  </a:lnTo>
                  <a:lnTo>
                    <a:pt x="8206" y="467"/>
                  </a:lnTo>
                  <a:lnTo>
                    <a:pt x="7906" y="801"/>
                  </a:lnTo>
                  <a:lnTo>
                    <a:pt x="7506" y="500"/>
                  </a:lnTo>
                  <a:lnTo>
                    <a:pt x="7172" y="500"/>
                  </a:lnTo>
                  <a:lnTo>
                    <a:pt x="6838" y="901"/>
                  </a:lnTo>
                  <a:lnTo>
                    <a:pt x="6538" y="934"/>
                  </a:lnTo>
                  <a:lnTo>
                    <a:pt x="6205" y="934"/>
                  </a:lnTo>
                  <a:lnTo>
                    <a:pt x="5838" y="967"/>
                  </a:lnTo>
                  <a:lnTo>
                    <a:pt x="5171" y="1334"/>
                  </a:lnTo>
                  <a:lnTo>
                    <a:pt x="4503" y="1434"/>
                  </a:lnTo>
                  <a:lnTo>
                    <a:pt x="3736" y="1101"/>
                  </a:lnTo>
                  <a:lnTo>
                    <a:pt x="3069" y="801"/>
                  </a:lnTo>
                  <a:lnTo>
                    <a:pt x="2702" y="500"/>
                  </a:lnTo>
                  <a:lnTo>
                    <a:pt x="2002" y="567"/>
                  </a:lnTo>
                  <a:lnTo>
                    <a:pt x="1335" y="934"/>
                  </a:lnTo>
                  <a:lnTo>
                    <a:pt x="1301" y="600"/>
                  </a:lnTo>
                  <a:lnTo>
                    <a:pt x="968" y="300"/>
                  </a:lnTo>
                  <a:lnTo>
                    <a:pt x="634" y="634"/>
                  </a:lnTo>
                  <a:lnTo>
                    <a:pt x="300" y="667"/>
                  </a:lnTo>
                  <a:lnTo>
                    <a:pt x="334" y="1334"/>
                  </a:lnTo>
                  <a:lnTo>
                    <a:pt x="0" y="1735"/>
                  </a:lnTo>
                  <a:lnTo>
                    <a:pt x="34" y="2102"/>
                  </a:lnTo>
                  <a:lnTo>
                    <a:pt x="401" y="2402"/>
                  </a:lnTo>
                  <a:lnTo>
                    <a:pt x="1134" y="2669"/>
                  </a:lnTo>
                  <a:lnTo>
                    <a:pt x="1468" y="2669"/>
                  </a:lnTo>
                  <a:lnTo>
                    <a:pt x="1835" y="2969"/>
                  </a:lnTo>
                  <a:lnTo>
                    <a:pt x="2869" y="3236"/>
                  </a:lnTo>
                  <a:lnTo>
                    <a:pt x="3236" y="3569"/>
                  </a:lnTo>
                  <a:lnTo>
                    <a:pt x="3670" y="4236"/>
                  </a:lnTo>
                  <a:lnTo>
                    <a:pt x="4370" y="4170"/>
                  </a:lnTo>
                  <a:lnTo>
                    <a:pt x="4704" y="4470"/>
                  </a:lnTo>
                  <a:lnTo>
                    <a:pt x="5371" y="4437"/>
                  </a:lnTo>
                  <a:lnTo>
                    <a:pt x="6138" y="4737"/>
                  </a:lnTo>
                  <a:lnTo>
                    <a:pt x="6138" y="5104"/>
                  </a:lnTo>
                  <a:lnTo>
                    <a:pt x="6538" y="5771"/>
                  </a:lnTo>
                  <a:lnTo>
                    <a:pt x="7205" y="6004"/>
                  </a:lnTo>
                  <a:lnTo>
                    <a:pt x="7539" y="5671"/>
                  </a:lnTo>
                  <a:lnTo>
                    <a:pt x="8239" y="5971"/>
                  </a:lnTo>
                  <a:lnTo>
                    <a:pt x="8206" y="5270"/>
                  </a:lnTo>
                  <a:lnTo>
                    <a:pt x="8873" y="4904"/>
                  </a:lnTo>
                  <a:lnTo>
                    <a:pt x="8840" y="4170"/>
                  </a:lnTo>
                  <a:lnTo>
                    <a:pt x="8506" y="4236"/>
                  </a:lnTo>
                  <a:lnTo>
                    <a:pt x="8840" y="3903"/>
                  </a:lnTo>
                  <a:lnTo>
                    <a:pt x="8473" y="3903"/>
                  </a:lnTo>
                  <a:lnTo>
                    <a:pt x="8473" y="3503"/>
                  </a:lnTo>
                  <a:lnTo>
                    <a:pt x="8406" y="3169"/>
                  </a:lnTo>
                  <a:lnTo>
                    <a:pt x="8740" y="2835"/>
                  </a:lnTo>
                  <a:lnTo>
                    <a:pt x="8706" y="2468"/>
                  </a:lnTo>
                  <a:lnTo>
                    <a:pt x="8706" y="2168"/>
                  </a:lnTo>
                  <a:lnTo>
                    <a:pt x="8673" y="1801"/>
                  </a:lnTo>
                  <a:lnTo>
                    <a:pt x="9007" y="1434"/>
                  </a:lnTo>
                  <a:lnTo>
                    <a:pt x="9340" y="1434"/>
                  </a:lnTo>
                  <a:lnTo>
                    <a:pt x="9640" y="734"/>
                  </a:lnTo>
                  <a:lnTo>
                    <a:pt x="9574" y="334"/>
                  </a:lnTo>
                  <a:lnTo>
                    <a:pt x="9574"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6"/>
            <p:cNvSpPr/>
            <p:nvPr/>
          </p:nvSpPr>
          <p:spPr>
            <a:xfrm>
              <a:off x="5178911" y="3125748"/>
              <a:ext cx="21670" cy="14698"/>
            </a:xfrm>
            <a:custGeom>
              <a:avLst/>
              <a:gdLst/>
              <a:ahLst/>
              <a:cxnLst/>
              <a:rect l="l" t="t" r="r" b="b"/>
              <a:pathLst>
                <a:path w="1035" h="702" extrusionOk="0">
                  <a:moveTo>
                    <a:pt x="634" y="1"/>
                  </a:moveTo>
                  <a:lnTo>
                    <a:pt x="334" y="34"/>
                  </a:lnTo>
                  <a:lnTo>
                    <a:pt x="1" y="34"/>
                  </a:lnTo>
                  <a:lnTo>
                    <a:pt x="34" y="701"/>
                  </a:lnTo>
                  <a:lnTo>
                    <a:pt x="367" y="701"/>
                  </a:lnTo>
                  <a:lnTo>
                    <a:pt x="668" y="668"/>
                  </a:lnTo>
                  <a:lnTo>
                    <a:pt x="1035" y="334"/>
                  </a:lnTo>
                  <a:lnTo>
                    <a:pt x="63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5271811" y="3363200"/>
              <a:ext cx="22361" cy="9108"/>
            </a:xfrm>
            <a:custGeom>
              <a:avLst/>
              <a:gdLst/>
              <a:ahLst/>
              <a:cxnLst/>
              <a:rect l="l" t="t" r="r" b="b"/>
              <a:pathLst>
                <a:path w="1068" h="435" extrusionOk="0">
                  <a:moveTo>
                    <a:pt x="1034" y="1"/>
                  </a:moveTo>
                  <a:lnTo>
                    <a:pt x="701" y="34"/>
                  </a:lnTo>
                  <a:lnTo>
                    <a:pt x="0" y="101"/>
                  </a:lnTo>
                  <a:lnTo>
                    <a:pt x="367" y="435"/>
                  </a:lnTo>
                  <a:lnTo>
                    <a:pt x="701" y="368"/>
                  </a:lnTo>
                  <a:lnTo>
                    <a:pt x="1067" y="368"/>
                  </a:lnTo>
                  <a:lnTo>
                    <a:pt x="103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6"/>
            <p:cNvSpPr/>
            <p:nvPr/>
          </p:nvSpPr>
          <p:spPr>
            <a:xfrm>
              <a:off x="5359099" y="2702517"/>
              <a:ext cx="15389" cy="21670"/>
            </a:xfrm>
            <a:custGeom>
              <a:avLst/>
              <a:gdLst/>
              <a:ahLst/>
              <a:cxnLst/>
              <a:rect l="l" t="t" r="r" b="b"/>
              <a:pathLst>
                <a:path w="735" h="1035" extrusionOk="0">
                  <a:moveTo>
                    <a:pt x="668" y="0"/>
                  </a:moveTo>
                  <a:lnTo>
                    <a:pt x="334" y="367"/>
                  </a:lnTo>
                  <a:lnTo>
                    <a:pt x="1" y="400"/>
                  </a:lnTo>
                  <a:lnTo>
                    <a:pt x="368" y="701"/>
                  </a:lnTo>
                  <a:lnTo>
                    <a:pt x="735" y="1034"/>
                  </a:lnTo>
                  <a:lnTo>
                    <a:pt x="735" y="701"/>
                  </a:lnTo>
                  <a:lnTo>
                    <a:pt x="701" y="367"/>
                  </a:lnTo>
                  <a:lnTo>
                    <a:pt x="668"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6"/>
            <p:cNvSpPr/>
            <p:nvPr/>
          </p:nvSpPr>
          <p:spPr>
            <a:xfrm>
              <a:off x="5454784" y="2608927"/>
              <a:ext cx="23073" cy="58688"/>
            </a:xfrm>
            <a:custGeom>
              <a:avLst/>
              <a:gdLst/>
              <a:ahLst/>
              <a:cxnLst/>
              <a:rect l="l" t="t" r="r" b="b"/>
              <a:pathLst>
                <a:path w="1102" h="2803" extrusionOk="0">
                  <a:moveTo>
                    <a:pt x="968" y="0"/>
                  </a:moveTo>
                  <a:lnTo>
                    <a:pt x="668" y="1034"/>
                  </a:lnTo>
                  <a:lnTo>
                    <a:pt x="701" y="1368"/>
                  </a:lnTo>
                  <a:lnTo>
                    <a:pt x="1" y="1468"/>
                  </a:lnTo>
                  <a:lnTo>
                    <a:pt x="34" y="1801"/>
                  </a:lnTo>
                  <a:lnTo>
                    <a:pt x="401" y="2135"/>
                  </a:lnTo>
                  <a:lnTo>
                    <a:pt x="401" y="2435"/>
                  </a:lnTo>
                  <a:lnTo>
                    <a:pt x="101" y="2802"/>
                  </a:lnTo>
                  <a:lnTo>
                    <a:pt x="101" y="2802"/>
                  </a:lnTo>
                  <a:lnTo>
                    <a:pt x="768" y="2435"/>
                  </a:lnTo>
                  <a:lnTo>
                    <a:pt x="768" y="2102"/>
                  </a:lnTo>
                  <a:lnTo>
                    <a:pt x="1101" y="1701"/>
                  </a:lnTo>
                  <a:lnTo>
                    <a:pt x="1035" y="1368"/>
                  </a:lnTo>
                  <a:lnTo>
                    <a:pt x="1001" y="1001"/>
                  </a:lnTo>
                  <a:lnTo>
                    <a:pt x="1001" y="667"/>
                  </a:lnTo>
                  <a:lnTo>
                    <a:pt x="968"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6"/>
            <p:cNvSpPr/>
            <p:nvPr/>
          </p:nvSpPr>
          <p:spPr>
            <a:xfrm>
              <a:off x="5181005" y="2719958"/>
              <a:ext cx="48910" cy="53118"/>
            </a:xfrm>
            <a:custGeom>
              <a:avLst/>
              <a:gdLst/>
              <a:ahLst/>
              <a:cxnLst/>
              <a:rect l="l" t="t" r="r" b="b"/>
              <a:pathLst>
                <a:path w="2336" h="2537" extrusionOk="0">
                  <a:moveTo>
                    <a:pt x="2269" y="1"/>
                  </a:moveTo>
                  <a:lnTo>
                    <a:pt x="2002" y="368"/>
                  </a:lnTo>
                  <a:lnTo>
                    <a:pt x="1668" y="368"/>
                  </a:lnTo>
                  <a:lnTo>
                    <a:pt x="1001" y="468"/>
                  </a:lnTo>
                  <a:lnTo>
                    <a:pt x="1035" y="1135"/>
                  </a:lnTo>
                  <a:lnTo>
                    <a:pt x="668" y="802"/>
                  </a:lnTo>
                  <a:lnTo>
                    <a:pt x="601" y="468"/>
                  </a:lnTo>
                  <a:lnTo>
                    <a:pt x="334" y="835"/>
                  </a:lnTo>
                  <a:lnTo>
                    <a:pt x="334" y="1168"/>
                  </a:lnTo>
                  <a:lnTo>
                    <a:pt x="1" y="1869"/>
                  </a:lnTo>
                  <a:lnTo>
                    <a:pt x="34" y="2236"/>
                  </a:lnTo>
                  <a:lnTo>
                    <a:pt x="34" y="2536"/>
                  </a:lnTo>
                  <a:lnTo>
                    <a:pt x="368" y="1836"/>
                  </a:lnTo>
                  <a:lnTo>
                    <a:pt x="701" y="1502"/>
                  </a:lnTo>
                  <a:lnTo>
                    <a:pt x="1068" y="1802"/>
                  </a:lnTo>
                  <a:lnTo>
                    <a:pt x="1101" y="2169"/>
                  </a:lnTo>
                  <a:lnTo>
                    <a:pt x="1402" y="1802"/>
                  </a:lnTo>
                  <a:lnTo>
                    <a:pt x="1368" y="1469"/>
                  </a:lnTo>
                  <a:lnTo>
                    <a:pt x="1702" y="1035"/>
                  </a:lnTo>
                  <a:lnTo>
                    <a:pt x="2035" y="1035"/>
                  </a:lnTo>
                  <a:lnTo>
                    <a:pt x="2035" y="701"/>
                  </a:lnTo>
                  <a:lnTo>
                    <a:pt x="2336" y="335"/>
                  </a:lnTo>
                  <a:lnTo>
                    <a:pt x="226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5196373" y="3052425"/>
              <a:ext cx="21670" cy="21670"/>
            </a:xfrm>
            <a:custGeom>
              <a:avLst/>
              <a:gdLst/>
              <a:ahLst/>
              <a:cxnLst/>
              <a:rect l="l" t="t" r="r" b="b"/>
              <a:pathLst>
                <a:path w="1035" h="1035" extrusionOk="0">
                  <a:moveTo>
                    <a:pt x="634" y="0"/>
                  </a:moveTo>
                  <a:lnTo>
                    <a:pt x="301" y="367"/>
                  </a:lnTo>
                  <a:lnTo>
                    <a:pt x="0" y="767"/>
                  </a:lnTo>
                  <a:lnTo>
                    <a:pt x="334" y="1034"/>
                  </a:lnTo>
                  <a:lnTo>
                    <a:pt x="1035" y="667"/>
                  </a:lnTo>
                  <a:lnTo>
                    <a:pt x="1001" y="300"/>
                  </a:lnTo>
                  <a:lnTo>
                    <a:pt x="6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6"/>
            <p:cNvSpPr/>
            <p:nvPr/>
          </p:nvSpPr>
          <p:spPr>
            <a:xfrm>
              <a:off x="5191474" y="2787712"/>
              <a:ext cx="14698" cy="23073"/>
            </a:xfrm>
            <a:custGeom>
              <a:avLst/>
              <a:gdLst/>
              <a:ahLst/>
              <a:cxnLst/>
              <a:rect l="l" t="t" r="r" b="b"/>
              <a:pathLst>
                <a:path w="702" h="1102" extrusionOk="0">
                  <a:moveTo>
                    <a:pt x="668" y="1"/>
                  </a:moveTo>
                  <a:lnTo>
                    <a:pt x="1" y="401"/>
                  </a:lnTo>
                  <a:lnTo>
                    <a:pt x="1" y="735"/>
                  </a:lnTo>
                  <a:lnTo>
                    <a:pt x="34" y="1101"/>
                  </a:lnTo>
                  <a:lnTo>
                    <a:pt x="701" y="668"/>
                  </a:lnTo>
                  <a:lnTo>
                    <a:pt x="668" y="334"/>
                  </a:lnTo>
                  <a:lnTo>
                    <a:pt x="668"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6"/>
            <p:cNvSpPr/>
            <p:nvPr/>
          </p:nvSpPr>
          <p:spPr>
            <a:xfrm>
              <a:off x="5199870" y="2787021"/>
              <a:ext cx="20268" cy="44011"/>
            </a:xfrm>
            <a:custGeom>
              <a:avLst/>
              <a:gdLst/>
              <a:ahLst/>
              <a:cxnLst/>
              <a:rect l="l" t="t" r="r" b="b"/>
              <a:pathLst>
                <a:path w="968" h="2102" extrusionOk="0">
                  <a:moveTo>
                    <a:pt x="934" y="0"/>
                  </a:moveTo>
                  <a:lnTo>
                    <a:pt x="634" y="334"/>
                  </a:lnTo>
                  <a:lnTo>
                    <a:pt x="300" y="701"/>
                  </a:lnTo>
                  <a:lnTo>
                    <a:pt x="0" y="1435"/>
                  </a:lnTo>
                  <a:lnTo>
                    <a:pt x="367" y="1768"/>
                  </a:lnTo>
                  <a:lnTo>
                    <a:pt x="367" y="2102"/>
                  </a:lnTo>
                  <a:lnTo>
                    <a:pt x="701" y="1368"/>
                  </a:lnTo>
                  <a:lnTo>
                    <a:pt x="667" y="1034"/>
                  </a:lnTo>
                  <a:lnTo>
                    <a:pt x="667" y="667"/>
                  </a:lnTo>
                  <a:lnTo>
                    <a:pt x="968" y="334"/>
                  </a:lnTo>
                  <a:lnTo>
                    <a:pt x="9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6"/>
            <p:cNvSpPr/>
            <p:nvPr/>
          </p:nvSpPr>
          <p:spPr>
            <a:xfrm>
              <a:off x="5197064" y="2881993"/>
              <a:ext cx="21" cy="7014"/>
            </a:xfrm>
            <a:custGeom>
              <a:avLst/>
              <a:gdLst/>
              <a:ahLst/>
              <a:cxnLst/>
              <a:rect l="l" t="t" r="r" b="b"/>
              <a:pathLst>
                <a:path w="1" h="335" fill="none" extrusionOk="0">
                  <a:moveTo>
                    <a:pt x="1" y="334"/>
                  </a:moveTo>
                  <a:lnTo>
                    <a:pt x="1" y="1"/>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6"/>
            <p:cNvSpPr/>
            <p:nvPr/>
          </p:nvSpPr>
          <p:spPr>
            <a:xfrm>
              <a:off x="5188689" y="2867337"/>
              <a:ext cx="7705" cy="3517"/>
            </a:xfrm>
            <a:custGeom>
              <a:avLst/>
              <a:gdLst/>
              <a:ahLst/>
              <a:cxnLst/>
              <a:rect l="l" t="t" r="r" b="b"/>
              <a:pathLst>
                <a:path w="368" h="168" extrusionOk="0">
                  <a:moveTo>
                    <a:pt x="1" y="0"/>
                  </a:moveTo>
                  <a:lnTo>
                    <a:pt x="367" y="167"/>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6"/>
            <p:cNvSpPr/>
            <p:nvPr/>
          </p:nvSpPr>
          <p:spPr>
            <a:xfrm>
              <a:off x="5189380" y="2870834"/>
              <a:ext cx="16101" cy="12583"/>
            </a:xfrm>
            <a:custGeom>
              <a:avLst/>
              <a:gdLst/>
              <a:ahLst/>
              <a:cxnLst/>
              <a:rect l="l" t="t" r="r" b="b"/>
              <a:pathLst>
                <a:path w="769" h="601" extrusionOk="0">
                  <a:moveTo>
                    <a:pt x="334" y="0"/>
                  </a:moveTo>
                  <a:lnTo>
                    <a:pt x="334" y="167"/>
                  </a:lnTo>
                  <a:lnTo>
                    <a:pt x="1" y="601"/>
                  </a:lnTo>
                  <a:lnTo>
                    <a:pt x="1" y="601"/>
                  </a:lnTo>
                  <a:lnTo>
                    <a:pt x="368" y="534"/>
                  </a:lnTo>
                  <a:lnTo>
                    <a:pt x="768" y="501"/>
                  </a:lnTo>
                  <a:lnTo>
                    <a:pt x="701" y="167"/>
                  </a:lnTo>
                  <a:lnTo>
                    <a:pt x="701" y="134"/>
                  </a:lnTo>
                  <a:lnTo>
                    <a:pt x="334"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6"/>
            <p:cNvSpPr/>
            <p:nvPr/>
          </p:nvSpPr>
          <p:spPr>
            <a:xfrm>
              <a:off x="5055987" y="3353422"/>
              <a:ext cx="13986" cy="1424"/>
            </a:xfrm>
            <a:custGeom>
              <a:avLst/>
              <a:gdLst/>
              <a:ahLst/>
              <a:cxnLst/>
              <a:rect l="l" t="t" r="r" b="b"/>
              <a:pathLst>
                <a:path w="668" h="68" extrusionOk="0">
                  <a:moveTo>
                    <a:pt x="668" y="1"/>
                  </a:moveTo>
                  <a:lnTo>
                    <a:pt x="1" y="68"/>
                  </a:lnTo>
                  <a:lnTo>
                    <a:pt x="334" y="68"/>
                  </a:lnTo>
                  <a:lnTo>
                    <a:pt x="668"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6"/>
            <p:cNvSpPr/>
            <p:nvPr/>
          </p:nvSpPr>
          <p:spPr>
            <a:xfrm>
              <a:off x="5261321" y="3087327"/>
              <a:ext cx="7014" cy="7705"/>
            </a:xfrm>
            <a:custGeom>
              <a:avLst/>
              <a:gdLst/>
              <a:ahLst/>
              <a:cxnLst/>
              <a:rect l="l" t="t" r="r" b="b"/>
              <a:pathLst>
                <a:path w="335" h="368" extrusionOk="0">
                  <a:moveTo>
                    <a:pt x="1" y="368"/>
                  </a:moveTo>
                  <a:lnTo>
                    <a:pt x="334" y="1"/>
                  </a:lnTo>
                  <a:lnTo>
                    <a:pt x="33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5069953" y="2973490"/>
              <a:ext cx="398127" cy="401623"/>
            </a:xfrm>
            <a:custGeom>
              <a:avLst/>
              <a:gdLst/>
              <a:ahLst/>
              <a:cxnLst/>
              <a:rect l="l" t="t" r="r" b="b"/>
              <a:pathLst>
                <a:path w="19015" h="19182" extrusionOk="0">
                  <a:moveTo>
                    <a:pt x="13544" y="1"/>
                  </a:moveTo>
                  <a:lnTo>
                    <a:pt x="13544" y="67"/>
                  </a:lnTo>
                  <a:lnTo>
                    <a:pt x="13577" y="134"/>
                  </a:lnTo>
                  <a:lnTo>
                    <a:pt x="13244" y="835"/>
                  </a:lnTo>
                  <a:lnTo>
                    <a:pt x="13043" y="835"/>
                  </a:lnTo>
                  <a:lnTo>
                    <a:pt x="13310" y="1068"/>
                  </a:lnTo>
                  <a:lnTo>
                    <a:pt x="13210" y="1135"/>
                  </a:lnTo>
                  <a:lnTo>
                    <a:pt x="13244" y="1202"/>
                  </a:lnTo>
                  <a:lnTo>
                    <a:pt x="12977" y="1568"/>
                  </a:lnTo>
                  <a:lnTo>
                    <a:pt x="12576" y="1235"/>
                  </a:lnTo>
                  <a:lnTo>
                    <a:pt x="12243" y="1235"/>
                  </a:lnTo>
                  <a:lnTo>
                    <a:pt x="12243" y="1468"/>
                  </a:lnTo>
                  <a:lnTo>
                    <a:pt x="12243" y="1602"/>
                  </a:lnTo>
                  <a:lnTo>
                    <a:pt x="11976" y="1602"/>
                  </a:lnTo>
                  <a:lnTo>
                    <a:pt x="11976" y="1635"/>
                  </a:lnTo>
                  <a:lnTo>
                    <a:pt x="11976" y="1969"/>
                  </a:lnTo>
                  <a:lnTo>
                    <a:pt x="11642" y="1969"/>
                  </a:lnTo>
                  <a:lnTo>
                    <a:pt x="11309" y="2369"/>
                  </a:lnTo>
                  <a:lnTo>
                    <a:pt x="10975" y="2736"/>
                  </a:lnTo>
                  <a:lnTo>
                    <a:pt x="10642" y="2769"/>
                  </a:lnTo>
                  <a:lnTo>
                    <a:pt x="10575" y="2402"/>
                  </a:lnTo>
                  <a:lnTo>
                    <a:pt x="10575" y="2302"/>
                  </a:lnTo>
                  <a:lnTo>
                    <a:pt x="10308" y="2636"/>
                  </a:lnTo>
                  <a:lnTo>
                    <a:pt x="9908" y="2703"/>
                  </a:lnTo>
                  <a:lnTo>
                    <a:pt x="9975" y="3036"/>
                  </a:lnTo>
                  <a:lnTo>
                    <a:pt x="9641" y="2736"/>
                  </a:lnTo>
                  <a:lnTo>
                    <a:pt x="9307" y="3070"/>
                  </a:lnTo>
                  <a:lnTo>
                    <a:pt x="8974" y="3436"/>
                  </a:lnTo>
                  <a:lnTo>
                    <a:pt x="9007" y="3770"/>
                  </a:lnTo>
                  <a:lnTo>
                    <a:pt x="9041" y="4471"/>
                  </a:lnTo>
                  <a:lnTo>
                    <a:pt x="9041" y="4804"/>
                  </a:lnTo>
                  <a:lnTo>
                    <a:pt x="9474" y="5104"/>
                  </a:lnTo>
                  <a:lnTo>
                    <a:pt x="9808" y="5104"/>
                  </a:lnTo>
                  <a:lnTo>
                    <a:pt x="9474" y="5438"/>
                  </a:lnTo>
                  <a:lnTo>
                    <a:pt x="9474" y="5438"/>
                  </a:lnTo>
                  <a:lnTo>
                    <a:pt x="9808" y="5405"/>
                  </a:lnTo>
                  <a:lnTo>
                    <a:pt x="10508" y="5738"/>
                  </a:lnTo>
                  <a:lnTo>
                    <a:pt x="10542" y="6072"/>
                  </a:lnTo>
                  <a:lnTo>
                    <a:pt x="9875" y="6105"/>
                  </a:lnTo>
                  <a:lnTo>
                    <a:pt x="9875" y="6439"/>
                  </a:lnTo>
                  <a:lnTo>
                    <a:pt x="9541" y="6472"/>
                  </a:lnTo>
                  <a:lnTo>
                    <a:pt x="9541" y="6806"/>
                  </a:lnTo>
                  <a:lnTo>
                    <a:pt x="9574" y="7206"/>
                  </a:lnTo>
                  <a:lnTo>
                    <a:pt x="9241" y="7206"/>
                  </a:lnTo>
                  <a:lnTo>
                    <a:pt x="8907" y="7573"/>
                  </a:lnTo>
                  <a:lnTo>
                    <a:pt x="8907" y="7906"/>
                  </a:lnTo>
                  <a:lnTo>
                    <a:pt x="9307" y="7873"/>
                  </a:lnTo>
                  <a:lnTo>
                    <a:pt x="9307" y="8240"/>
                  </a:lnTo>
                  <a:lnTo>
                    <a:pt x="9341" y="8573"/>
                  </a:lnTo>
                  <a:lnTo>
                    <a:pt x="9674" y="8540"/>
                  </a:lnTo>
                  <a:lnTo>
                    <a:pt x="9341" y="8907"/>
                  </a:lnTo>
                  <a:lnTo>
                    <a:pt x="9007" y="8940"/>
                  </a:lnTo>
                  <a:lnTo>
                    <a:pt x="9007" y="8573"/>
                  </a:lnTo>
                  <a:lnTo>
                    <a:pt x="8707" y="8907"/>
                  </a:lnTo>
                  <a:lnTo>
                    <a:pt x="8807" y="8974"/>
                  </a:lnTo>
                  <a:lnTo>
                    <a:pt x="8840" y="9374"/>
                  </a:lnTo>
                  <a:lnTo>
                    <a:pt x="9174" y="9641"/>
                  </a:lnTo>
                  <a:lnTo>
                    <a:pt x="9207" y="9974"/>
                  </a:lnTo>
                  <a:lnTo>
                    <a:pt x="8907" y="10375"/>
                  </a:lnTo>
                  <a:lnTo>
                    <a:pt x="8540" y="10742"/>
                  </a:lnTo>
                  <a:lnTo>
                    <a:pt x="8574" y="11075"/>
                  </a:lnTo>
                  <a:lnTo>
                    <a:pt x="8574" y="11409"/>
                  </a:lnTo>
                  <a:lnTo>
                    <a:pt x="8307" y="11809"/>
                  </a:lnTo>
                  <a:lnTo>
                    <a:pt x="8007" y="12476"/>
                  </a:lnTo>
                  <a:lnTo>
                    <a:pt x="7673" y="12877"/>
                  </a:lnTo>
                  <a:lnTo>
                    <a:pt x="7706" y="13210"/>
                  </a:lnTo>
                  <a:lnTo>
                    <a:pt x="7740" y="13477"/>
                  </a:lnTo>
                  <a:lnTo>
                    <a:pt x="7973" y="13477"/>
                  </a:lnTo>
                  <a:lnTo>
                    <a:pt x="7973" y="13544"/>
                  </a:lnTo>
                  <a:lnTo>
                    <a:pt x="8073" y="13544"/>
                  </a:lnTo>
                  <a:lnTo>
                    <a:pt x="8140" y="14244"/>
                  </a:lnTo>
                  <a:lnTo>
                    <a:pt x="7806" y="14244"/>
                  </a:lnTo>
                  <a:lnTo>
                    <a:pt x="7806" y="14478"/>
                  </a:lnTo>
                  <a:lnTo>
                    <a:pt x="8373" y="14478"/>
                  </a:lnTo>
                  <a:lnTo>
                    <a:pt x="8707" y="14444"/>
                  </a:lnTo>
                  <a:lnTo>
                    <a:pt x="8407" y="14811"/>
                  </a:lnTo>
                  <a:lnTo>
                    <a:pt x="8073" y="15212"/>
                  </a:lnTo>
                  <a:lnTo>
                    <a:pt x="7740" y="15212"/>
                  </a:lnTo>
                  <a:lnTo>
                    <a:pt x="7373" y="15245"/>
                  </a:lnTo>
                  <a:lnTo>
                    <a:pt x="7073" y="15578"/>
                  </a:lnTo>
                  <a:lnTo>
                    <a:pt x="7073" y="15945"/>
                  </a:lnTo>
                  <a:lnTo>
                    <a:pt x="6739" y="15945"/>
                  </a:lnTo>
                  <a:lnTo>
                    <a:pt x="6072" y="15979"/>
                  </a:lnTo>
                  <a:lnTo>
                    <a:pt x="5705" y="16045"/>
                  </a:lnTo>
                  <a:lnTo>
                    <a:pt x="5371" y="16079"/>
                  </a:lnTo>
                  <a:lnTo>
                    <a:pt x="5004" y="15745"/>
                  </a:lnTo>
                  <a:lnTo>
                    <a:pt x="4671" y="15745"/>
                  </a:lnTo>
                  <a:lnTo>
                    <a:pt x="4637" y="15445"/>
                  </a:lnTo>
                  <a:lnTo>
                    <a:pt x="4304" y="15445"/>
                  </a:lnTo>
                  <a:lnTo>
                    <a:pt x="3970" y="15478"/>
                  </a:lnTo>
                  <a:lnTo>
                    <a:pt x="3637" y="15478"/>
                  </a:lnTo>
                  <a:lnTo>
                    <a:pt x="4004" y="15812"/>
                  </a:lnTo>
                  <a:lnTo>
                    <a:pt x="3670" y="16146"/>
                  </a:lnTo>
                  <a:lnTo>
                    <a:pt x="3303" y="15845"/>
                  </a:lnTo>
                  <a:lnTo>
                    <a:pt x="2970" y="15845"/>
                  </a:lnTo>
                  <a:lnTo>
                    <a:pt x="2970" y="16246"/>
                  </a:lnTo>
                  <a:lnTo>
                    <a:pt x="2669" y="16913"/>
                  </a:lnTo>
                  <a:lnTo>
                    <a:pt x="1969" y="16979"/>
                  </a:lnTo>
                  <a:lnTo>
                    <a:pt x="1002" y="17413"/>
                  </a:lnTo>
                  <a:lnTo>
                    <a:pt x="1002" y="17747"/>
                  </a:lnTo>
                  <a:lnTo>
                    <a:pt x="668" y="17747"/>
                  </a:lnTo>
                  <a:lnTo>
                    <a:pt x="1" y="18147"/>
                  </a:lnTo>
                  <a:lnTo>
                    <a:pt x="34" y="18881"/>
                  </a:lnTo>
                  <a:lnTo>
                    <a:pt x="368" y="18814"/>
                  </a:lnTo>
                  <a:lnTo>
                    <a:pt x="735" y="18781"/>
                  </a:lnTo>
                  <a:lnTo>
                    <a:pt x="701" y="18447"/>
                  </a:lnTo>
                  <a:lnTo>
                    <a:pt x="1035" y="18447"/>
                  </a:lnTo>
                  <a:lnTo>
                    <a:pt x="1068" y="18781"/>
                  </a:lnTo>
                  <a:lnTo>
                    <a:pt x="1402" y="18414"/>
                  </a:lnTo>
                  <a:lnTo>
                    <a:pt x="2036" y="17980"/>
                  </a:lnTo>
                  <a:lnTo>
                    <a:pt x="2736" y="18314"/>
                  </a:lnTo>
                  <a:lnTo>
                    <a:pt x="3470" y="18247"/>
                  </a:lnTo>
                  <a:lnTo>
                    <a:pt x="3503" y="18614"/>
                  </a:lnTo>
                  <a:lnTo>
                    <a:pt x="3870" y="18914"/>
                  </a:lnTo>
                  <a:lnTo>
                    <a:pt x="4537" y="18881"/>
                  </a:lnTo>
                  <a:lnTo>
                    <a:pt x="4838" y="18481"/>
                  </a:lnTo>
                  <a:lnTo>
                    <a:pt x="4838" y="18147"/>
                  </a:lnTo>
                  <a:lnTo>
                    <a:pt x="4804" y="17813"/>
                  </a:lnTo>
                  <a:lnTo>
                    <a:pt x="5138" y="17446"/>
                  </a:lnTo>
                  <a:lnTo>
                    <a:pt x="5505" y="17780"/>
                  </a:lnTo>
                  <a:lnTo>
                    <a:pt x="5838" y="17747"/>
                  </a:lnTo>
                  <a:lnTo>
                    <a:pt x="6205" y="17713"/>
                  </a:lnTo>
                  <a:lnTo>
                    <a:pt x="6505" y="17713"/>
                  </a:lnTo>
                  <a:lnTo>
                    <a:pt x="6872" y="17647"/>
                  </a:lnTo>
                  <a:lnTo>
                    <a:pt x="7239" y="17980"/>
                  </a:lnTo>
                  <a:lnTo>
                    <a:pt x="7640" y="18314"/>
                  </a:lnTo>
                  <a:lnTo>
                    <a:pt x="7640" y="18647"/>
                  </a:lnTo>
                  <a:lnTo>
                    <a:pt x="7973" y="18647"/>
                  </a:lnTo>
                  <a:lnTo>
                    <a:pt x="8307" y="18280"/>
                  </a:lnTo>
                  <a:lnTo>
                    <a:pt x="8974" y="18214"/>
                  </a:lnTo>
                  <a:lnTo>
                    <a:pt x="9341" y="18547"/>
                  </a:lnTo>
                  <a:lnTo>
                    <a:pt x="10041" y="18481"/>
                  </a:lnTo>
                  <a:lnTo>
                    <a:pt x="10008" y="18147"/>
                  </a:lnTo>
                  <a:lnTo>
                    <a:pt x="10342" y="17780"/>
                  </a:lnTo>
                  <a:lnTo>
                    <a:pt x="10708" y="18114"/>
                  </a:lnTo>
                  <a:lnTo>
                    <a:pt x="11042" y="18414"/>
                  </a:lnTo>
                  <a:lnTo>
                    <a:pt x="11376" y="18414"/>
                  </a:lnTo>
                  <a:lnTo>
                    <a:pt x="11743" y="18347"/>
                  </a:lnTo>
                  <a:lnTo>
                    <a:pt x="11743" y="18714"/>
                  </a:lnTo>
                  <a:lnTo>
                    <a:pt x="12476" y="18647"/>
                  </a:lnTo>
                  <a:lnTo>
                    <a:pt x="12810" y="18614"/>
                  </a:lnTo>
                  <a:lnTo>
                    <a:pt x="13177" y="18581"/>
                  </a:lnTo>
                  <a:lnTo>
                    <a:pt x="13477" y="18581"/>
                  </a:lnTo>
                  <a:lnTo>
                    <a:pt x="13844" y="18914"/>
                  </a:lnTo>
                  <a:lnTo>
                    <a:pt x="14211" y="18881"/>
                  </a:lnTo>
                  <a:lnTo>
                    <a:pt x="14578" y="19181"/>
                  </a:lnTo>
                  <a:lnTo>
                    <a:pt x="15245" y="18781"/>
                  </a:lnTo>
                  <a:lnTo>
                    <a:pt x="15579" y="18781"/>
                  </a:lnTo>
                  <a:lnTo>
                    <a:pt x="15912" y="19081"/>
                  </a:lnTo>
                  <a:lnTo>
                    <a:pt x="16246" y="18747"/>
                  </a:lnTo>
                  <a:lnTo>
                    <a:pt x="16579" y="18347"/>
                  </a:lnTo>
                  <a:lnTo>
                    <a:pt x="16980" y="18314"/>
                  </a:lnTo>
                  <a:lnTo>
                    <a:pt x="17246" y="17980"/>
                  </a:lnTo>
                  <a:lnTo>
                    <a:pt x="17580" y="17613"/>
                  </a:lnTo>
                  <a:lnTo>
                    <a:pt x="17213" y="17280"/>
                  </a:lnTo>
                  <a:lnTo>
                    <a:pt x="16880" y="17313"/>
                  </a:lnTo>
                  <a:lnTo>
                    <a:pt x="16546" y="17713"/>
                  </a:lnTo>
                  <a:lnTo>
                    <a:pt x="16179" y="17380"/>
                  </a:lnTo>
                  <a:lnTo>
                    <a:pt x="15812" y="17413"/>
                  </a:lnTo>
                  <a:lnTo>
                    <a:pt x="15445" y="17080"/>
                  </a:lnTo>
                  <a:lnTo>
                    <a:pt x="15078" y="16746"/>
                  </a:lnTo>
                  <a:lnTo>
                    <a:pt x="15078" y="16412"/>
                  </a:lnTo>
                  <a:lnTo>
                    <a:pt x="15412" y="16412"/>
                  </a:lnTo>
                  <a:lnTo>
                    <a:pt x="15745" y="16379"/>
                  </a:lnTo>
                  <a:lnTo>
                    <a:pt x="16079" y="16646"/>
                  </a:lnTo>
                  <a:lnTo>
                    <a:pt x="16413" y="16312"/>
                  </a:lnTo>
                  <a:lnTo>
                    <a:pt x="16413" y="15945"/>
                  </a:lnTo>
                  <a:lnTo>
                    <a:pt x="16046" y="15979"/>
                  </a:lnTo>
                  <a:lnTo>
                    <a:pt x="16379" y="15645"/>
                  </a:lnTo>
                  <a:lnTo>
                    <a:pt x="16746" y="15612"/>
                  </a:lnTo>
                  <a:lnTo>
                    <a:pt x="17080" y="15612"/>
                  </a:lnTo>
                  <a:lnTo>
                    <a:pt x="17413" y="15578"/>
                  </a:lnTo>
                  <a:lnTo>
                    <a:pt x="17413" y="15212"/>
                  </a:lnTo>
                  <a:lnTo>
                    <a:pt x="17747" y="15212"/>
                  </a:lnTo>
                  <a:lnTo>
                    <a:pt x="18080" y="15145"/>
                  </a:lnTo>
                  <a:lnTo>
                    <a:pt x="18381" y="14778"/>
                  </a:lnTo>
                  <a:lnTo>
                    <a:pt x="18714" y="14444"/>
                  </a:lnTo>
                  <a:lnTo>
                    <a:pt x="18681" y="14077"/>
                  </a:lnTo>
                  <a:lnTo>
                    <a:pt x="19014" y="13410"/>
                  </a:lnTo>
                  <a:lnTo>
                    <a:pt x="19014" y="13043"/>
                  </a:lnTo>
                  <a:lnTo>
                    <a:pt x="18981" y="12376"/>
                  </a:lnTo>
                  <a:lnTo>
                    <a:pt x="18547" y="12043"/>
                  </a:lnTo>
                  <a:lnTo>
                    <a:pt x="17847" y="11742"/>
                  </a:lnTo>
                  <a:lnTo>
                    <a:pt x="17180" y="11776"/>
                  </a:lnTo>
                  <a:lnTo>
                    <a:pt x="16813" y="11476"/>
                  </a:lnTo>
                  <a:lnTo>
                    <a:pt x="16513" y="11809"/>
                  </a:lnTo>
                  <a:lnTo>
                    <a:pt x="16146" y="11876"/>
                  </a:lnTo>
                  <a:lnTo>
                    <a:pt x="15812" y="12243"/>
                  </a:lnTo>
                  <a:lnTo>
                    <a:pt x="15412" y="11909"/>
                  </a:lnTo>
                  <a:lnTo>
                    <a:pt x="15378" y="11576"/>
                  </a:lnTo>
                  <a:lnTo>
                    <a:pt x="15378" y="11242"/>
                  </a:lnTo>
                  <a:lnTo>
                    <a:pt x="15712" y="11209"/>
                  </a:lnTo>
                  <a:lnTo>
                    <a:pt x="16046" y="10808"/>
                  </a:lnTo>
                  <a:lnTo>
                    <a:pt x="16379" y="10441"/>
                  </a:lnTo>
                  <a:lnTo>
                    <a:pt x="16379" y="10141"/>
                  </a:lnTo>
                  <a:lnTo>
                    <a:pt x="16346" y="9774"/>
                  </a:lnTo>
                  <a:lnTo>
                    <a:pt x="16346" y="9441"/>
                  </a:lnTo>
                  <a:lnTo>
                    <a:pt x="15912" y="9107"/>
                  </a:lnTo>
                  <a:lnTo>
                    <a:pt x="15879" y="8774"/>
                  </a:lnTo>
                  <a:lnTo>
                    <a:pt x="15178" y="8473"/>
                  </a:lnTo>
                  <a:lnTo>
                    <a:pt x="14878" y="8540"/>
                  </a:lnTo>
                  <a:lnTo>
                    <a:pt x="14845" y="8140"/>
                  </a:lnTo>
                  <a:lnTo>
                    <a:pt x="15178" y="8140"/>
                  </a:lnTo>
                  <a:lnTo>
                    <a:pt x="15512" y="8106"/>
                  </a:lnTo>
                  <a:lnTo>
                    <a:pt x="15879" y="8440"/>
                  </a:lnTo>
                  <a:lnTo>
                    <a:pt x="15745" y="6739"/>
                  </a:lnTo>
                  <a:lnTo>
                    <a:pt x="15712" y="6405"/>
                  </a:lnTo>
                  <a:lnTo>
                    <a:pt x="15712" y="6072"/>
                  </a:lnTo>
                  <a:lnTo>
                    <a:pt x="15679" y="5705"/>
                  </a:lnTo>
                  <a:lnTo>
                    <a:pt x="15312" y="5371"/>
                  </a:lnTo>
                  <a:lnTo>
                    <a:pt x="15312" y="5004"/>
                  </a:lnTo>
                  <a:lnTo>
                    <a:pt x="14911" y="5071"/>
                  </a:lnTo>
                  <a:lnTo>
                    <a:pt x="14578" y="4771"/>
                  </a:lnTo>
                  <a:lnTo>
                    <a:pt x="14244" y="4771"/>
                  </a:lnTo>
                  <a:lnTo>
                    <a:pt x="14211" y="4437"/>
                  </a:lnTo>
                  <a:lnTo>
                    <a:pt x="14178" y="3737"/>
                  </a:lnTo>
                  <a:lnTo>
                    <a:pt x="14144" y="3403"/>
                  </a:lnTo>
                  <a:lnTo>
                    <a:pt x="14478" y="3036"/>
                  </a:lnTo>
                  <a:lnTo>
                    <a:pt x="14478" y="2703"/>
                  </a:lnTo>
                  <a:lnTo>
                    <a:pt x="14078" y="2402"/>
                  </a:lnTo>
                  <a:lnTo>
                    <a:pt x="14044" y="2035"/>
                  </a:lnTo>
                  <a:lnTo>
                    <a:pt x="14044" y="1669"/>
                  </a:lnTo>
                  <a:lnTo>
                    <a:pt x="14344" y="968"/>
                  </a:lnTo>
                  <a:lnTo>
                    <a:pt x="13977" y="701"/>
                  </a:lnTo>
                  <a:lnTo>
                    <a:pt x="13544"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6"/>
            <p:cNvSpPr/>
            <p:nvPr/>
          </p:nvSpPr>
          <p:spPr>
            <a:xfrm>
              <a:off x="5115366" y="3142519"/>
              <a:ext cx="147379" cy="145285"/>
            </a:xfrm>
            <a:custGeom>
              <a:avLst/>
              <a:gdLst/>
              <a:ahLst/>
              <a:cxnLst/>
              <a:rect l="l" t="t" r="r" b="b"/>
              <a:pathLst>
                <a:path w="7039" h="6939" extrusionOk="0">
                  <a:moveTo>
                    <a:pt x="5537" y="0"/>
                  </a:moveTo>
                  <a:lnTo>
                    <a:pt x="4503" y="367"/>
                  </a:lnTo>
                  <a:lnTo>
                    <a:pt x="4170" y="400"/>
                  </a:lnTo>
                  <a:lnTo>
                    <a:pt x="3836" y="801"/>
                  </a:lnTo>
                  <a:lnTo>
                    <a:pt x="3169" y="834"/>
                  </a:lnTo>
                  <a:lnTo>
                    <a:pt x="2835" y="1201"/>
                  </a:lnTo>
                  <a:lnTo>
                    <a:pt x="2502" y="1201"/>
                  </a:lnTo>
                  <a:lnTo>
                    <a:pt x="2535" y="1568"/>
                  </a:lnTo>
                  <a:lnTo>
                    <a:pt x="2869" y="1535"/>
                  </a:lnTo>
                  <a:lnTo>
                    <a:pt x="3202" y="1168"/>
                  </a:lnTo>
                  <a:lnTo>
                    <a:pt x="3569" y="1501"/>
                  </a:lnTo>
                  <a:lnTo>
                    <a:pt x="3869" y="1101"/>
                  </a:lnTo>
                  <a:lnTo>
                    <a:pt x="4203" y="1068"/>
                  </a:lnTo>
                  <a:lnTo>
                    <a:pt x="4236" y="1468"/>
                  </a:lnTo>
                  <a:lnTo>
                    <a:pt x="3903" y="1801"/>
                  </a:lnTo>
                  <a:lnTo>
                    <a:pt x="3903" y="2168"/>
                  </a:lnTo>
                  <a:lnTo>
                    <a:pt x="3970" y="2502"/>
                  </a:lnTo>
                  <a:lnTo>
                    <a:pt x="3669" y="2502"/>
                  </a:lnTo>
                  <a:lnTo>
                    <a:pt x="4003" y="2835"/>
                  </a:lnTo>
                  <a:lnTo>
                    <a:pt x="3703" y="3202"/>
                  </a:lnTo>
                  <a:lnTo>
                    <a:pt x="3336" y="3236"/>
                  </a:lnTo>
                  <a:lnTo>
                    <a:pt x="3002" y="3569"/>
                  </a:lnTo>
                  <a:lnTo>
                    <a:pt x="2702" y="3970"/>
                  </a:lnTo>
                  <a:lnTo>
                    <a:pt x="2335" y="3603"/>
                  </a:lnTo>
                  <a:lnTo>
                    <a:pt x="2001" y="4036"/>
                  </a:lnTo>
                  <a:lnTo>
                    <a:pt x="1668" y="4036"/>
                  </a:lnTo>
                  <a:lnTo>
                    <a:pt x="1334" y="4070"/>
                  </a:lnTo>
                  <a:lnTo>
                    <a:pt x="1001" y="4070"/>
                  </a:lnTo>
                  <a:lnTo>
                    <a:pt x="634" y="3736"/>
                  </a:lnTo>
                  <a:lnTo>
                    <a:pt x="300" y="4136"/>
                  </a:lnTo>
                  <a:lnTo>
                    <a:pt x="300" y="4437"/>
                  </a:lnTo>
                  <a:lnTo>
                    <a:pt x="0" y="4837"/>
                  </a:lnTo>
                  <a:lnTo>
                    <a:pt x="667" y="4804"/>
                  </a:lnTo>
                  <a:lnTo>
                    <a:pt x="1034" y="4737"/>
                  </a:lnTo>
                  <a:lnTo>
                    <a:pt x="1034" y="5070"/>
                  </a:lnTo>
                  <a:lnTo>
                    <a:pt x="701" y="5137"/>
                  </a:lnTo>
                  <a:lnTo>
                    <a:pt x="734" y="5471"/>
                  </a:lnTo>
                  <a:lnTo>
                    <a:pt x="1401" y="5404"/>
                  </a:lnTo>
                  <a:lnTo>
                    <a:pt x="1735" y="5037"/>
                  </a:lnTo>
                  <a:lnTo>
                    <a:pt x="2068" y="5004"/>
                  </a:lnTo>
                  <a:lnTo>
                    <a:pt x="2402" y="5004"/>
                  </a:lnTo>
                  <a:lnTo>
                    <a:pt x="2468" y="5337"/>
                  </a:lnTo>
                  <a:lnTo>
                    <a:pt x="2468" y="5704"/>
                  </a:lnTo>
                  <a:lnTo>
                    <a:pt x="2502" y="6038"/>
                  </a:lnTo>
                  <a:lnTo>
                    <a:pt x="3169" y="6004"/>
                  </a:lnTo>
                  <a:lnTo>
                    <a:pt x="3536" y="5971"/>
                  </a:lnTo>
                  <a:lnTo>
                    <a:pt x="3202" y="6371"/>
                  </a:lnTo>
                  <a:lnTo>
                    <a:pt x="3569" y="6672"/>
                  </a:lnTo>
                  <a:lnTo>
                    <a:pt x="3970" y="6938"/>
                  </a:lnTo>
                  <a:lnTo>
                    <a:pt x="4303" y="6905"/>
                  </a:lnTo>
                  <a:lnTo>
                    <a:pt x="4970" y="6872"/>
                  </a:lnTo>
                  <a:lnTo>
                    <a:pt x="5304" y="6872"/>
                  </a:lnTo>
                  <a:lnTo>
                    <a:pt x="5637" y="6505"/>
                  </a:lnTo>
                  <a:lnTo>
                    <a:pt x="5637" y="6405"/>
                  </a:lnTo>
                  <a:lnTo>
                    <a:pt x="5637" y="6171"/>
                  </a:lnTo>
                  <a:lnTo>
                    <a:pt x="5971" y="6171"/>
                  </a:lnTo>
                  <a:lnTo>
                    <a:pt x="5904" y="5471"/>
                  </a:lnTo>
                  <a:lnTo>
                    <a:pt x="5804" y="5471"/>
                  </a:lnTo>
                  <a:lnTo>
                    <a:pt x="5571" y="5504"/>
                  </a:lnTo>
                  <a:lnTo>
                    <a:pt x="5571" y="5404"/>
                  </a:lnTo>
                  <a:lnTo>
                    <a:pt x="5537" y="5137"/>
                  </a:lnTo>
                  <a:lnTo>
                    <a:pt x="5504" y="4804"/>
                  </a:lnTo>
                  <a:lnTo>
                    <a:pt x="5838" y="4403"/>
                  </a:lnTo>
                  <a:lnTo>
                    <a:pt x="6138" y="3736"/>
                  </a:lnTo>
                  <a:lnTo>
                    <a:pt x="6405" y="3336"/>
                  </a:lnTo>
                  <a:lnTo>
                    <a:pt x="6405" y="3002"/>
                  </a:lnTo>
                  <a:lnTo>
                    <a:pt x="6371" y="2669"/>
                  </a:lnTo>
                  <a:lnTo>
                    <a:pt x="6738" y="2302"/>
                  </a:lnTo>
                  <a:lnTo>
                    <a:pt x="7038" y="1901"/>
                  </a:lnTo>
                  <a:lnTo>
                    <a:pt x="7005" y="1568"/>
                  </a:lnTo>
                  <a:lnTo>
                    <a:pt x="6671" y="1301"/>
                  </a:lnTo>
                  <a:lnTo>
                    <a:pt x="6638" y="901"/>
                  </a:lnTo>
                  <a:lnTo>
                    <a:pt x="6538" y="834"/>
                  </a:lnTo>
                  <a:lnTo>
                    <a:pt x="6238" y="634"/>
                  </a:lnTo>
                  <a:lnTo>
                    <a:pt x="6204" y="234"/>
                  </a:lnTo>
                  <a:lnTo>
                    <a:pt x="5904" y="267"/>
                  </a:lnTo>
                  <a:lnTo>
                    <a:pt x="5537" y="267"/>
                  </a:lnTo>
                  <a:lnTo>
                    <a:pt x="5537"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6"/>
            <p:cNvSpPr/>
            <p:nvPr/>
          </p:nvSpPr>
          <p:spPr>
            <a:xfrm>
              <a:off x="5292058" y="2821233"/>
              <a:ext cx="7705" cy="733"/>
            </a:xfrm>
            <a:custGeom>
              <a:avLst/>
              <a:gdLst/>
              <a:ahLst/>
              <a:cxnLst/>
              <a:rect l="l" t="t" r="r" b="b"/>
              <a:pathLst>
                <a:path w="368" h="35" fill="none" extrusionOk="0">
                  <a:moveTo>
                    <a:pt x="0" y="34"/>
                  </a:moveTo>
                  <a:lnTo>
                    <a:pt x="367" y="1"/>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6"/>
            <p:cNvSpPr/>
            <p:nvPr/>
          </p:nvSpPr>
          <p:spPr>
            <a:xfrm>
              <a:off x="5227110" y="2812167"/>
              <a:ext cx="6302" cy="21"/>
            </a:xfrm>
            <a:custGeom>
              <a:avLst/>
              <a:gdLst/>
              <a:ahLst/>
              <a:cxnLst/>
              <a:rect l="l" t="t" r="r" b="b"/>
              <a:pathLst>
                <a:path w="301" h="1" fill="none" extrusionOk="0">
                  <a:moveTo>
                    <a:pt x="300" y="0"/>
                  </a:moveTo>
                  <a:lnTo>
                    <a:pt x="0" y="0"/>
                  </a:lnTo>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6"/>
            <p:cNvSpPr/>
            <p:nvPr/>
          </p:nvSpPr>
          <p:spPr>
            <a:xfrm>
              <a:off x="5196373" y="2735326"/>
              <a:ext cx="199074" cy="300348"/>
            </a:xfrm>
            <a:custGeom>
              <a:avLst/>
              <a:gdLst/>
              <a:ahLst/>
              <a:cxnLst/>
              <a:rect l="l" t="t" r="r" b="b"/>
              <a:pathLst>
                <a:path w="9508" h="14345" extrusionOk="0">
                  <a:moveTo>
                    <a:pt x="4637" y="1"/>
                  </a:moveTo>
                  <a:lnTo>
                    <a:pt x="4304" y="68"/>
                  </a:lnTo>
                  <a:lnTo>
                    <a:pt x="4337" y="401"/>
                  </a:lnTo>
                  <a:lnTo>
                    <a:pt x="4003" y="1102"/>
                  </a:lnTo>
                  <a:lnTo>
                    <a:pt x="4370" y="1068"/>
                  </a:lnTo>
                  <a:lnTo>
                    <a:pt x="4037" y="1469"/>
                  </a:lnTo>
                  <a:lnTo>
                    <a:pt x="3303" y="1135"/>
                  </a:lnTo>
                  <a:lnTo>
                    <a:pt x="3303" y="1135"/>
                  </a:lnTo>
                  <a:lnTo>
                    <a:pt x="3670" y="1469"/>
                  </a:lnTo>
                  <a:lnTo>
                    <a:pt x="3336" y="1502"/>
                  </a:lnTo>
                  <a:lnTo>
                    <a:pt x="3003" y="1836"/>
                  </a:lnTo>
                  <a:lnTo>
                    <a:pt x="3370" y="2136"/>
                  </a:lnTo>
                  <a:lnTo>
                    <a:pt x="3436" y="2503"/>
                  </a:lnTo>
                  <a:lnTo>
                    <a:pt x="3436" y="2836"/>
                  </a:lnTo>
                  <a:lnTo>
                    <a:pt x="3036" y="2569"/>
                  </a:lnTo>
                  <a:lnTo>
                    <a:pt x="2769" y="2569"/>
                  </a:lnTo>
                  <a:lnTo>
                    <a:pt x="2702" y="2169"/>
                  </a:lnTo>
                  <a:lnTo>
                    <a:pt x="2369" y="2236"/>
                  </a:lnTo>
                  <a:lnTo>
                    <a:pt x="2002" y="2269"/>
                  </a:lnTo>
                  <a:lnTo>
                    <a:pt x="1702" y="2636"/>
                  </a:lnTo>
                  <a:lnTo>
                    <a:pt x="1702" y="2970"/>
                  </a:lnTo>
                  <a:lnTo>
                    <a:pt x="1768" y="3303"/>
                  </a:lnTo>
                  <a:lnTo>
                    <a:pt x="1768" y="3670"/>
                  </a:lnTo>
                  <a:lnTo>
                    <a:pt x="2135" y="3970"/>
                  </a:lnTo>
                  <a:lnTo>
                    <a:pt x="2169" y="4304"/>
                  </a:lnTo>
                  <a:lnTo>
                    <a:pt x="1502" y="4337"/>
                  </a:lnTo>
                  <a:lnTo>
                    <a:pt x="1502" y="4671"/>
                  </a:lnTo>
                  <a:lnTo>
                    <a:pt x="1535" y="5071"/>
                  </a:lnTo>
                  <a:lnTo>
                    <a:pt x="1168" y="5071"/>
                  </a:lnTo>
                  <a:lnTo>
                    <a:pt x="868" y="5438"/>
                  </a:lnTo>
                  <a:lnTo>
                    <a:pt x="868" y="5805"/>
                  </a:lnTo>
                  <a:lnTo>
                    <a:pt x="934" y="6139"/>
                  </a:lnTo>
                  <a:lnTo>
                    <a:pt x="267" y="6506"/>
                  </a:lnTo>
                  <a:lnTo>
                    <a:pt x="367" y="6606"/>
                  </a:lnTo>
                  <a:lnTo>
                    <a:pt x="367" y="6639"/>
                  </a:lnTo>
                  <a:lnTo>
                    <a:pt x="634" y="6839"/>
                  </a:lnTo>
                  <a:lnTo>
                    <a:pt x="1001" y="7139"/>
                  </a:lnTo>
                  <a:lnTo>
                    <a:pt x="1268" y="6439"/>
                  </a:lnTo>
                  <a:lnTo>
                    <a:pt x="1635" y="6439"/>
                  </a:lnTo>
                  <a:lnTo>
                    <a:pt x="1935" y="6072"/>
                  </a:lnTo>
                  <a:lnTo>
                    <a:pt x="2302" y="6072"/>
                  </a:lnTo>
                  <a:lnTo>
                    <a:pt x="1969" y="6372"/>
                  </a:lnTo>
                  <a:lnTo>
                    <a:pt x="1668" y="6772"/>
                  </a:lnTo>
                  <a:lnTo>
                    <a:pt x="1335" y="7139"/>
                  </a:lnTo>
                  <a:lnTo>
                    <a:pt x="1668" y="7106"/>
                  </a:lnTo>
                  <a:lnTo>
                    <a:pt x="1702" y="7473"/>
                  </a:lnTo>
                  <a:lnTo>
                    <a:pt x="1335" y="7473"/>
                  </a:lnTo>
                  <a:lnTo>
                    <a:pt x="1001" y="7506"/>
                  </a:lnTo>
                  <a:lnTo>
                    <a:pt x="701" y="7840"/>
                  </a:lnTo>
                  <a:lnTo>
                    <a:pt x="367" y="8574"/>
                  </a:lnTo>
                  <a:lnTo>
                    <a:pt x="434" y="8941"/>
                  </a:lnTo>
                  <a:lnTo>
                    <a:pt x="467" y="9241"/>
                  </a:lnTo>
                  <a:lnTo>
                    <a:pt x="768" y="8874"/>
                  </a:lnTo>
                  <a:lnTo>
                    <a:pt x="1101" y="8173"/>
                  </a:lnTo>
                  <a:lnTo>
                    <a:pt x="1368" y="8173"/>
                  </a:lnTo>
                  <a:lnTo>
                    <a:pt x="1802" y="8440"/>
                  </a:lnTo>
                  <a:lnTo>
                    <a:pt x="1802" y="8807"/>
                  </a:lnTo>
                  <a:lnTo>
                    <a:pt x="1468" y="9174"/>
                  </a:lnTo>
                  <a:lnTo>
                    <a:pt x="1135" y="9174"/>
                  </a:lnTo>
                  <a:lnTo>
                    <a:pt x="1168" y="9574"/>
                  </a:lnTo>
                  <a:lnTo>
                    <a:pt x="1502" y="9508"/>
                  </a:lnTo>
                  <a:lnTo>
                    <a:pt x="1835" y="9474"/>
                  </a:lnTo>
                  <a:lnTo>
                    <a:pt x="2202" y="9841"/>
                  </a:lnTo>
                  <a:lnTo>
                    <a:pt x="2536" y="9808"/>
                  </a:lnTo>
                  <a:lnTo>
                    <a:pt x="2602" y="10141"/>
                  </a:lnTo>
                  <a:lnTo>
                    <a:pt x="2202" y="10141"/>
                  </a:lnTo>
                  <a:lnTo>
                    <a:pt x="2269" y="10508"/>
                  </a:lnTo>
                  <a:lnTo>
                    <a:pt x="1969" y="10842"/>
                  </a:lnTo>
                  <a:lnTo>
                    <a:pt x="1635" y="11242"/>
                  </a:lnTo>
                  <a:lnTo>
                    <a:pt x="1301" y="11609"/>
                  </a:lnTo>
                  <a:lnTo>
                    <a:pt x="968" y="11643"/>
                  </a:lnTo>
                  <a:lnTo>
                    <a:pt x="1001" y="11976"/>
                  </a:lnTo>
                  <a:lnTo>
                    <a:pt x="668" y="12310"/>
                  </a:lnTo>
                  <a:lnTo>
                    <a:pt x="301" y="12343"/>
                  </a:lnTo>
                  <a:lnTo>
                    <a:pt x="334" y="12743"/>
                  </a:lnTo>
                  <a:lnTo>
                    <a:pt x="0" y="12743"/>
                  </a:lnTo>
                  <a:lnTo>
                    <a:pt x="0" y="13044"/>
                  </a:lnTo>
                  <a:lnTo>
                    <a:pt x="101" y="13777"/>
                  </a:lnTo>
                  <a:lnTo>
                    <a:pt x="101" y="14111"/>
                  </a:lnTo>
                  <a:lnTo>
                    <a:pt x="434" y="14078"/>
                  </a:lnTo>
                  <a:lnTo>
                    <a:pt x="434" y="13744"/>
                  </a:lnTo>
                  <a:lnTo>
                    <a:pt x="367" y="13410"/>
                  </a:lnTo>
                  <a:lnTo>
                    <a:pt x="768" y="13344"/>
                  </a:lnTo>
                  <a:lnTo>
                    <a:pt x="1101" y="13677"/>
                  </a:lnTo>
                  <a:lnTo>
                    <a:pt x="1135" y="14011"/>
                  </a:lnTo>
                  <a:lnTo>
                    <a:pt x="1502" y="14344"/>
                  </a:lnTo>
                  <a:lnTo>
                    <a:pt x="1468" y="14011"/>
                  </a:lnTo>
                  <a:lnTo>
                    <a:pt x="1468" y="13644"/>
                  </a:lnTo>
                  <a:lnTo>
                    <a:pt x="1768" y="13277"/>
                  </a:lnTo>
                  <a:lnTo>
                    <a:pt x="2135" y="13611"/>
                  </a:lnTo>
                  <a:lnTo>
                    <a:pt x="2169" y="13944"/>
                  </a:lnTo>
                  <a:lnTo>
                    <a:pt x="2836" y="13577"/>
                  </a:lnTo>
                  <a:lnTo>
                    <a:pt x="2836" y="13877"/>
                  </a:lnTo>
                  <a:lnTo>
                    <a:pt x="3169" y="13877"/>
                  </a:lnTo>
                  <a:lnTo>
                    <a:pt x="3169" y="13511"/>
                  </a:lnTo>
                  <a:lnTo>
                    <a:pt x="3503" y="13511"/>
                  </a:lnTo>
                  <a:lnTo>
                    <a:pt x="3870" y="13811"/>
                  </a:lnTo>
                  <a:lnTo>
                    <a:pt x="4203" y="13811"/>
                  </a:lnTo>
                  <a:lnTo>
                    <a:pt x="4537" y="13444"/>
                  </a:lnTo>
                  <a:lnTo>
                    <a:pt x="4537" y="13677"/>
                  </a:lnTo>
                  <a:lnTo>
                    <a:pt x="4537" y="13777"/>
                  </a:lnTo>
                  <a:lnTo>
                    <a:pt x="4604" y="14144"/>
                  </a:lnTo>
                  <a:lnTo>
                    <a:pt x="4937" y="14111"/>
                  </a:lnTo>
                  <a:lnTo>
                    <a:pt x="5271" y="13744"/>
                  </a:lnTo>
                  <a:lnTo>
                    <a:pt x="5604" y="13344"/>
                  </a:lnTo>
                  <a:lnTo>
                    <a:pt x="5938" y="13344"/>
                  </a:lnTo>
                  <a:lnTo>
                    <a:pt x="5938" y="13010"/>
                  </a:lnTo>
                  <a:lnTo>
                    <a:pt x="5938" y="12977"/>
                  </a:lnTo>
                  <a:lnTo>
                    <a:pt x="6205" y="12977"/>
                  </a:lnTo>
                  <a:lnTo>
                    <a:pt x="6205" y="12843"/>
                  </a:lnTo>
                  <a:lnTo>
                    <a:pt x="6172" y="12610"/>
                  </a:lnTo>
                  <a:lnTo>
                    <a:pt x="6538" y="12610"/>
                  </a:lnTo>
                  <a:lnTo>
                    <a:pt x="6939" y="12943"/>
                  </a:lnTo>
                  <a:lnTo>
                    <a:pt x="7206" y="12577"/>
                  </a:lnTo>
                  <a:lnTo>
                    <a:pt x="7172" y="12510"/>
                  </a:lnTo>
                  <a:lnTo>
                    <a:pt x="6872" y="12276"/>
                  </a:lnTo>
                  <a:lnTo>
                    <a:pt x="7005" y="12210"/>
                  </a:lnTo>
                  <a:lnTo>
                    <a:pt x="7206" y="12210"/>
                  </a:lnTo>
                  <a:lnTo>
                    <a:pt x="7539" y="11509"/>
                  </a:lnTo>
                  <a:lnTo>
                    <a:pt x="7506" y="11442"/>
                  </a:lnTo>
                  <a:lnTo>
                    <a:pt x="7139" y="10842"/>
                  </a:lnTo>
                  <a:lnTo>
                    <a:pt x="6772" y="10508"/>
                  </a:lnTo>
                  <a:lnTo>
                    <a:pt x="6372" y="10242"/>
                  </a:lnTo>
                  <a:lnTo>
                    <a:pt x="6005" y="10242"/>
                  </a:lnTo>
                  <a:lnTo>
                    <a:pt x="5338" y="10275"/>
                  </a:lnTo>
                  <a:lnTo>
                    <a:pt x="5037" y="10308"/>
                  </a:lnTo>
                  <a:lnTo>
                    <a:pt x="4637" y="9975"/>
                  </a:lnTo>
                  <a:lnTo>
                    <a:pt x="4304" y="10008"/>
                  </a:lnTo>
                  <a:lnTo>
                    <a:pt x="4270" y="9674"/>
                  </a:lnTo>
                  <a:lnTo>
                    <a:pt x="4637" y="9674"/>
                  </a:lnTo>
                  <a:lnTo>
                    <a:pt x="5004" y="9975"/>
                  </a:lnTo>
                  <a:lnTo>
                    <a:pt x="5338" y="9941"/>
                  </a:lnTo>
                  <a:lnTo>
                    <a:pt x="5705" y="9941"/>
                  </a:lnTo>
                  <a:lnTo>
                    <a:pt x="5671" y="9608"/>
                  </a:lnTo>
                  <a:lnTo>
                    <a:pt x="6338" y="9574"/>
                  </a:lnTo>
                  <a:lnTo>
                    <a:pt x="6639" y="9141"/>
                  </a:lnTo>
                  <a:lnTo>
                    <a:pt x="6305" y="9174"/>
                  </a:lnTo>
                  <a:lnTo>
                    <a:pt x="5938" y="8841"/>
                  </a:lnTo>
                  <a:lnTo>
                    <a:pt x="5638" y="8874"/>
                  </a:lnTo>
                  <a:lnTo>
                    <a:pt x="5604" y="8574"/>
                  </a:lnTo>
                  <a:lnTo>
                    <a:pt x="6272" y="8507"/>
                  </a:lnTo>
                  <a:lnTo>
                    <a:pt x="6605" y="8474"/>
                  </a:lnTo>
                  <a:lnTo>
                    <a:pt x="6972" y="8774"/>
                  </a:lnTo>
                  <a:lnTo>
                    <a:pt x="7306" y="8440"/>
                  </a:lnTo>
                  <a:lnTo>
                    <a:pt x="7639" y="8407"/>
                  </a:lnTo>
                  <a:lnTo>
                    <a:pt x="7606" y="8007"/>
                  </a:lnTo>
                  <a:lnTo>
                    <a:pt x="8273" y="7673"/>
                  </a:lnTo>
                  <a:lnTo>
                    <a:pt x="8607" y="7306"/>
                  </a:lnTo>
                  <a:lnTo>
                    <a:pt x="8607" y="6973"/>
                  </a:lnTo>
                  <a:lnTo>
                    <a:pt x="8173" y="6639"/>
                  </a:lnTo>
                  <a:lnTo>
                    <a:pt x="8540" y="6272"/>
                  </a:lnTo>
                  <a:lnTo>
                    <a:pt x="8840" y="6272"/>
                  </a:lnTo>
                  <a:lnTo>
                    <a:pt x="8840" y="5905"/>
                  </a:lnTo>
                  <a:lnTo>
                    <a:pt x="9207" y="5905"/>
                  </a:lnTo>
                  <a:lnTo>
                    <a:pt x="9507" y="5505"/>
                  </a:lnTo>
                  <a:lnTo>
                    <a:pt x="9474" y="5171"/>
                  </a:lnTo>
                  <a:lnTo>
                    <a:pt x="9474" y="4838"/>
                  </a:lnTo>
                  <a:lnTo>
                    <a:pt x="9140" y="4838"/>
                  </a:lnTo>
                  <a:lnTo>
                    <a:pt x="8773" y="4904"/>
                  </a:lnTo>
                  <a:lnTo>
                    <a:pt x="8440" y="4904"/>
                  </a:lnTo>
                  <a:lnTo>
                    <a:pt x="8440" y="4571"/>
                  </a:lnTo>
                  <a:lnTo>
                    <a:pt x="8006" y="4237"/>
                  </a:lnTo>
                  <a:lnTo>
                    <a:pt x="7673" y="4271"/>
                  </a:lnTo>
                  <a:lnTo>
                    <a:pt x="7005" y="4304"/>
                  </a:lnTo>
                  <a:lnTo>
                    <a:pt x="6639" y="4337"/>
                  </a:lnTo>
                  <a:lnTo>
                    <a:pt x="5971" y="4404"/>
                  </a:lnTo>
                  <a:lnTo>
                    <a:pt x="5638" y="4437"/>
                  </a:lnTo>
                  <a:lnTo>
                    <a:pt x="4971" y="4804"/>
                  </a:lnTo>
                  <a:lnTo>
                    <a:pt x="4637" y="4838"/>
                  </a:lnTo>
                  <a:lnTo>
                    <a:pt x="4637" y="4471"/>
                  </a:lnTo>
                  <a:lnTo>
                    <a:pt x="4604" y="4137"/>
                  </a:lnTo>
                  <a:lnTo>
                    <a:pt x="4604" y="3804"/>
                  </a:lnTo>
                  <a:lnTo>
                    <a:pt x="5271" y="3437"/>
                  </a:lnTo>
                  <a:lnTo>
                    <a:pt x="5538" y="3403"/>
                  </a:lnTo>
                  <a:lnTo>
                    <a:pt x="5504" y="3070"/>
                  </a:lnTo>
                  <a:lnTo>
                    <a:pt x="5838" y="2669"/>
                  </a:lnTo>
                  <a:lnTo>
                    <a:pt x="6172" y="2636"/>
                  </a:lnTo>
                  <a:lnTo>
                    <a:pt x="6538" y="2636"/>
                  </a:lnTo>
                  <a:lnTo>
                    <a:pt x="6872" y="2269"/>
                  </a:lnTo>
                  <a:lnTo>
                    <a:pt x="7172" y="1902"/>
                  </a:lnTo>
                  <a:lnTo>
                    <a:pt x="7839" y="1836"/>
                  </a:lnTo>
                  <a:lnTo>
                    <a:pt x="7839" y="1469"/>
                  </a:lnTo>
                  <a:lnTo>
                    <a:pt x="8173" y="1168"/>
                  </a:lnTo>
                  <a:lnTo>
                    <a:pt x="7773" y="801"/>
                  </a:lnTo>
                  <a:lnTo>
                    <a:pt x="7472" y="835"/>
                  </a:lnTo>
                  <a:lnTo>
                    <a:pt x="7106" y="901"/>
                  </a:lnTo>
                  <a:lnTo>
                    <a:pt x="7106" y="568"/>
                  </a:lnTo>
                  <a:lnTo>
                    <a:pt x="6438" y="935"/>
                  </a:lnTo>
                  <a:lnTo>
                    <a:pt x="5705" y="635"/>
                  </a:lnTo>
                  <a:lnTo>
                    <a:pt x="5671" y="268"/>
                  </a:lnTo>
                  <a:lnTo>
                    <a:pt x="5338" y="668"/>
                  </a:lnTo>
                  <a:lnTo>
                    <a:pt x="5004" y="301"/>
                  </a:lnTo>
                  <a:lnTo>
                    <a:pt x="5338" y="301"/>
                  </a:lnTo>
                  <a:lnTo>
                    <a:pt x="4637"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6"/>
            <p:cNvSpPr/>
            <p:nvPr/>
          </p:nvSpPr>
          <p:spPr>
            <a:xfrm>
              <a:off x="5618913" y="3732663"/>
              <a:ext cx="708923" cy="694267"/>
            </a:xfrm>
            <a:custGeom>
              <a:avLst/>
              <a:gdLst/>
              <a:ahLst/>
              <a:cxnLst/>
              <a:rect l="l" t="t" r="r" b="b"/>
              <a:pathLst>
                <a:path w="33859" h="33159" extrusionOk="0">
                  <a:moveTo>
                    <a:pt x="13777" y="1"/>
                  </a:moveTo>
                  <a:lnTo>
                    <a:pt x="13377" y="34"/>
                  </a:lnTo>
                  <a:lnTo>
                    <a:pt x="13443" y="368"/>
                  </a:lnTo>
                  <a:lnTo>
                    <a:pt x="12810" y="735"/>
                  </a:lnTo>
                  <a:lnTo>
                    <a:pt x="12443" y="802"/>
                  </a:lnTo>
                  <a:lnTo>
                    <a:pt x="12109" y="802"/>
                  </a:lnTo>
                  <a:lnTo>
                    <a:pt x="12109" y="735"/>
                  </a:lnTo>
                  <a:lnTo>
                    <a:pt x="12042" y="735"/>
                  </a:lnTo>
                  <a:lnTo>
                    <a:pt x="12009" y="401"/>
                  </a:lnTo>
                  <a:lnTo>
                    <a:pt x="12009" y="134"/>
                  </a:lnTo>
                  <a:lnTo>
                    <a:pt x="11709" y="134"/>
                  </a:lnTo>
                  <a:lnTo>
                    <a:pt x="11309" y="168"/>
                  </a:lnTo>
                  <a:lnTo>
                    <a:pt x="11309" y="201"/>
                  </a:lnTo>
                  <a:lnTo>
                    <a:pt x="11375" y="201"/>
                  </a:lnTo>
                  <a:lnTo>
                    <a:pt x="11375" y="535"/>
                  </a:lnTo>
                  <a:lnTo>
                    <a:pt x="11442" y="902"/>
                  </a:lnTo>
                  <a:lnTo>
                    <a:pt x="11442" y="1202"/>
                  </a:lnTo>
                  <a:lnTo>
                    <a:pt x="11108" y="1235"/>
                  </a:lnTo>
                  <a:lnTo>
                    <a:pt x="10708" y="968"/>
                  </a:lnTo>
                  <a:lnTo>
                    <a:pt x="10441" y="1302"/>
                  </a:lnTo>
                  <a:lnTo>
                    <a:pt x="10108" y="1669"/>
                  </a:lnTo>
                  <a:lnTo>
                    <a:pt x="10441" y="1902"/>
                  </a:lnTo>
                  <a:lnTo>
                    <a:pt x="10375" y="1902"/>
                  </a:lnTo>
                  <a:lnTo>
                    <a:pt x="10475" y="2002"/>
                  </a:lnTo>
                  <a:lnTo>
                    <a:pt x="10141" y="2336"/>
                  </a:lnTo>
                  <a:lnTo>
                    <a:pt x="9808" y="2036"/>
                  </a:lnTo>
                  <a:lnTo>
                    <a:pt x="9441" y="2069"/>
                  </a:lnTo>
                  <a:lnTo>
                    <a:pt x="9107" y="2069"/>
                  </a:lnTo>
                  <a:lnTo>
                    <a:pt x="8773" y="2136"/>
                  </a:lnTo>
                  <a:lnTo>
                    <a:pt x="8773" y="2036"/>
                  </a:lnTo>
                  <a:lnTo>
                    <a:pt x="8673" y="2036"/>
                  </a:lnTo>
                  <a:lnTo>
                    <a:pt x="8673" y="1702"/>
                  </a:lnTo>
                  <a:lnTo>
                    <a:pt x="8373" y="1469"/>
                  </a:lnTo>
                  <a:lnTo>
                    <a:pt x="8006" y="1469"/>
                  </a:lnTo>
                  <a:lnTo>
                    <a:pt x="8040" y="1836"/>
                  </a:lnTo>
                  <a:lnTo>
                    <a:pt x="8106" y="2503"/>
                  </a:lnTo>
                  <a:lnTo>
                    <a:pt x="7706" y="2503"/>
                  </a:lnTo>
                  <a:lnTo>
                    <a:pt x="7439" y="2903"/>
                  </a:lnTo>
                  <a:lnTo>
                    <a:pt x="7106" y="3237"/>
                  </a:lnTo>
                  <a:lnTo>
                    <a:pt x="7106" y="3570"/>
                  </a:lnTo>
                  <a:lnTo>
                    <a:pt x="6772" y="3303"/>
                  </a:lnTo>
                  <a:lnTo>
                    <a:pt x="6372" y="2970"/>
                  </a:lnTo>
                  <a:lnTo>
                    <a:pt x="6038" y="2636"/>
                  </a:lnTo>
                  <a:lnTo>
                    <a:pt x="5971" y="2569"/>
                  </a:lnTo>
                  <a:lnTo>
                    <a:pt x="5938" y="2236"/>
                  </a:lnTo>
                  <a:lnTo>
                    <a:pt x="5938" y="1902"/>
                  </a:lnTo>
                  <a:lnTo>
                    <a:pt x="5638" y="1635"/>
                  </a:lnTo>
                  <a:lnTo>
                    <a:pt x="5271" y="1669"/>
                  </a:lnTo>
                  <a:lnTo>
                    <a:pt x="4971" y="2036"/>
                  </a:lnTo>
                  <a:lnTo>
                    <a:pt x="4971" y="2369"/>
                  </a:lnTo>
                  <a:lnTo>
                    <a:pt x="4637" y="3070"/>
                  </a:lnTo>
                  <a:lnTo>
                    <a:pt x="4337" y="3137"/>
                  </a:lnTo>
                  <a:lnTo>
                    <a:pt x="3670" y="3170"/>
                  </a:lnTo>
                  <a:lnTo>
                    <a:pt x="3270" y="2836"/>
                  </a:lnTo>
                  <a:lnTo>
                    <a:pt x="1935" y="3303"/>
                  </a:lnTo>
                  <a:lnTo>
                    <a:pt x="1835" y="3203"/>
                  </a:lnTo>
                  <a:lnTo>
                    <a:pt x="1502" y="3203"/>
                  </a:lnTo>
                  <a:lnTo>
                    <a:pt x="1535" y="3570"/>
                  </a:lnTo>
                  <a:lnTo>
                    <a:pt x="1201" y="3570"/>
                  </a:lnTo>
                  <a:lnTo>
                    <a:pt x="1201" y="3904"/>
                  </a:lnTo>
                  <a:lnTo>
                    <a:pt x="1602" y="4237"/>
                  </a:lnTo>
                  <a:lnTo>
                    <a:pt x="1635" y="4571"/>
                  </a:lnTo>
                  <a:lnTo>
                    <a:pt x="1969" y="4904"/>
                  </a:lnTo>
                  <a:lnTo>
                    <a:pt x="1668" y="5305"/>
                  </a:lnTo>
                  <a:lnTo>
                    <a:pt x="1335" y="5638"/>
                  </a:lnTo>
                  <a:lnTo>
                    <a:pt x="1001" y="6039"/>
                  </a:lnTo>
                  <a:lnTo>
                    <a:pt x="668" y="6039"/>
                  </a:lnTo>
                  <a:lnTo>
                    <a:pt x="334" y="6072"/>
                  </a:lnTo>
                  <a:lnTo>
                    <a:pt x="1" y="6072"/>
                  </a:lnTo>
                  <a:lnTo>
                    <a:pt x="1" y="6406"/>
                  </a:lnTo>
                  <a:lnTo>
                    <a:pt x="67" y="6506"/>
                  </a:lnTo>
                  <a:lnTo>
                    <a:pt x="167" y="6572"/>
                  </a:lnTo>
                  <a:lnTo>
                    <a:pt x="367" y="6739"/>
                  </a:lnTo>
                  <a:lnTo>
                    <a:pt x="701" y="6706"/>
                  </a:lnTo>
                  <a:lnTo>
                    <a:pt x="801" y="6806"/>
                  </a:lnTo>
                  <a:lnTo>
                    <a:pt x="1101" y="7039"/>
                  </a:lnTo>
                  <a:lnTo>
                    <a:pt x="1135" y="7373"/>
                  </a:lnTo>
                  <a:lnTo>
                    <a:pt x="1135" y="7740"/>
                  </a:lnTo>
                  <a:lnTo>
                    <a:pt x="834" y="8073"/>
                  </a:lnTo>
                  <a:lnTo>
                    <a:pt x="834" y="8407"/>
                  </a:lnTo>
                  <a:lnTo>
                    <a:pt x="868" y="9141"/>
                  </a:lnTo>
                  <a:lnTo>
                    <a:pt x="901" y="9474"/>
                  </a:lnTo>
                  <a:lnTo>
                    <a:pt x="1301" y="10142"/>
                  </a:lnTo>
                  <a:lnTo>
                    <a:pt x="1368" y="10142"/>
                  </a:lnTo>
                  <a:lnTo>
                    <a:pt x="1668" y="10075"/>
                  </a:lnTo>
                  <a:lnTo>
                    <a:pt x="2336" y="10041"/>
                  </a:lnTo>
                  <a:lnTo>
                    <a:pt x="2436" y="10142"/>
                  </a:lnTo>
                  <a:lnTo>
                    <a:pt x="2702" y="10375"/>
                  </a:lnTo>
                  <a:lnTo>
                    <a:pt x="2369" y="10742"/>
                  </a:lnTo>
                  <a:lnTo>
                    <a:pt x="2436" y="11076"/>
                  </a:lnTo>
                  <a:lnTo>
                    <a:pt x="2102" y="11476"/>
                  </a:lnTo>
                  <a:lnTo>
                    <a:pt x="1802" y="11809"/>
                  </a:lnTo>
                  <a:lnTo>
                    <a:pt x="1802" y="11809"/>
                  </a:lnTo>
                  <a:lnTo>
                    <a:pt x="2135" y="11576"/>
                  </a:lnTo>
                  <a:lnTo>
                    <a:pt x="2436" y="11409"/>
                  </a:lnTo>
                  <a:lnTo>
                    <a:pt x="2769" y="11042"/>
                  </a:lnTo>
                  <a:lnTo>
                    <a:pt x="3103" y="11009"/>
                  </a:lnTo>
                  <a:lnTo>
                    <a:pt x="3470" y="11009"/>
                  </a:lnTo>
                  <a:lnTo>
                    <a:pt x="4137" y="10642"/>
                  </a:lnTo>
                  <a:lnTo>
                    <a:pt x="4437" y="10242"/>
                  </a:lnTo>
                  <a:lnTo>
                    <a:pt x="4437" y="9908"/>
                  </a:lnTo>
                  <a:lnTo>
                    <a:pt x="4704" y="9541"/>
                  </a:lnTo>
                  <a:lnTo>
                    <a:pt x="5037" y="9174"/>
                  </a:lnTo>
                  <a:lnTo>
                    <a:pt x="5705" y="9141"/>
                  </a:lnTo>
                  <a:lnTo>
                    <a:pt x="6105" y="9074"/>
                  </a:lnTo>
                  <a:lnTo>
                    <a:pt x="6839" y="9741"/>
                  </a:lnTo>
                  <a:lnTo>
                    <a:pt x="7139" y="9374"/>
                  </a:lnTo>
                  <a:lnTo>
                    <a:pt x="8206" y="10008"/>
                  </a:lnTo>
                  <a:lnTo>
                    <a:pt x="8173" y="9641"/>
                  </a:lnTo>
                  <a:lnTo>
                    <a:pt x="8507" y="9241"/>
                  </a:lnTo>
                  <a:lnTo>
                    <a:pt x="8840" y="9241"/>
                  </a:lnTo>
                  <a:lnTo>
                    <a:pt x="9207" y="9208"/>
                  </a:lnTo>
                  <a:lnTo>
                    <a:pt x="8874" y="9574"/>
                  </a:lnTo>
                  <a:lnTo>
                    <a:pt x="8874" y="9908"/>
                  </a:lnTo>
                  <a:lnTo>
                    <a:pt x="9274" y="10242"/>
                  </a:lnTo>
                  <a:lnTo>
                    <a:pt x="8974" y="10575"/>
                  </a:lnTo>
                  <a:lnTo>
                    <a:pt x="9674" y="11209"/>
                  </a:lnTo>
                  <a:lnTo>
                    <a:pt x="10141" y="12643"/>
                  </a:lnTo>
                  <a:lnTo>
                    <a:pt x="10541" y="13911"/>
                  </a:lnTo>
                  <a:lnTo>
                    <a:pt x="10942" y="14244"/>
                  </a:lnTo>
                  <a:lnTo>
                    <a:pt x="11776" y="15912"/>
                  </a:lnTo>
                  <a:lnTo>
                    <a:pt x="12109" y="15879"/>
                  </a:lnTo>
                  <a:lnTo>
                    <a:pt x="12843" y="16546"/>
                  </a:lnTo>
                  <a:lnTo>
                    <a:pt x="13210" y="17213"/>
                  </a:lnTo>
                  <a:lnTo>
                    <a:pt x="13610" y="17480"/>
                  </a:lnTo>
                  <a:lnTo>
                    <a:pt x="13944" y="17847"/>
                  </a:lnTo>
                  <a:lnTo>
                    <a:pt x="15045" y="18748"/>
                  </a:lnTo>
                  <a:lnTo>
                    <a:pt x="17213" y="20682"/>
                  </a:lnTo>
                  <a:lnTo>
                    <a:pt x="17613" y="20682"/>
                  </a:lnTo>
                  <a:lnTo>
                    <a:pt x="17980" y="21350"/>
                  </a:lnTo>
                  <a:lnTo>
                    <a:pt x="18681" y="21316"/>
                  </a:lnTo>
                  <a:lnTo>
                    <a:pt x="19047" y="21917"/>
                  </a:lnTo>
                  <a:lnTo>
                    <a:pt x="19381" y="21550"/>
                  </a:lnTo>
                  <a:lnTo>
                    <a:pt x="20482" y="22517"/>
                  </a:lnTo>
                  <a:lnTo>
                    <a:pt x="20882" y="22851"/>
                  </a:lnTo>
                  <a:lnTo>
                    <a:pt x="21216" y="23151"/>
                  </a:lnTo>
                  <a:lnTo>
                    <a:pt x="21549" y="23151"/>
                  </a:lnTo>
                  <a:lnTo>
                    <a:pt x="22316" y="23751"/>
                  </a:lnTo>
                  <a:lnTo>
                    <a:pt x="22683" y="23751"/>
                  </a:lnTo>
                  <a:lnTo>
                    <a:pt x="23017" y="24052"/>
                  </a:lnTo>
                  <a:lnTo>
                    <a:pt x="23050" y="24752"/>
                  </a:lnTo>
                  <a:lnTo>
                    <a:pt x="23117" y="25086"/>
                  </a:lnTo>
                  <a:lnTo>
                    <a:pt x="23117" y="25419"/>
                  </a:lnTo>
                  <a:lnTo>
                    <a:pt x="23818" y="25719"/>
                  </a:lnTo>
                  <a:lnTo>
                    <a:pt x="24184" y="25719"/>
                  </a:lnTo>
                  <a:lnTo>
                    <a:pt x="24518" y="25686"/>
                  </a:lnTo>
                  <a:lnTo>
                    <a:pt x="25219" y="25986"/>
                  </a:lnTo>
                  <a:lnTo>
                    <a:pt x="25619" y="26253"/>
                  </a:lnTo>
                  <a:lnTo>
                    <a:pt x="25619" y="26653"/>
                  </a:lnTo>
                  <a:lnTo>
                    <a:pt x="25986" y="26920"/>
                  </a:lnTo>
                  <a:lnTo>
                    <a:pt x="26386" y="27921"/>
                  </a:lnTo>
                  <a:lnTo>
                    <a:pt x="26820" y="28988"/>
                  </a:lnTo>
                  <a:lnTo>
                    <a:pt x="26886" y="29989"/>
                  </a:lnTo>
                  <a:lnTo>
                    <a:pt x="26553" y="30356"/>
                  </a:lnTo>
                  <a:lnTo>
                    <a:pt x="26219" y="30389"/>
                  </a:lnTo>
                  <a:lnTo>
                    <a:pt x="25886" y="30389"/>
                  </a:lnTo>
                  <a:lnTo>
                    <a:pt x="25886" y="30756"/>
                  </a:lnTo>
                  <a:lnTo>
                    <a:pt x="25952" y="31090"/>
                  </a:lnTo>
                  <a:lnTo>
                    <a:pt x="25952" y="31423"/>
                  </a:lnTo>
                  <a:lnTo>
                    <a:pt x="25986" y="31724"/>
                  </a:lnTo>
                  <a:lnTo>
                    <a:pt x="25686" y="32157"/>
                  </a:lnTo>
                  <a:lnTo>
                    <a:pt x="25352" y="32491"/>
                  </a:lnTo>
                  <a:lnTo>
                    <a:pt x="25385" y="32858"/>
                  </a:lnTo>
                  <a:lnTo>
                    <a:pt x="25719" y="33158"/>
                  </a:lnTo>
                  <a:lnTo>
                    <a:pt x="26052" y="33158"/>
                  </a:lnTo>
                  <a:lnTo>
                    <a:pt x="26453" y="33091"/>
                  </a:lnTo>
                  <a:lnTo>
                    <a:pt x="26720" y="33091"/>
                  </a:lnTo>
                  <a:lnTo>
                    <a:pt x="27120" y="32724"/>
                  </a:lnTo>
                  <a:lnTo>
                    <a:pt x="27387" y="32724"/>
                  </a:lnTo>
                  <a:lnTo>
                    <a:pt x="27387" y="32357"/>
                  </a:lnTo>
                  <a:lnTo>
                    <a:pt x="28054" y="31991"/>
                  </a:lnTo>
                  <a:lnTo>
                    <a:pt x="28054" y="31590"/>
                  </a:lnTo>
                  <a:lnTo>
                    <a:pt x="28021" y="30923"/>
                  </a:lnTo>
                  <a:lnTo>
                    <a:pt x="28321" y="30556"/>
                  </a:lnTo>
                  <a:lnTo>
                    <a:pt x="28654" y="30223"/>
                  </a:lnTo>
                  <a:lnTo>
                    <a:pt x="28955" y="29856"/>
                  </a:lnTo>
                  <a:lnTo>
                    <a:pt x="29321" y="29822"/>
                  </a:lnTo>
                  <a:lnTo>
                    <a:pt x="29622" y="29822"/>
                  </a:lnTo>
                  <a:lnTo>
                    <a:pt x="29989" y="29756"/>
                  </a:lnTo>
                  <a:lnTo>
                    <a:pt x="29989" y="29422"/>
                  </a:lnTo>
                  <a:lnTo>
                    <a:pt x="29955" y="29088"/>
                  </a:lnTo>
                  <a:lnTo>
                    <a:pt x="29955" y="28722"/>
                  </a:lnTo>
                  <a:lnTo>
                    <a:pt x="29855" y="28054"/>
                  </a:lnTo>
                  <a:lnTo>
                    <a:pt x="29855" y="27721"/>
                  </a:lnTo>
                  <a:lnTo>
                    <a:pt x="29822" y="27354"/>
                  </a:lnTo>
                  <a:lnTo>
                    <a:pt x="29455" y="27054"/>
                  </a:lnTo>
                  <a:lnTo>
                    <a:pt x="28788" y="27421"/>
                  </a:lnTo>
                  <a:lnTo>
                    <a:pt x="28387" y="26887"/>
                  </a:lnTo>
                  <a:lnTo>
                    <a:pt x="28221" y="25986"/>
                  </a:lnTo>
                  <a:lnTo>
                    <a:pt x="28321" y="25419"/>
                  </a:lnTo>
                  <a:lnTo>
                    <a:pt x="28654" y="25386"/>
                  </a:lnTo>
                  <a:lnTo>
                    <a:pt x="28621" y="25019"/>
                  </a:lnTo>
                  <a:lnTo>
                    <a:pt x="28955" y="24685"/>
                  </a:lnTo>
                  <a:lnTo>
                    <a:pt x="28621" y="24719"/>
                  </a:lnTo>
                  <a:lnTo>
                    <a:pt x="28888" y="24352"/>
                  </a:lnTo>
                  <a:lnTo>
                    <a:pt x="29221" y="23985"/>
                  </a:lnTo>
                  <a:lnTo>
                    <a:pt x="29555" y="23985"/>
                  </a:lnTo>
                  <a:lnTo>
                    <a:pt x="29889" y="23918"/>
                  </a:lnTo>
                  <a:lnTo>
                    <a:pt x="29955" y="24252"/>
                  </a:lnTo>
                  <a:lnTo>
                    <a:pt x="30656" y="24585"/>
                  </a:lnTo>
                  <a:lnTo>
                    <a:pt x="30989" y="24552"/>
                  </a:lnTo>
                  <a:lnTo>
                    <a:pt x="31356" y="24519"/>
                  </a:lnTo>
                  <a:lnTo>
                    <a:pt x="31690" y="24519"/>
                  </a:lnTo>
                  <a:lnTo>
                    <a:pt x="32023" y="24485"/>
                  </a:lnTo>
                  <a:lnTo>
                    <a:pt x="32057" y="24752"/>
                  </a:lnTo>
                  <a:lnTo>
                    <a:pt x="32057" y="25152"/>
                  </a:lnTo>
                  <a:lnTo>
                    <a:pt x="32457" y="25486"/>
                  </a:lnTo>
                  <a:lnTo>
                    <a:pt x="32457" y="25819"/>
                  </a:lnTo>
                  <a:lnTo>
                    <a:pt x="32857" y="26153"/>
                  </a:lnTo>
                  <a:lnTo>
                    <a:pt x="33158" y="26153"/>
                  </a:lnTo>
                  <a:lnTo>
                    <a:pt x="33524" y="26086"/>
                  </a:lnTo>
                  <a:lnTo>
                    <a:pt x="33858" y="25686"/>
                  </a:lnTo>
                  <a:lnTo>
                    <a:pt x="33791" y="25019"/>
                  </a:lnTo>
                  <a:lnTo>
                    <a:pt x="33725" y="24352"/>
                  </a:lnTo>
                  <a:lnTo>
                    <a:pt x="33725" y="23985"/>
                  </a:lnTo>
                  <a:lnTo>
                    <a:pt x="32991" y="23718"/>
                  </a:lnTo>
                  <a:lnTo>
                    <a:pt x="32657" y="23051"/>
                  </a:lnTo>
                  <a:lnTo>
                    <a:pt x="32224" y="22717"/>
                  </a:lnTo>
                  <a:lnTo>
                    <a:pt x="31523" y="22417"/>
                  </a:lnTo>
                  <a:lnTo>
                    <a:pt x="30856" y="22484"/>
                  </a:lnTo>
                  <a:lnTo>
                    <a:pt x="30489" y="22184"/>
                  </a:lnTo>
                  <a:lnTo>
                    <a:pt x="30155" y="21850"/>
                  </a:lnTo>
                  <a:lnTo>
                    <a:pt x="29021" y="21583"/>
                  </a:lnTo>
                  <a:lnTo>
                    <a:pt x="28688" y="21249"/>
                  </a:lnTo>
                  <a:lnTo>
                    <a:pt x="28321" y="20916"/>
                  </a:lnTo>
                  <a:lnTo>
                    <a:pt x="27987" y="20983"/>
                  </a:lnTo>
                  <a:lnTo>
                    <a:pt x="27320" y="21016"/>
                  </a:lnTo>
                  <a:lnTo>
                    <a:pt x="26953" y="20716"/>
                  </a:lnTo>
                  <a:lnTo>
                    <a:pt x="26219" y="20382"/>
                  </a:lnTo>
                  <a:lnTo>
                    <a:pt x="25852" y="20416"/>
                  </a:lnTo>
                  <a:lnTo>
                    <a:pt x="25852" y="20416"/>
                  </a:lnTo>
                  <a:lnTo>
                    <a:pt x="26186" y="20049"/>
                  </a:lnTo>
                  <a:lnTo>
                    <a:pt x="26519" y="20049"/>
                  </a:lnTo>
                  <a:lnTo>
                    <a:pt x="26853" y="19682"/>
                  </a:lnTo>
                  <a:lnTo>
                    <a:pt x="26820" y="18981"/>
                  </a:lnTo>
                  <a:lnTo>
                    <a:pt x="25719" y="18714"/>
                  </a:lnTo>
                  <a:lnTo>
                    <a:pt x="25385" y="18748"/>
                  </a:lnTo>
                  <a:lnTo>
                    <a:pt x="24385" y="18814"/>
                  </a:lnTo>
                  <a:lnTo>
                    <a:pt x="23684" y="18848"/>
                  </a:lnTo>
                  <a:lnTo>
                    <a:pt x="22984" y="18548"/>
                  </a:lnTo>
                  <a:lnTo>
                    <a:pt x="22550" y="17914"/>
                  </a:lnTo>
                  <a:lnTo>
                    <a:pt x="22216" y="17547"/>
                  </a:lnTo>
                  <a:lnTo>
                    <a:pt x="21483" y="16913"/>
                  </a:lnTo>
                  <a:lnTo>
                    <a:pt x="21049" y="16313"/>
                  </a:lnTo>
                  <a:lnTo>
                    <a:pt x="20382" y="15679"/>
                  </a:lnTo>
                  <a:lnTo>
                    <a:pt x="20315" y="14978"/>
                  </a:lnTo>
                  <a:lnTo>
                    <a:pt x="20649" y="14578"/>
                  </a:lnTo>
                  <a:lnTo>
                    <a:pt x="20282" y="13978"/>
                  </a:lnTo>
                  <a:lnTo>
                    <a:pt x="19848" y="13244"/>
                  </a:lnTo>
                  <a:lnTo>
                    <a:pt x="19815" y="12910"/>
                  </a:lnTo>
                  <a:lnTo>
                    <a:pt x="19481" y="12577"/>
                  </a:lnTo>
                  <a:lnTo>
                    <a:pt x="19448" y="11976"/>
                  </a:lnTo>
                  <a:lnTo>
                    <a:pt x="19047" y="11976"/>
                  </a:lnTo>
                  <a:lnTo>
                    <a:pt x="18347" y="11676"/>
                  </a:lnTo>
                  <a:lnTo>
                    <a:pt x="17646" y="11376"/>
                  </a:lnTo>
                  <a:lnTo>
                    <a:pt x="17280" y="11376"/>
                  </a:lnTo>
                  <a:lnTo>
                    <a:pt x="16546" y="11142"/>
                  </a:lnTo>
                  <a:lnTo>
                    <a:pt x="16546" y="10742"/>
                  </a:lnTo>
                  <a:lnTo>
                    <a:pt x="16179" y="10475"/>
                  </a:lnTo>
                  <a:lnTo>
                    <a:pt x="16179" y="10075"/>
                  </a:lnTo>
                  <a:lnTo>
                    <a:pt x="15778" y="9474"/>
                  </a:lnTo>
                  <a:lnTo>
                    <a:pt x="16112" y="9074"/>
                  </a:lnTo>
                  <a:lnTo>
                    <a:pt x="16045" y="8741"/>
                  </a:lnTo>
                  <a:lnTo>
                    <a:pt x="16045" y="8374"/>
                  </a:lnTo>
                  <a:lnTo>
                    <a:pt x="16346" y="8040"/>
                  </a:lnTo>
                  <a:lnTo>
                    <a:pt x="16679" y="7673"/>
                  </a:lnTo>
                  <a:lnTo>
                    <a:pt x="16679" y="7340"/>
                  </a:lnTo>
                  <a:lnTo>
                    <a:pt x="16312" y="7340"/>
                  </a:lnTo>
                  <a:lnTo>
                    <a:pt x="15945" y="7006"/>
                  </a:lnTo>
                  <a:lnTo>
                    <a:pt x="15945" y="6706"/>
                  </a:lnTo>
                  <a:lnTo>
                    <a:pt x="15612" y="6706"/>
                  </a:lnTo>
                  <a:lnTo>
                    <a:pt x="15879" y="6339"/>
                  </a:lnTo>
                  <a:lnTo>
                    <a:pt x="16212" y="6305"/>
                  </a:lnTo>
                  <a:lnTo>
                    <a:pt x="16179" y="5638"/>
                  </a:lnTo>
                  <a:lnTo>
                    <a:pt x="16879" y="5572"/>
                  </a:lnTo>
                  <a:lnTo>
                    <a:pt x="17213" y="5538"/>
                  </a:lnTo>
                  <a:lnTo>
                    <a:pt x="17546" y="5538"/>
                  </a:lnTo>
                  <a:lnTo>
                    <a:pt x="17947" y="5505"/>
                  </a:lnTo>
                  <a:lnTo>
                    <a:pt x="18214" y="5138"/>
                  </a:lnTo>
                  <a:lnTo>
                    <a:pt x="18547" y="5138"/>
                  </a:lnTo>
                  <a:lnTo>
                    <a:pt x="18514" y="4804"/>
                  </a:lnTo>
                  <a:lnTo>
                    <a:pt x="18881" y="4738"/>
                  </a:lnTo>
                  <a:lnTo>
                    <a:pt x="19214" y="4738"/>
                  </a:lnTo>
                  <a:lnTo>
                    <a:pt x="19281" y="5071"/>
                  </a:lnTo>
                  <a:lnTo>
                    <a:pt x="19648" y="5371"/>
                  </a:lnTo>
                  <a:lnTo>
                    <a:pt x="19615" y="4704"/>
                  </a:lnTo>
                  <a:lnTo>
                    <a:pt x="19948" y="4704"/>
                  </a:lnTo>
                  <a:lnTo>
                    <a:pt x="19981" y="4571"/>
                  </a:lnTo>
                  <a:lnTo>
                    <a:pt x="19948" y="4571"/>
                  </a:lnTo>
                  <a:lnTo>
                    <a:pt x="19881" y="4071"/>
                  </a:lnTo>
                  <a:lnTo>
                    <a:pt x="19348" y="3737"/>
                  </a:lnTo>
                  <a:lnTo>
                    <a:pt x="19848" y="3403"/>
                  </a:lnTo>
                  <a:lnTo>
                    <a:pt x="19948" y="3303"/>
                  </a:lnTo>
                  <a:lnTo>
                    <a:pt x="19948" y="3003"/>
                  </a:lnTo>
                  <a:lnTo>
                    <a:pt x="19781" y="2703"/>
                  </a:lnTo>
                  <a:lnTo>
                    <a:pt x="19681" y="2403"/>
                  </a:lnTo>
                  <a:lnTo>
                    <a:pt x="19715" y="2036"/>
                  </a:lnTo>
                  <a:lnTo>
                    <a:pt x="19715" y="2002"/>
                  </a:lnTo>
                  <a:lnTo>
                    <a:pt x="19448" y="2002"/>
                  </a:lnTo>
                  <a:lnTo>
                    <a:pt x="19214" y="1836"/>
                  </a:lnTo>
                  <a:lnTo>
                    <a:pt x="19047" y="1669"/>
                  </a:lnTo>
                  <a:lnTo>
                    <a:pt x="18347" y="1702"/>
                  </a:lnTo>
                  <a:lnTo>
                    <a:pt x="18013" y="1736"/>
                  </a:lnTo>
                  <a:lnTo>
                    <a:pt x="17680" y="1736"/>
                  </a:lnTo>
                  <a:lnTo>
                    <a:pt x="17346" y="1802"/>
                  </a:lnTo>
                  <a:lnTo>
                    <a:pt x="17313" y="1736"/>
                  </a:lnTo>
                  <a:lnTo>
                    <a:pt x="17013" y="1535"/>
                  </a:lnTo>
                  <a:lnTo>
                    <a:pt x="16979" y="1502"/>
                  </a:lnTo>
                  <a:lnTo>
                    <a:pt x="16946" y="1469"/>
                  </a:lnTo>
                  <a:lnTo>
                    <a:pt x="16546" y="1135"/>
                  </a:lnTo>
                  <a:lnTo>
                    <a:pt x="16512" y="802"/>
                  </a:lnTo>
                  <a:lnTo>
                    <a:pt x="16212" y="535"/>
                  </a:lnTo>
                  <a:lnTo>
                    <a:pt x="15845" y="201"/>
                  </a:lnTo>
                  <a:lnTo>
                    <a:pt x="15178" y="234"/>
                  </a:lnTo>
                  <a:lnTo>
                    <a:pt x="14811" y="301"/>
                  </a:lnTo>
                  <a:lnTo>
                    <a:pt x="14478" y="301"/>
                  </a:lnTo>
                  <a:lnTo>
                    <a:pt x="14144" y="335"/>
                  </a:lnTo>
                  <a:lnTo>
                    <a:pt x="13777" y="1"/>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6"/>
            <p:cNvSpPr/>
            <p:nvPr/>
          </p:nvSpPr>
          <p:spPr>
            <a:xfrm>
              <a:off x="5605639" y="3676111"/>
              <a:ext cx="252862" cy="131320"/>
            </a:xfrm>
            <a:custGeom>
              <a:avLst/>
              <a:gdLst/>
              <a:ahLst/>
              <a:cxnLst/>
              <a:rect l="l" t="t" r="r" b="b"/>
              <a:pathLst>
                <a:path w="12077" h="6272" extrusionOk="0">
                  <a:moveTo>
                    <a:pt x="4571" y="0"/>
                  </a:moveTo>
                  <a:lnTo>
                    <a:pt x="4571" y="267"/>
                  </a:lnTo>
                  <a:lnTo>
                    <a:pt x="4571" y="334"/>
                  </a:lnTo>
                  <a:lnTo>
                    <a:pt x="4237" y="33"/>
                  </a:lnTo>
                  <a:lnTo>
                    <a:pt x="3937" y="701"/>
                  </a:lnTo>
                  <a:lnTo>
                    <a:pt x="3937" y="734"/>
                  </a:lnTo>
                  <a:lnTo>
                    <a:pt x="3570" y="400"/>
                  </a:lnTo>
                  <a:lnTo>
                    <a:pt x="3170" y="100"/>
                  </a:lnTo>
                  <a:lnTo>
                    <a:pt x="3170" y="67"/>
                  </a:lnTo>
                  <a:lnTo>
                    <a:pt x="2836" y="434"/>
                  </a:lnTo>
                  <a:lnTo>
                    <a:pt x="2836" y="834"/>
                  </a:lnTo>
                  <a:lnTo>
                    <a:pt x="2603" y="1501"/>
                  </a:lnTo>
                  <a:lnTo>
                    <a:pt x="1935" y="1901"/>
                  </a:lnTo>
                  <a:lnTo>
                    <a:pt x="1235" y="1935"/>
                  </a:lnTo>
                  <a:lnTo>
                    <a:pt x="935" y="2335"/>
                  </a:lnTo>
                  <a:lnTo>
                    <a:pt x="968" y="2669"/>
                  </a:lnTo>
                  <a:lnTo>
                    <a:pt x="301" y="3402"/>
                  </a:lnTo>
                  <a:lnTo>
                    <a:pt x="1" y="4070"/>
                  </a:lnTo>
                  <a:lnTo>
                    <a:pt x="401" y="4737"/>
                  </a:lnTo>
                  <a:lnTo>
                    <a:pt x="434" y="4737"/>
                  </a:lnTo>
                  <a:lnTo>
                    <a:pt x="1068" y="4370"/>
                  </a:lnTo>
                  <a:lnTo>
                    <a:pt x="1335" y="3669"/>
                  </a:lnTo>
                  <a:lnTo>
                    <a:pt x="1735" y="3669"/>
                  </a:lnTo>
                  <a:lnTo>
                    <a:pt x="1669" y="3269"/>
                  </a:lnTo>
                  <a:lnTo>
                    <a:pt x="2002" y="3269"/>
                  </a:lnTo>
                  <a:lnTo>
                    <a:pt x="2436" y="3903"/>
                  </a:lnTo>
                  <a:lnTo>
                    <a:pt x="2436" y="4270"/>
                  </a:lnTo>
                  <a:lnTo>
                    <a:pt x="2102" y="4336"/>
                  </a:lnTo>
                  <a:lnTo>
                    <a:pt x="1769" y="4336"/>
                  </a:lnTo>
                  <a:lnTo>
                    <a:pt x="1802" y="4670"/>
                  </a:lnTo>
                  <a:lnTo>
                    <a:pt x="2136" y="5004"/>
                  </a:lnTo>
                  <a:lnTo>
                    <a:pt x="1802" y="5004"/>
                  </a:lnTo>
                  <a:lnTo>
                    <a:pt x="1835" y="5371"/>
                  </a:lnTo>
                  <a:lnTo>
                    <a:pt x="2169" y="5671"/>
                  </a:lnTo>
                  <a:lnTo>
                    <a:pt x="2236" y="5704"/>
                  </a:lnTo>
                  <a:lnTo>
                    <a:pt x="2469" y="5904"/>
                  </a:lnTo>
                  <a:lnTo>
                    <a:pt x="2569" y="6004"/>
                  </a:lnTo>
                  <a:lnTo>
                    <a:pt x="3904" y="5537"/>
                  </a:lnTo>
                  <a:lnTo>
                    <a:pt x="4304" y="5871"/>
                  </a:lnTo>
                  <a:lnTo>
                    <a:pt x="4971" y="5838"/>
                  </a:lnTo>
                  <a:lnTo>
                    <a:pt x="5271" y="5771"/>
                  </a:lnTo>
                  <a:lnTo>
                    <a:pt x="5605" y="5070"/>
                  </a:lnTo>
                  <a:lnTo>
                    <a:pt x="5605" y="4737"/>
                  </a:lnTo>
                  <a:lnTo>
                    <a:pt x="5905" y="4370"/>
                  </a:lnTo>
                  <a:lnTo>
                    <a:pt x="6272" y="4336"/>
                  </a:lnTo>
                  <a:lnTo>
                    <a:pt x="6572" y="4603"/>
                  </a:lnTo>
                  <a:lnTo>
                    <a:pt x="6639" y="4670"/>
                  </a:lnTo>
                  <a:lnTo>
                    <a:pt x="6639" y="5004"/>
                  </a:lnTo>
                  <a:lnTo>
                    <a:pt x="6672" y="5337"/>
                  </a:lnTo>
                  <a:lnTo>
                    <a:pt x="7006" y="5671"/>
                  </a:lnTo>
                  <a:lnTo>
                    <a:pt x="7406" y="6004"/>
                  </a:lnTo>
                  <a:lnTo>
                    <a:pt x="7740" y="6271"/>
                  </a:lnTo>
                  <a:lnTo>
                    <a:pt x="7740" y="5938"/>
                  </a:lnTo>
                  <a:lnTo>
                    <a:pt x="8073" y="5604"/>
                  </a:lnTo>
                  <a:lnTo>
                    <a:pt x="8340" y="5204"/>
                  </a:lnTo>
                  <a:lnTo>
                    <a:pt x="8740" y="5204"/>
                  </a:lnTo>
                  <a:lnTo>
                    <a:pt x="8674" y="4537"/>
                  </a:lnTo>
                  <a:lnTo>
                    <a:pt x="8640" y="4170"/>
                  </a:lnTo>
                  <a:lnTo>
                    <a:pt x="9007" y="4170"/>
                  </a:lnTo>
                  <a:lnTo>
                    <a:pt x="9307" y="4403"/>
                  </a:lnTo>
                  <a:lnTo>
                    <a:pt x="9341" y="4437"/>
                  </a:lnTo>
                  <a:lnTo>
                    <a:pt x="9407" y="4737"/>
                  </a:lnTo>
                  <a:lnTo>
                    <a:pt x="9407" y="4837"/>
                  </a:lnTo>
                  <a:lnTo>
                    <a:pt x="9741" y="4770"/>
                  </a:lnTo>
                  <a:lnTo>
                    <a:pt x="10075" y="4770"/>
                  </a:lnTo>
                  <a:lnTo>
                    <a:pt x="10442" y="4737"/>
                  </a:lnTo>
                  <a:lnTo>
                    <a:pt x="10775" y="5037"/>
                  </a:lnTo>
                  <a:lnTo>
                    <a:pt x="11109" y="4703"/>
                  </a:lnTo>
                  <a:lnTo>
                    <a:pt x="11009" y="4603"/>
                  </a:lnTo>
                  <a:lnTo>
                    <a:pt x="10742" y="4370"/>
                  </a:lnTo>
                  <a:lnTo>
                    <a:pt x="11075" y="4003"/>
                  </a:lnTo>
                  <a:lnTo>
                    <a:pt x="11342" y="3669"/>
                  </a:lnTo>
                  <a:lnTo>
                    <a:pt x="11742" y="3936"/>
                  </a:lnTo>
                  <a:lnTo>
                    <a:pt x="12076" y="3903"/>
                  </a:lnTo>
                  <a:lnTo>
                    <a:pt x="12076" y="3603"/>
                  </a:lnTo>
                  <a:lnTo>
                    <a:pt x="12009" y="3236"/>
                  </a:lnTo>
                  <a:lnTo>
                    <a:pt x="12009" y="2902"/>
                  </a:lnTo>
                  <a:lnTo>
                    <a:pt x="11943" y="2902"/>
                  </a:lnTo>
                  <a:lnTo>
                    <a:pt x="10975" y="3002"/>
                  </a:lnTo>
                  <a:lnTo>
                    <a:pt x="10608" y="2669"/>
                  </a:lnTo>
                  <a:lnTo>
                    <a:pt x="10341" y="2402"/>
                  </a:lnTo>
                  <a:lnTo>
                    <a:pt x="10008" y="2535"/>
                  </a:lnTo>
                  <a:lnTo>
                    <a:pt x="9774" y="2535"/>
                  </a:lnTo>
                  <a:lnTo>
                    <a:pt x="9508" y="2235"/>
                  </a:lnTo>
                  <a:lnTo>
                    <a:pt x="9508" y="2035"/>
                  </a:lnTo>
                  <a:lnTo>
                    <a:pt x="9474" y="1668"/>
                  </a:lnTo>
                  <a:lnTo>
                    <a:pt x="9808" y="1268"/>
                  </a:lnTo>
                  <a:lnTo>
                    <a:pt x="9774" y="1001"/>
                  </a:lnTo>
                  <a:lnTo>
                    <a:pt x="9441" y="867"/>
                  </a:lnTo>
                  <a:lnTo>
                    <a:pt x="9107" y="734"/>
                  </a:lnTo>
                  <a:lnTo>
                    <a:pt x="9074" y="400"/>
                  </a:lnTo>
                  <a:lnTo>
                    <a:pt x="8807" y="434"/>
                  </a:lnTo>
                  <a:lnTo>
                    <a:pt x="8473" y="434"/>
                  </a:lnTo>
                  <a:lnTo>
                    <a:pt x="8473" y="400"/>
                  </a:lnTo>
                  <a:lnTo>
                    <a:pt x="8407" y="400"/>
                  </a:lnTo>
                  <a:lnTo>
                    <a:pt x="8407" y="100"/>
                  </a:lnTo>
                  <a:lnTo>
                    <a:pt x="7740" y="167"/>
                  </a:lnTo>
                  <a:lnTo>
                    <a:pt x="7406" y="167"/>
                  </a:lnTo>
                  <a:lnTo>
                    <a:pt x="7006" y="200"/>
                  </a:lnTo>
                  <a:lnTo>
                    <a:pt x="6739" y="200"/>
                  </a:lnTo>
                  <a:lnTo>
                    <a:pt x="6339" y="234"/>
                  </a:lnTo>
                  <a:lnTo>
                    <a:pt x="6005" y="267"/>
                  </a:lnTo>
                  <a:lnTo>
                    <a:pt x="5671" y="267"/>
                  </a:lnTo>
                  <a:lnTo>
                    <a:pt x="4938" y="33"/>
                  </a:lnTo>
                  <a:lnTo>
                    <a:pt x="4971" y="334"/>
                  </a:lnTo>
                  <a:lnTo>
                    <a:pt x="4904" y="267"/>
                  </a:lnTo>
                  <a:lnTo>
                    <a:pt x="4904" y="334"/>
                  </a:lnTo>
                  <a:lnTo>
                    <a:pt x="4604" y="33"/>
                  </a:lnTo>
                  <a:lnTo>
                    <a:pt x="4571"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6"/>
            <p:cNvSpPr/>
            <p:nvPr/>
          </p:nvSpPr>
          <p:spPr>
            <a:xfrm>
              <a:off x="5804000" y="3588802"/>
              <a:ext cx="415568" cy="195577"/>
            </a:xfrm>
            <a:custGeom>
              <a:avLst/>
              <a:gdLst/>
              <a:ahLst/>
              <a:cxnLst/>
              <a:rect l="l" t="t" r="r" b="b"/>
              <a:pathLst>
                <a:path w="19848" h="9341" extrusionOk="0">
                  <a:moveTo>
                    <a:pt x="15611" y="0"/>
                  </a:moveTo>
                  <a:lnTo>
                    <a:pt x="15211" y="34"/>
                  </a:lnTo>
                  <a:lnTo>
                    <a:pt x="14544" y="67"/>
                  </a:lnTo>
                  <a:lnTo>
                    <a:pt x="14344" y="267"/>
                  </a:lnTo>
                  <a:lnTo>
                    <a:pt x="14277" y="434"/>
                  </a:lnTo>
                  <a:lnTo>
                    <a:pt x="14277" y="768"/>
                  </a:lnTo>
                  <a:lnTo>
                    <a:pt x="13977" y="1168"/>
                  </a:lnTo>
                  <a:lnTo>
                    <a:pt x="13276" y="1201"/>
                  </a:lnTo>
                  <a:lnTo>
                    <a:pt x="12609" y="1235"/>
                  </a:lnTo>
                  <a:lnTo>
                    <a:pt x="12476" y="1168"/>
                  </a:lnTo>
                  <a:lnTo>
                    <a:pt x="12176" y="934"/>
                  </a:lnTo>
                  <a:lnTo>
                    <a:pt x="11842" y="934"/>
                  </a:lnTo>
                  <a:lnTo>
                    <a:pt x="11875" y="1335"/>
                  </a:lnTo>
                  <a:lnTo>
                    <a:pt x="11508" y="1335"/>
                  </a:lnTo>
                  <a:lnTo>
                    <a:pt x="11175" y="1368"/>
                  </a:lnTo>
                  <a:lnTo>
                    <a:pt x="10808" y="1368"/>
                  </a:lnTo>
                  <a:lnTo>
                    <a:pt x="10841" y="1702"/>
                  </a:lnTo>
                  <a:lnTo>
                    <a:pt x="10508" y="2069"/>
                  </a:lnTo>
                  <a:lnTo>
                    <a:pt x="10207" y="2435"/>
                  </a:lnTo>
                  <a:lnTo>
                    <a:pt x="9173" y="2536"/>
                  </a:lnTo>
                  <a:lnTo>
                    <a:pt x="9207" y="3203"/>
                  </a:lnTo>
                  <a:lnTo>
                    <a:pt x="9207" y="3536"/>
                  </a:lnTo>
                  <a:lnTo>
                    <a:pt x="9540" y="3770"/>
                  </a:lnTo>
                  <a:lnTo>
                    <a:pt x="9640" y="3870"/>
                  </a:lnTo>
                  <a:lnTo>
                    <a:pt x="9674" y="4203"/>
                  </a:lnTo>
                  <a:lnTo>
                    <a:pt x="9674" y="4537"/>
                  </a:lnTo>
                  <a:lnTo>
                    <a:pt x="9974" y="4770"/>
                  </a:lnTo>
                  <a:lnTo>
                    <a:pt x="9974" y="4837"/>
                  </a:lnTo>
                  <a:lnTo>
                    <a:pt x="10007" y="4871"/>
                  </a:lnTo>
                  <a:lnTo>
                    <a:pt x="10041" y="5204"/>
                  </a:lnTo>
                  <a:lnTo>
                    <a:pt x="10107" y="5571"/>
                  </a:lnTo>
                  <a:lnTo>
                    <a:pt x="9774" y="5571"/>
                  </a:lnTo>
                  <a:lnTo>
                    <a:pt x="9774" y="5905"/>
                  </a:lnTo>
                  <a:lnTo>
                    <a:pt x="9674" y="5838"/>
                  </a:lnTo>
                  <a:lnTo>
                    <a:pt x="9674" y="5871"/>
                  </a:lnTo>
                  <a:lnTo>
                    <a:pt x="9607" y="5771"/>
                  </a:lnTo>
                  <a:lnTo>
                    <a:pt x="9374" y="5604"/>
                  </a:lnTo>
                  <a:lnTo>
                    <a:pt x="9374" y="5571"/>
                  </a:lnTo>
                  <a:lnTo>
                    <a:pt x="9307" y="5538"/>
                  </a:lnTo>
                  <a:lnTo>
                    <a:pt x="9307" y="5204"/>
                  </a:lnTo>
                  <a:lnTo>
                    <a:pt x="9273" y="4904"/>
                  </a:lnTo>
                  <a:lnTo>
                    <a:pt x="8640" y="4604"/>
                  </a:lnTo>
                  <a:lnTo>
                    <a:pt x="8306" y="4670"/>
                  </a:lnTo>
                  <a:lnTo>
                    <a:pt x="8339" y="5004"/>
                  </a:lnTo>
                  <a:lnTo>
                    <a:pt x="7973" y="4670"/>
                  </a:lnTo>
                  <a:lnTo>
                    <a:pt x="7606" y="4704"/>
                  </a:lnTo>
                  <a:lnTo>
                    <a:pt x="6872" y="4737"/>
                  </a:lnTo>
                  <a:lnTo>
                    <a:pt x="6605" y="4770"/>
                  </a:lnTo>
                  <a:lnTo>
                    <a:pt x="6271" y="5171"/>
                  </a:lnTo>
                  <a:lnTo>
                    <a:pt x="5938" y="5171"/>
                  </a:lnTo>
                  <a:lnTo>
                    <a:pt x="5537" y="5204"/>
                  </a:lnTo>
                  <a:lnTo>
                    <a:pt x="5204" y="4871"/>
                  </a:lnTo>
                  <a:lnTo>
                    <a:pt x="4870" y="5237"/>
                  </a:lnTo>
                  <a:lnTo>
                    <a:pt x="4503" y="5271"/>
                  </a:lnTo>
                  <a:lnTo>
                    <a:pt x="4170" y="5271"/>
                  </a:lnTo>
                  <a:lnTo>
                    <a:pt x="4170" y="5204"/>
                  </a:lnTo>
                  <a:lnTo>
                    <a:pt x="4103" y="5204"/>
                  </a:lnTo>
                  <a:lnTo>
                    <a:pt x="4103" y="4904"/>
                  </a:lnTo>
                  <a:lnTo>
                    <a:pt x="3469" y="4670"/>
                  </a:lnTo>
                  <a:lnTo>
                    <a:pt x="3169" y="5371"/>
                  </a:lnTo>
                  <a:lnTo>
                    <a:pt x="2836" y="5371"/>
                  </a:lnTo>
                  <a:lnTo>
                    <a:pt x="2502" y="5738"/>
                  </a:lnTo>
                  <a:lnTo>
                    <a:pt x="2302" y="5538"/>
                  </a:lnTo>
                  <a:lnTo>
                    <a:pt x="2135" y="5438"/>
                  </a:lnTo>
                  <a:lnTo>
                    <a:pt x="1801" y="5438"/>
                  </a:lnTo>
                  <a:lnTo>
                    <a:pt x="1701" y="5371"/>
                  </a:lnTo>
                  <a:lnTo>
                    <a:pt x="1635" y="5338"/>
                  </a:lnTo>
                  <a:lnTo>
                    <a:pt x="1435" y="5104"/>
                  </a:lnTo>
                  <a:lnTo>
                    <a:pt x="1034" y="4837"/>
                  </a:lnTo>
                  <a:lnTo>
                    <a:pt x="701" y="4837"/>
                  </a:lnTo>
                  <a:lnTo>
                    <a:pt x="434" y="5204"/>
                  </a:lnTo>
                  <a:lnTo>
                    <a:pt x="300" y="5171"/>
                  </a:lnTo>
                  <a:lnTo>
                    <a:pt x="334" y="5438"/>
                  </a:lnTo>
                  <a:lnTo>
                    <a:pt x="0" y="5838"/>
                  </a:lnTo>
                  <a:lnTo>
                    <a:pt x="367" y="5571"/>
                  </a:lnTo>
                  <a:lnTo>
                    <a:pt x="467" y="5504"/>
                  </a:lnTo>
                  <a:lnTo>
                    <a:pt x="934" y="5838"/>
                  </a:lnTo>
                  <a:lnTo>
                    <a:pt x="968" y="6372"/>
                  </a:lnTo>
                  <a:lnTo>
                    <a:pt x="867" y="6572"/>
                  </a:lnTo>
                  <a:lnTo>
                    <a:pt x="1134" y="6772"/>
                  </a:lnTo>
                  <a:lnTo>
                    <a:pt x="1501" y="7105"/>
                  </a:lnTo>
                  <a:lnTo>
                    <a:pt x="2469" y="7039"/>
                  </a:lnTo>
                  <a:lnTo>
                    <a:pt x="2869" y="7005"/>
                  </a:lnTo>
                  <a:lnTo>
                    <a:pt x="3202" y="7005"/>
                  </a:lnTo>
                  <a:lnTo>
                    <a:pt x="3202" y="7339"/>
                  </a:lnTo>
                  <a:lnTo>
                    <a:pt x="3269" y="7606"/>
                  </a:lnTo>
                  <a:lnTo>
                    <a:pt x="3269" y="7673"/>
                  </a:lnTo>
                  <a:lnTo>
                    <a:pt x="3603" y="7673"/>
                  </a:lnTo>
                  <a:lnTo>
                    <a:pt x="3970" y="7606"/>
                  </a:lnTo>
                  <a:lnTo>
                    <a:pt x="4603" y="7239"/>
                  </a:lnTo>
                  <a:lnTo>
                    <a:pt x="4537" y="6905"/>
                  </a:lnTo>
                  <a:lnTo>
                    <a:pt x="4937" y="6872"/>
                  </a:lnTo>
                  <a:lnTo>
                    <a:pt x="5304" y="7206"/>
                  </a:lnTo>
                  <a:lnTo>
                    <a:pt x="5638" y="7172"/>
                  </a:lnTo>
                  <a:lnTo>
                    <a:pt x="5971" y="7172"/>
                  </a:lnTo>
                  <a:lnTo>
                    <a:pt x="6338" y="7105"/>
                  </a:lnTo>
                  <a:lnTo>
                    <a:pt x="7005" y="7072"/>
                  </a:lnTo>
                  <a:lnTo>
                    <a:pt x="7372" y="7406"/>
                  </a:lnTo>
                  <a:lnTo>
                    <a:pt x="7672" y="7673"/>
                  </a:lnTo>
                  <a:lnTo>
                    <a:pt x="7772" y="7706"/>
                  </a:lnTo>
                  <a:lnTo>
                    <a:pt x="7772" y="8039"/>
                  </a:lnTo>
                  <a:lnTo>
                    <a:pt x="8139" y="8373"/>
                  </a:lnTo>
                  <a:lnTo>
                    <a:pt x="8173" y="8406"/>
                  </a:lnTo>
                  <a:lnTo>
                    <a:pt x="8473" y="8607"/>
                  </a:lnTo>
                  <a:lnTo>
                    <a:pt x="8506" y="8673"/>
                  </a:lnTo>
                  <a:lnTo>
                    <a:pt x="8840" y="8607"/>
                  </a:lnTo>
                  <a:lnTo>
                    <a:pt x="9173" y="8607"/>
                  </a:lnTo>
                  <a:lnTo>
                    <a:pt x="9507" y="8573"/>
                  </a:lnTo>
                  <a:lnTo>
                    <a:pt x="10207" y="8540"/>
                  </a:lnTo>
                  <a:lnTo>
                    <a:pt x="10374" y="8707"/>
                  </a:lnTo>
                  <a:lnTo>
                    <a:pt x="10608" y="8873"/>
                  </a:lnTo>
                  <a:lnTo>
                    <a:pt x="10975" y="8873"/>
                  </a:lnTo>
                  <a:lnTo>
                    <a:pt x="11608" y="8673"/>
                  </a:lnTo>
                  <a:lnTo>
                    <a:pt x="11875" y="8607"/>
                  </a:lnTo>
                  <a:lnTo>
                    <a:pt x="12309" y="9074"/>
                  </a:lnTo>
                  <a:lnTo>
                    <a:pt x="12676" y="9074"/>
                  </a:lnTo>
                  <a:lnTo>
                    <a:pt x="13009" y="9040"/>
                  </a:lnTo>
                  <a:lnTo>
                    <a:pt x="13443" y="9340"/>
                  </a:lnTo>
                  <a:lnTo>
                    <a:pt x="13476" y="9007"/>
                  </a:lnTo>
                  <a:lnTo>
                    <a:pt x="13977" y="8773"/>
                  </a:lnTo>
                  <a:lnTo>
                    <a:pt x="14377" y="8840"/>
                  </a:lnTo>
                  <a:lnTo>
                    <a:pt x="14377" y="8740"/>
                  </a:lnTo>
                  <a:lnTo>
                    <a:pt x="14611" y="8240"/>
                  </a:lnTo>
                  <a:lnTo>
                    <a:pt x="14677" y="8206"/>
                  </a:lnTo>
                  <a:lnTo>
                    <a:pt x="14978" y="8206"/>
                  </a:lnTo>
                  <a:lnTo>
                    <a:pt x="15445" y="8173"/>
                  </a:lnTo>
                  <a:lnTo>
                    <a:pt x="15711" y="8173"/>
                  </a:lnTo>
                  <a:lnTo>
                    <a:pt x="16045" y="8106"/>
                  </a:lnTo>
                  <a:lnTo>
                    <a:pt x="16379" y="8106"/>
                  </a:lnTo>
                  <a:lnTo>
                    <a:pt x="16679" y="8006"/>
                  </a:lnTo>
                  <a:lnTo>
                    <a:pt x="16979" y="7873"/>
                  </a:lnTo>
                  <a:lnTo>
                    <a:pt x="17346" y="7939"/>
                  </a:lnTo>
                  <a:lnTo>
                    <a:pt x="17813" y="7539"/>
                  </a:lnTo>
                  <a:lnTo>
                    <a:pt x="18013" y="7005"/>
                  </a:lnTo>
                  <a:lnTo>
                    <a:pt x="18046" y="7005"/>
                  </a:lnTo>
                  <a:lnTo>
                    <a:pt x="18380" y="6939"/>
                  </a:lnTo>
                  <a:lnTo>
                    <a:pt x="18647" y="6272"/>
                  </a:lnTo>
                  <a:lnTo>
                    <a:pt x="18613" y="5604"/>
                  </a:lnTo>
                  <a:lnTo>
                    <a:pt x="18647" y="5571"/>
                  </a:lnTo>
                  <a:lnTo>
                    <a:pt x="18647" y="5538"/>
                  </a:lnTo>
                  <a:lnTo>
                    <a:pt x="18980" y="5538"/>
                  </a:lnTo>
                  <a:lnTo>
                    <a:pt x="18947" y="5237"/>
                  </a:lnTo>
                  <a:lnTo>
                    <a:pt x="18947" y="4904"/>
                  </a:lnTo>
                  <a:lnTo>
                    <a:pt x="18513" y="4570"/>
                  </a:lnTo>
                  <a:lnTo>
                    <a:pt x="18480" y="4237"/>
                  </a:lnTo>
                  <a:lnTo>
                    <a:pt x="18547" y="4237"/>
                  </a:lnTo>
                  <a:lnTo>
                    <a:pt x="18513" y="4203"/>
                  </a:lnTo>
                  <a:lnTo>
                    <a:pt x="18880" y="4170"/>
                  </a:lnTo>
                  <a:lnTo>
                    <a:pt x="18947" y="4170"/>
                  </a:lnTo>
                  <a:lnTo>
                    <a:pt x="19281" y="3937"/>
                  </a:lnTo>
                  <a:lnTo>
                    <a:pt x="19214" y="4103"/>
                  </a:lnTo>
                  <a:lnTo>
                    <a:pt x="19214" y="4270"/>
                  </a:lnTo>
                  <a:lnTo>
                    <a:pt x="19614" y="4337"/>
                  </a:lnTo>
                  <a:lnTo>
                    <a:pt x="19547" y="4170"/>
                  </a:lnTo>
                  <a:lnTo>
                    <a:pt x="19547" y="4103"/>
                  </a:lnTo>
                  <a:lnTo>
                    <a:pt x="19848" y="3770"/>
                  </a:lnTo>
                  <a:lnTo>
                    <a:pt x="19614" y="3169"/>
                  </a:lnTo>
                  <a:lnTo>
                    <a:pt x="19447" y="2736"/>
                  </a:lnTo>
                  <a:lnTo>
                    <a:pt x="19281" y="2502"/>
                  </a:lnTo>
                  <a:lnTo>
                    <a:pt x="19481" y="2402"/>
                  </a:lnTo>
                  <a:lnTo>
                    <a:pt x="19714" y="2269"/>
                  </a:lnTo>
                  <a:lnTo>
                    <a:pt x="19681" y="2202"/>
                  </a:lnTo>
                  <a:lnTo>
                    <a:pt x="19314" y="1768"/>
                  </a:lnTo>
                  <a:lnTo>
                    <a:pt x="19381" y="1501"/>
                  </a:lnTo>
                  <a:lnTo>
                    <a:pt x="19181" y="1201"/>
                  </a:lnTo>
                  <a:lnTo>
                    <a:pt x="18780" y="1235"/>
                  </a:lnTo>
                  <a:lnTo>
                    <a:pt x="18447" y="1168"/>
                  </a:lnTo>
                  <a:lnTo>
                    <a:pt x="17846" y="934"/>
                  </a:lnTo>
                  <a:lnTo>
                    <a:pt x="17780" y="734"/>
                  </a:lnTo>
                  <a:lnTo>
                    <a:pt x="17513" y="534"/>
                  </a:lnTo>
                  <a:lnTo>
                    <a:pt x="17346" y="234"/>
                  </a:lnTo>
                  <a:lnTo>
                    <a:pt x="17313" y="234"/>
                  </a:lnTo>
                  <a:lnTo>
                    <a:pt x="16645" y="267"/>
                  </a:lnTo>
                  <a:lnTo>
                    <a:pt x="16312" y="267"/>
                  </a:lnTo>
                  <a:lnTo>
                    <a:pt x="16212" y="201"/>
                  </a:lnTo>
                  <a:lnTo>
                    <a:pt x="16178" y="201"/>
                  </a:lnTo>
                  <a:lnTo>
                    <a:pt x="15878"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6"/>
            <p:cNvSpPr/>
            <p:nvPr/>
          </p:nvSpPr>
          <p:spPr>
            <a:xfrm>
              <a:off x="5804000" y="3711014"/>
              <a:ext cx="712" cy="7705"/>
            </a:xfrm>
            <a:custGeom>
              <a:avLst/>
              <a:gdLst/>
              <a:ahLst/>
              <a:cxnLst/>
              <a:rect l="l" t="t" r="r" b="b"/>
              <a:pathLst>
                <a:path w="34" h="368" extrusionOk="0">
                  <a:moveTo>
                    <a:pt x="34" y="368"/>
                  </a:moveTo>
                  <a:lnTo>
                    <a:pt x="0"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6"/>
            <p:cNvSpPr/>
            <p:nvPr/>
          </p:nvSpPr>
          <p:spPr>
            <a:xfrm>
              <a:off x="5641965" y="3113185"/>
              <a:ext cx="465859" cy="599252"/>
            </a:xfrm>
            <a:custGeom>
              <a:avLst/>
              <a:gdLst/>
              <a:ahLst/>
              <a:cxnLst/>
              <a:rect l="l" t="t" r="r" b="b"/>
              <a:pathLst>
                <a:path w="22250" h="28621" extrusionOk="0">
                  <a:moveTo>
                    <a:pt x="8573" y="0"/>
                  </a:moveTo>
                  <a:lnTo>
                    <a:pt x="8673" y="734"/>
                  </a:lnTo>
                  <a:lnTo>
                    <a:pt x="8673" y="1068"/>
                  </a:lnTo>
                  <a:lnTo>
                    <a:pt x="9007" y="1368"/>
                  </a:lnTo>
                  <a:lnTo>
                    <a:pt x="9040" y="1668"/>
                  </a:lnTo>
                  <a:lnTo>
                    <a:pt x="8373" y="2102"/>
                  </a:lnTo>
                  <a:lnTo>
                    <a:pt x="8039" y="2135"/>
                  </a:lnTo>
                  <a:lnTo>
                    <a:pt x="8073" y="2469"/>
                  </a:lnTo>
                  <a:lnTo>
                    <a:pt x="8406" y="2435"/>
                  </a:lnTo>
                  <a:lnTo>
                    <a:pt x="8406" y="2769"/>
                  </a:lnTo>
                  <a:lnTo>
                    <a:pt x="8440" y="3136"/>
                  </a:lnTo>
                  <a:lnTo>
                    <a:pt x="9174" y="3436"/>
                  </a:lnTo>
                  <a:lnTo>
                    <a:pt x="8873" y="3769"/>
                  </a:lnTo>
                  <a:lnTo>
                    <a:pt x="9207" y="4103"/>
                  </a:lnTo>
                  <a:lnTo>
                    <a:pt x="9907" y="4403"/>
                  </a:lnTo>
                  <a:lnTo>
                    <a:pt x="9941" y="5104"/>
                  </a:lnTo>
                  <a:lnTo>
                    <a:pt x="9607" y="4437"/>
                  </a:lnTo>
                  <a:lnTo>
                    <a:pt x="9207" y="4103"/>
                  </a:lnTo>
                  <a:lnTo>
                    <a:pt x="8506" y="4136"/>
                  </a:lnTo>
                  <a:lnTo>
                    <a:pt x="7839" y="4170"/>
                  </a:lnTo>
                  <a:lnTo>
                    <a:pt x="7873" y="4570"/>
                  </a:lnTo>
                  <a:lnTo>
                    <a:pt x="7906" y="5237"/>
                  </a:lnTo>
                  <a:lnTo>
                    <a:pt x="7939" y="5604"/>
                  </a:lnTo>
                  <a:lnTo>
                    <a:pt x="7606" y="5938"/>
                  </a:lnTo>
                  <a:lnTo>
                    <a:pt x="7672" y="6271"/>
                  </a:lnTo>
                  <a:lnTo>
                    <a:pt x="7239" y="5637"/>
                  </a:lnTo>
                  <a:lnTo>
                    <a:pt x="7239" y="5304"/>
                  </a:lnTo>
                  <a:lnTo>
                    <a:pt x="7205" y="4937"/>
                  </a:lnTo>
                  <a:lnTo>
                    <a:pt x="6872" y="4970"/>
                  </a:lnTo>
                  <a:lnTo>
                    <a:pt x="6872" y="5304"/>
                  </a:lnTo>
                  <a:lnTo>
                    <a:pt x="6538" y="5371"/>
                  </a:lnTo>
                  <a:lnTo>
                    <a:pt x="6538" y="4970"/>
                  </a:lnTo>
                  <a:lnTo>
                    <a:pt x="6839" y="4603"/>
                  </a:lnTo>
                  <a:lnTo>
                    <a:pt x="6105" y="4303"/>
                  </a:lnTo>
                  <a:lnTo>
                    <a:pt x="5438" y="4370"/>
                  </a:lnTo>
                  <a:lnTo>
                    <a:pt x="4737" y="4437"/>
                  </a:lnTo>
                  <a:lnTo>
                    <a:pt x="4403" y="4437"/>
                  </a:lnTo>
                  <a:lnTo>
                    <a:pt x="4403" y="4804"/>
                  </a:lnTo>
                  <a:lnTo>
                    <a:pt x="4103" y="5137"/>
                  </a:lnTo>
                  <a:lnTo>
                    <a:pt x="4103" y="5537"/>
                  </a:lnTo>
                  <a:lnTo>
                    <a:pt x="4437" y="5471"/>
                  </a:lnTo>
                  <a:lnTo>
                    <a:pt x="4504" y="5838"/>
                  </a:lnTo>
                  <a:lnTo>
                    <a:pt x="4870" y="6138"/>
                  </a:lnTo>
                  <a:lnTo>
                    <a:pt x="4837" y="6205"/>
                  </a:lnTo>
                  <a:lnTo>
                    <a:pt x="4537" y="6538"/>
                  </a:lnTo>
                  <a:lnTo>
                    <a:pt x="4570" y="6872"/>
                  </a:lnTo>
                  <a:lnTo>
                    <a:pt x="4570" y="7205"/>
                  </a:lnTo>
                  <a:lnTo>
                    <a:pt x="4604" y="7505"/>
                  </a:lnTo>
                  <a:lnTo>
                    <a:pt x="4570" y="7505"/>
                  </a:lnTo>
                  <a:lnTo>
                    <a:pt x="4570" y="7572"/>
                  </a:lnTo>
                  <a:lnTo>
                    <a:pt x="4270" y="7606"/>
                  </a:lnTo>
                  <a:lnTo>
                    <a:pt x="4270" y="7939"/>
                  </a:lnTo>
                  <a:lnTo>
                    <a:pt x="4337" y="8606"/>
                  </a:lnTo>
                  <a:lnTo>
                    <a:pt x="4370" y="8906"/>
                  </a:lnTo>
                  <a:lnTo>
                    <a:pt x="4337" y="8973"/>
                  </a:lnTo>
                  <a:lnTo>
                    <a:pt x="4070" y="9307"/>
                  </a:lnTo>
                  <a:lnTo>
                    <a:pt x="4403" y="9607"/>
                  </a:lnTo>
                  <a:lnTo>
                    <a:pt x="4437" y="9941"/>
                  </a:lnTo>
                  <a:lnTo>
                    <a:pt x="4170" y="10975"/>
                  </a:lnTo>
                  <a:lnTo>
                    <a:pt x="4170" y="11075"/>
                  </a:lnTo>
                  <a:lnTo>
                    <a:pt x="3770" y="11075"/>
                  </a:lnTo>
                  <a:lnTo>
                    <a:pt x="3436" y="11108"/>
                  </a:lnTo>
                  <a:lnTo>
                    <a:pt x="3103" y="11108"/>
                  </a:lnTo>
                  <a:lnTo>
                    <a:pt x="2736" y="11141"/>
                  </a:lnTo>
                  <a:lnTo>
                    <a:pt x="2402" y="10841"/>
                  </a:lnTo>
                  <a:lnTo>
                    <a:pt x="1401" y="11241"/>
                  </a:lnTo>
                  <a:lnTo>
                    <a:pt x="768" y="11608"/>
                  </a:lnTo>
                  <a:lnTo>
                    <a:pt x="768" y="11942"/>
                  </a:lnTo>
                  <a:lnTo>
                    <a:pt x="834" y="12276"/>
                  </a:lnTo>
                  <a:lnTo>
                    <a:pt x="868" y="12943"/>
                  </a:lnTo>
                  <a:lnTo>
                    <a:pt x="901" y="13276"/>
                  </a:lnTo>
                  <a:lnTo>
                    <a:pt x="834" y="13310"/>
                  </a:lnTo>
                  <a:lnTo>
                    <a:pt x="834" y="13343"/>
                  </a:lnTo>
                  <a:lnTo>
                    <a:pt x="200" y="13743"/>
                  </a:lnTo>
                  <a:lnTo>
                    <a:pt x="234" y="14043"/>
                  </a:lnTo>
                  <a:lnTo>
                    <a:pt x="267" y="14410"/>
                  </a:lnTo>
                  <a:lnTo>
                    <a:pt x="267" y="14711"/>
                  </a:lnTo>
                  <a:lnTo>
                    <a:pt x="267" y="14777"/>
                  </a:lnTo>
                  <a:lnTo>
                    <a:pt x="0" y="15444"/>
                  </a:lnTo>
                  <a:lnTo>
                    <a:pt x="334" y="15411"/>
                  </a:lnTo>
                  <a:lnTo>
                    <a:pt x="367" y="15745"/>
                  </a:lnTo>
                  <a:lnTo>
                    <a:pt x="367" y="16112"/>
                  </a:lnTo>
                  <a:lnTo>
                    <a:pt x="34" y="16145"/>
                  </a:lnTo>
                  <a:lnTo>
                    <a:pt x="67" y="16445"/>
                  </a:lnTo>
                  <a:lnTo>
                    <a:pt x="67" y="16479"/>
                  </a:lnTo>
                  <a:lnTo>
                    <a:pt x="67" y="16612"/>
                  </a:lnTo>
                  <a:lnTo>
                    <a:pt x="67" y="16779"/>
                  </a:lnTo>
                  <a:lnTo>
                    <a:pt x="100" y="17146"/>
                  </a:lnTo>
                  <a:lnTo>
                    <a:pt x="100" y="17446"/>
                  </a:lnTo>
                  <a:lnTo>
                    <a:pt x="501" y="17780"/>
                  </a:lnTo>
                  <a:lnTo>
                    <a:pt x="868" y="18113"/>
                  </a:lnTo>
                  <a:lnTo>
                    <a:pt x="868" y="18247"/>
                  </a:lnTo>
                  <a:lnTo>
                    <a:pt x="901" y="18480"/>
                  </a:lnTo>
                  <a:lnTo>
                    <a:pt x="901" y="18547"/>
                  </a:lnTo>
                  <a:lnTo>
                    <a:pt x="901" y="18814"/>
                  </a:lnTo>
                  <a:lnTo>
                    <a:pt x="934" y="19114"/>
                  </a:lnTo>
                  <a:lnTo>
                    <a:pt x="934" y="19147"/>
                  </a:lnTo>
                  <a:lnTo>
                    <a:pt x="1001" y="19547"/>
                  </a:lnTo>
                  <a:lnTo>
                    <a:pt x="634" y="19547"/>
                  </a:lnTo>
                  <a:lnTo>
                    <a:pt x="701" y="19614"/>
                  </a:lnTo>
                  <a:lnTo>
                    <a:pt x="1034" y="20148"/>
                  </a:lnTo>
                  <a:lnTo>
                    <a:pt x="1401" y="20815"/>
                  </a:lnTo>
                  <a:lnTo>
                    <a:pt x="1768" y="21149"/>
                  </a:lnTo>
                  <a:lnTo>
                    <a:pt x="2502" y="21449"/>
                  </a:lnTo>
                  <a:lnTo>
                    <a:pt x="3203" y="21415"/>
                  </a:lnTo>
                  <a:lnTo>
                    <a:pt x="3536" y="21716"/>
                  </a:lnTo>
                  <a:lnTo>
                    <a:pt x="3903" y="21649"/>
                  </a:lnTo>
                  <a:lnTo>
                    <a:pt x="4237" y="21649"/>
                  </a:lnTo>
                  <a:lnTo>
                    <a:pt x="4570" y="21949"/>
                  </a:lnTo>
                  <a:lnTo>
                    <a:pt x="4604" y="21983"/>
                  </a:lnTo>
                  <a:lnTo>
                    <a:pt x="4003" y="22716"/>
                  </a:lnTo>
                  <a:lnTo>
                    <a:pt x="3670" y="23083"/>
                  </a:lnTo>
                  <a:lnTo>
                    <a:pt x="3369" y="23784"/>
                  </a:lnTo>
                  <a:lnTo>
                    <a:pt x="3403" y="24117"/>
                  </a:lnTo>
                  <a:lnTo>
                    <a:pt x="3036" y="24484"/>
                  </a:lnTo>
                  <a:lnTo>
                    <a:pt x="3069" y="24818"/>
                  </a:lnTo>
                  <a:lnTo>
                    <a:pt x="3103" y="25485"/>
                  </a:lnTo>
                  <a:lnTo>
                    <a:pt x="3169" y="25885"/>
                  </a:lnTo>
                  <a:lnTo>
                    <a:pt x="2836" y="26252"/>
                  </a:lnTo>
                  <a:lnTo>
                    <a:pt x="2836" y="26586"/>
                  </a:lnTo>
                  <a:lnTo>
                    <a:pt x="2869" y="26919"/>
                  </a:lnTo>
                  <a:lnTo>
                    <a:pt x="3169" y="27153"/>
                  </a:lnTo>
                  <a:lnTo>
                    <a:pt x="3236" y="27220"/>
                  </a:lnTo>
                  <a:lnTo>
                    <a:pt x="3203" y="26919"/>
                  </a:lnTo>
                  <a:lnTo>
                    <a:pt x="3936" y="27153"/>
                  </a:lnTo>
                  <a:lnTo>
                    <a:pt x="4270" y="27153"/>
                  </a:lnTo>
                  <a:lnTo>
                    <a:pt x="4604" y="27120"/>
                  </a:lnTo>
                  <a:lnTo>
                    <a:pt x="5004" y="27086"/>
                  </a:lnTo>
                  <a:lnTo>
                    <a:pt x="5271" y="27086"/>
                  </a:lnTo>
                  <a:lnTo>
                    <a:pt x="5671" y="27053"/>
                  </a:lnTo>
                  <a:lnTo>
                    <a:pt x="6005" y="27053"/>
                  </a:lnTo>
                  <a:lnTo>
                    <a:pt x="6672" y="26986"/>
                  </a:lnTo>
                  <a:lnTo>
                    <a:pt x="6705" y="26986"/>
                  </a:lnTo>
                  <a:lnTo>
                    <a:pt x="6738" y="27286"/>
                  </a:lnTo>
                  <a:lnTo>
                    <a:pt x="6738" y="27320"/>
                  </a:lnTo>
                  <a:lnTo>
                    <a:pt x="7072" y="27320"/>
                  </a:lnTo>
                  <a:lnTo>
                    <a:pt x="7339" y="27286"/>
                  </a:lnTo>
                  <a:lnTo>
                    <a:pt x="7406" y="27286"/>
                  </a:lnTo>
                  <a:lnTo>
                    <a:pt x="7406" y="27620"/>
                  </a:lnTo>
                  <a:lnTo>
                    <a:pt x="7706" y="27753"/>
                  </a:lnTo>
                  <a:lnTo>
                    <a:pt x="8039" y="27887"/>
                  </a:lnTo>
                  <a:lnTo>
                    <a:pt x="8173" y="27920"/>
                  </a:lnTo>
                  <a:lnTo>
                    <a:pt x="8440" y="27553"/>
                  </a:lnTo>
                  <a:lnTo>
                    <a:pt x="8773" y="27553"/>
                  </a:lnTo>
                  <a:lnTo>
                    <a:pt x="9174" y="27820"/>
                  </a:lnTo>
                  <a:lnTo>
                    <a:pt x="9374" y="28054"/>
                  </a:lnTo>
                  <a:lnTo>
                    <a:pt x="9440" y="28087"/>
                  </a:lnTo>
                  <a:lnTo>
                    <a:pt x="9540" y="28154"/>
                  </a:lnTo>
                  <a:lnTo>
                    <a:pt x="9874" y="28154"/>
                  </a:lnTo>
                  <a:lnTo>
                    <a:pt x="10041" y="28254"/>
                  </a:lnTo>
                  <a:lnTo>
                    <a:pt x="10241" y="28454"/>
                  </a:lnTo>
                  <a:lnTo>
                    <a:pt x="10575" y="28087"/>
                  </a:lnTo>
                  <a:lnTo>
                    <a:pt x="10908" y="28087"/>
                  </a:lnTo>
                  <a:lnTo>
                    <a:pt x="11208" y="27386"/>
                  </a:lnTo>
                  <a:lnTo>
                    <a:pt x="11842" y="27620"/>
                  </a:lnTo>
                  <a:lnTo>
                    <a:pt x="11909" y="27653"/>
                  </a:lnTo>
                  <a:lnTo>
                    <a:pt x="11909" y="27920"/>
                  </a:lnTo>
                  <a:lnTo>
                    <a:pt x="11909" y="27987"/>
                  </a:lnTo>
                  <a:lnTo>
                    <a:pt x="12242" y="27987"/>
                  </a:lnTo>
                  <a:lnTo>
                    <a:pt x="12609" y="27953"/>
                  </a:lnTo>
                  <a:lnTo>
                    <a:pt x="12943" y="27587"/>
                  </a:lnTo>
                  <a:lnTo>
                    <a:pt x="13276" y="27920"/>
                  </a:lnTo>
                  <a:lnTo>
                    <a:pt x="13677" y="27887"/>
                  </a:lnTo>
                  <a:lnTo>
                    <a:pt x="14010" y="27887"/>
                  </a:lnTo>
                  <a:lnTo>
                    <a:pt x="14344" y="27486"/>
                  </a:lnTo>
                  <a:lnTo>
                    <a:pt x="14611" y="27453"/>
                  </a:lnTo>
                  <a:lnTo>
                    <a:pt x="15345" y="27420"/>
                  </a:lnTo>
                  <a:lnTo>
                    <a:pt x="15712" y="27386"/>
                  </a:lnTo>
                  <a:lnTo>
                    <a:pt x="16078" y="27720"/>
                  </a:lnTo>
                  <a:lnTo>
                    <a:pt x="16045" y="27386"/>
                  </a:lnTo>
                  <a:lnTo>
                    <a:pt x="16379" y="27320"/>
                  </a:lnTo>
                  <a:lnTo>
                    <a:pt x="17012" y="27620"/>
                  </a:lnTo>
                  <a:lnTo>
                    <a:pt x="17079" y="27620"/>
                  </a:lnTo>
                  <a:lnTo>
                    <a:pt x="17079" y="27953"/>
                  </a:lnTo>
                  <a:lnTo>
                    <a:pt x="17113" y="28287"/>
                  </a:lnTo>
                  <a:lnTo>
                    <a:pt x="17113" y="28320"/>
                  </a:lnTo>
                  <a:lnTo>
                    <a:pt x="17346" y="28487"/>
                  </a:lnTo>
                  <a:lnTo>
                    <a:pt x="17413" y="28554"/>
                  </a:lnTo>
                  <a:lnTo>
                    <a:pt x="17513" y="28621"/>
                  </a:lnTo>
                  <a:lnTo>
                    <a:pt x="17513" y="28287"/>
                  </a:lnTo>
                  <a:lnTo>
                    <a:pt x="17846" y="28287"/>
                  </a:lnTo>
                  <a:lnTo>
                    <a:pt x="17780" y="27920"/>
                  </a:lnTo>
                  <a:lnTo>
                    <a:pt x="17746" y="27587"/>
                  </a:lnTo>
                  <a:lnTo>
                    <a:pt x="17713" y="27553"/>
                  </a:lnTo>
                  <a:lnTo>
                    <a:pt x="17413" y="27253"/>
                  </a:lnTo>
                  <a:lnTo>
                    <a:pt x="17413" y="26919"/>
                  </a:lnTo>
                  <a:lnTo>
                    <a:pt x="17379" y="26586"/>
                  </a:lnTo>
                  <a:lnTo>
                    <a:pt x="17279" y="26486"/>
                  </a:lnTo>
                  <a:lnTo>
                    <a:pt x="16946" y="26252"/>
                  </a:lnTo>
                  <a:lnTo>
                    <a:pt x="16946" y="25919"/>
                  </a:lnTo>
                  <a:lnTo>
                    <a:pt x="16912" y="25252"/>
                  </a:lnTo>
                  <a:lnTo>
                    <a:pt x="17946" y="25151"/>
                  </a:lnTo>
                  <a:lnTo>
                    <a:pt x="18247" y="24785"/>
                  </a:lnTo>
                  <a:lnTo>
                    <a:pt x="18580" y="24418"/>
                  </a:lnTo>
                  <a:lnTo>
                    <a:pt x="18547" y="24084"/>
                  </a:lnTo>
                  <a:lnTo>
                    <a:pt x="18914" y="24084"/>
                  </a:lnTo>
                  <a:lnTo>
                    <a:pt x="19247" y="24051"/>
                  </a:lnTo>
                  <a:lnTo>
                    <a:pt x="19614" y="24051"/>
                  </a:lnTo>
                  <a:lnTo>
                    <a:pt x="19581" y="23650"/>
                  </a:lnTo>
                  <a:lnTo>
                    <a:pt x="19381" y="23384"/>
                  </a:lnTo>
                  <a:lnTo>
                    <a:pt x="19047" y="22983"/>
                  </a:lnTo>
                  <a:lnTo>
                    <a:pt x="18714" y="22750"/>
                  </a:lnTo>
                  <a:lnTo>
                    <a:pt x="18447" y="22416"/>
                  </a:lnTo>
                  <a:lnTo>
                    <a:pt x="18413" y="22383"/>
                  </a:lnTo>
                  <a:lnTo>
                    <a:pt x="18080" y="22416"/>
                  </a:lnTo>
                  <a:lnTo>
                    <a:pt x="17746" y="22083"/>
                  </a:lnTo>
                  <a:lnTo>
                    <a:pt x="17346" y="21415"/>
                  </a:lnTo>
                  <a:lnTo>
                    <a:pt x="16946" y="20748"/>
                  </a:lnTo>
                  <a:lnTo>
                    <a:pt x="16579" y="20448"/>
                  </a:lnTo>
                  <a:lnTo>
                    <a:pt x="16545" y="20115"/>
                  </a:lnTo>
                  <a:lnTo>
                    <a:pt x="16512" y="19414"/>
                  </a:lnTo>
                  <a:lnTo>
                    <a:pt x="16179" y="19080"/>
                  </a:lnTo>
                  <a:lnTo>
                    <a:pt x="15778" y="18780"/>
                  </a:lnTo>
                  <a:lnTo>
                    <a:pt x="15745" y="18113"/>
                  </a:lnTo>
                  <a:lnTo>
                    <a:pt x="15411" y="18113"/>
                  </a:lnTo>
                  <a:lnTo>
                    <a:pt x="15011" y="17446"/>
                  </a:lnTo>
                  <a:lnTo>
                    <a:pt x="14944" y="16779"/>
                  </a:lnTo>
                  <a:lnTo>
                    <a:pt x="15345" y="17079"/>
                  </a:lnTo>
                  <a:lnTo>
                    <a:pt x="15378" y="17446"/>
                  </a:lnTo>
                  <a:lnTo>
                    <a:pt x="16012" y="17046"/>
                  </a:lnTo>
                  <a:lnTo>
                    <a:pt x="16045" y="17046"/>
                  </a:lnTo>
                  <a:lnTo>
                    <a:pt x="16379" y="17379"/>
                  </a:lnTo>
                  <a:lnTo>
                    <a:pt x="17046" y="17313"/>
                  </a:lnTo>
                  <a:lnTo>
                    <a:pt x="17713" y="16912"/>
                  </a:lnTo>
                  <a:lnTo>
                    <a:pt x="18047" y="16912"/>
                  </a:lnTo>
                  <a:lnTo>
                    <a:pt x="18380" y="16545"/>
                  </a:lnTo>
                  <a:lnTo>
                    <a:pt x="18714" y="16479"/>
                  </a:lnTo>
                  <a:lnTo>
                    <a:pt x="19714" y="15745"/>
                  </a:lnTo>
                  <a:lnTo>
                    <a:pt x="20015" y="15411"/>
                  </a:lnTo>
                  <a:lnTo>
                    <a:pt x="20348" y="15011"/>
                  </a:lnTo>
                  <a:lnTo>
                    <a:pt x="21015" y="14644"/>
                  </a:lnTo>
                  <a:lnTo>
                    <a:pt x="21049" y="14644"/>
                  </a:lnTo>
                  <a:lnTo>
                    <a:pt x="21416" y="14944"/>
                  </a:lnTo>
                  <a:lnTo>
                    <a:pt x="21416" y="15278"/>
                  </a:lnTo>
                  <a:lnTo>
                    <a:pt x="21749" y="15278"/>
                  </a:lnTo>
                  <a:lnTo>
                    <a:pt x="22083" y="14911"/>
                  </a:lnTo>
                  <a:lnTo>
                    <a:pt x="22083" y="14877"/>
                  </a:lnTo>
                  <a:lnTo>
                    <a:pt x="22049" y="14911"/>
                  </a:lnTo>
                  <a:lnTo>
                    <a:pt x="22049" y="14577"/>
                  </a:lnTo>
                  <a:lnTo>
                    <a:pt x="21949" y="13543"/>
                  </a:lnTo>
                  <a:lnTo>
                    <a:pt x="22250" y="13143"/>
                  </a:lnTo>
                  <a:lnTo>
                    <a:pt x="21916" y="13210"/>
                  </a:lnTo>
                  <a:lnTo>
                    <a:pt x="21916" y="12876"/>
                  </a:lnTo>
                  <a:lnTo>
                    <a:pt x="21883" y="12476"/>
                  </a:lnTo>
                  <a:lnTo>
                    <a:pt x="21849" y="11475"/>
                  </a:lnTo>
                  <a:lnTo>
                    <a:pt x="21783" y="11141"/>
                  </a:lnTo>
                  <a:lnTo>
                    <a:pt x="21382" y="10474"/>
                  </a:lnTo>
                  <a:lnTo>
                    <a:pt x="21349" y="10141"/>
                  </a:lnTo>
                  <a:lnTo>
                    <a:pt x="21349" y="9774"/>
                  </a:lnTo>
                  <a:lnTo>
                    <a:pt x="21682" y="9407"/>
                  </a:lnTo>
                  <a:lnTo>
                    <a:pt x="21682" y="9407"/>
                  </a:lnTo>
                  <a:lnTo>
                    <a:pt x="21349" y="9440"/>
                  </a:lnTo>
                  <a:lnTo>
                    <a:pt x="21282" y="9440"/>
                  </a:lnTo>
                  <a:lnTo>
                    <a:pt x="20949" y="9107"/>
                  </a:lnTo>
                  <a:lnTo>
                    <a:pt x="20915" y="8773"/>
                  </a:lnTo>
                  <a:lnTo>
                    <a:pt x="20548" y="8473"/>
                  </a:lnTo>
                  <a:lnTo>
                    <a:pt x="20181" y="7806"/>
                  </a:lnTo>
                  <a:lnTo>
                    <a:pt x="20515" y="7439"/>
                  </a:lnTo>
                  <a:lnTo>
                    <a:pt x="20782" y="7072"/>
                  </a:lnTo>
                  <a:lnTo>
                    <a:pt x="20782" y="6772"/>
                  </a:lnTo>
                  <a:lnTo>
                    <a:pt x="20748" y="6405"/>
                  </a:lnTo>
                  <a:lnTo>
                    <a:pt x="20748" y="6038"/>
                  </a:lnTo>
                  <a:lnTo>
                    <a:pt x="20715" y="5738"/>
                  </a:lnTo>
                  <a:lnTo>
                    <a:pt x="20715" y="5471"/>
                  </a:lnTo>
                  <a:lnTo>
                    <a:pt x="20682" y="4703"/>
                  </a:lnTo>
                  <a:lnTo>
                    <a:pt x="19614" y="4770"/>
                  </a:lnTo>
                  <a:lnTo>
                    <a:pt x="19581" y="4070"/>
                  </a:lnTo>
                  <a:lnTo>
                    <a:pt x="19548" y="3403"/>
                  </a:lnTo>
                  <a:lnTo>
                    <a:pt x="18847" y="3436"/>
                  </a:lnTo>
                  <a:lnTo>
                    <a:pt x="18514" y="3436"/>
                  </a:lnTo>
                  <a:lnTo>
                    <a:pt x="18447" y="3102"/>
                  </a:lnTo>
                  <a:lnTo>
                    <a:pt x="18113" y="2802"/>
                  </a:lnTo>
                  <a:lnTo>
                    <a:pt x="18080" y="2469"/>
                  </a:lnTo>
                  <a:lnTo>
                    <a:pt x="17713" y="2469"/>
                  </a:lnTo>
                  <a:lnTo>
                    <a:pt x="17413" y="2869"/>
                  </a:lnTo>
                  <a:lnTo>
                    <a:pt x="17046" y="2902"/>
                  </a:lnTo>
                  <a:lnTo>
                    <a:pt x="16712" y="2902"/>
                  </a:lnTo>
                  <a:lnTo>
                    <a:pt x="16045" y="3269"/>
                  </a:lnTo>
                  <a:lnTo>
                    <a:pt x="15378" y="3703"/>
                  </a:lnTo>
                  <a:lnTo>
                    <a:pt x="15044" y="3336"/>
                  </a:lnTo>
                  <a:lnTo>
                    <a:pt x="15044" y="3703"/>
                  </a:lnTo>
                  <a:lnTo>
                    <a:pt x="14711" y="3736"/>
                  </a:lnTo>
                  <a:lnTo>
                    <a:pt x="14044" y="3769"/>
                  </a:lnTo>
                  <a:lnTo>
                    <a:pt x="13677" y="3803"/>
                  </a:lnTo>
                  <a:lnTo>
                    <a:pt x="12943" y="3469"/>
                  </a:lnTo>
                  <a:lnTo>
                    <a:pt x="13343" y="3469"/>
                  </a:lnTo>
                  <a:lnTo>
                    <a:pt x="13276" y="3136"/>
                  </a:lnTo>
                  <a:lnTo>
                    <a:pt x="13610" y="3102"/>
                  </a:lnTo>
                  <a:lnTo>
                    <a:pt x="13577" y="2769"/>
                  </a:lnTo>
                  <a:lnTo>
                    <a:pt x="13577" y="2402"/>
                  </a:lnTo>
                  <a:lnTo>
                    <a:pt x="13243" y="2435"/>
                  </a:lnTo>
                  <a:lnTo>
                    <a:pt x="12876" y="2435"/>
                  </a:lnTo>
                  <a:lnTo>
                    <a:pt x="12576" y="2869"/>
                  </a:lnTo>
                  <a:lnTo>
                    <a:pt x="12209" y="2202"/>
                  </a:lnTo>
                  <a:lnTo>
                    <a:pt x="11875" y="2202"/>
                  </a:lnTo>
                  <a:lnTo>
                    <a:pt x="11509" y="2235"/>
                  </a:lnTo>
                  <a:lnTo>
                    <a:pt x="11442" y="1901"/>
                  </a:lnTo>
                  <a:lnTo>
                    <a:pt x="11108" y="1901"/>
                  </a:lnTo>
                  <a:lnTo>
                    <a:pt x="10775" y="1935"/>
                  </a:lnTo>
                  <a:lnTo>
                    <a:pt x="10741" y="1601"/>
                  </a:lnTo>
                  <a:lnTo>
                    <a:pt x="11075" y="1234"/>
                  </a:lnTo>
                  <a:lnTo>
                    <a:pt x="10708" y="901"/>
                  </a:lnTo>
                  <a:lnTo>
                    <a:pt x="10341" y="601"/>
                  </a:lnTo>
                  <a:lnTo>
                    <a:pt x="10208" y="534"/>
                  </a:lnTo>
                  <a:lnTo>
                    <a:pt x="10007" y="300"/>
                  </a:lnTo>
                  <a:lnTo>
                    <a:pt x="9407" y="367"/>
                  </a:lnTo>
                  <a:lnTo>
                    <a:pt x="9340" y="367"/>
                  </a:lnTo>
                  <a:lnTo>
                    <a:pt x="9007" y="67"/>
                  </a:lnTo>
                  <a:lnTo>
                    <a:pt x="8707" y="100"/>
                  </a:lnTo>
                  <a:lnTo>
                    <a:pt x="8707" y="67"/>
                  </a:lnTo>
                  <a:lnTo>
                    <a:pt x="8707" y="0"/>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6"/>
            <p:cNvSpPr/>
            <p:nvPr/>
          </p:nvSpPr>
          <p:spPr>
            <a:xfrm>
              <a:off x="5797698" y="2957431"/>
              <a:ext cx="127132" cy="165553"/>
            </a:xfrm>
            <a:custGeom>
              <a:avLst/>
              <a:gdLst/>
              <a:ahLst/>
              <a:cxnLst/>
              <a:rect l="l" t="t" r="r" b="b"/>
              <a:pathLst>
                <a:path w="6072" h="7907" extrusionOk="0">
                  <a:moveTo>
                    <a:pt x="4838" y="0"/>
                  </a:moveTo>
                  <a:lnTo>
                    <a:pt x="4504" y="34"/>
                  </a:lnTo>
                  <a:lnTo>
                    <a:pt x="4171" y="67"/>
                  </a:lnTo>
                  <a:lnTo>
                    <a:pt x="4237" y="401"/>
                  </a:lnTo>
                  <a:lnTo>
                    <a:pt x="3503" y="501"/>
                  </a:lnTo>
                  <a:lnTo>
                    <a:pt x="3170" y="501"/>
                  </a:lnTo>
                  <a:lnTo>
                    <a:pt x="2836" y="868"/>
                  </a:lnTo>
                  <a:lnTo>
                    <a:pt x="3237" y="1168"/>
                  </a:lnTo>
                  <a:lnTo>
                    <a:pt x="3270" y="1535"/>
                  </a:lnTo>
                  <a:lnTo>
                    <a:pt x="3270" y="1535"/>
                  </a:lnTo>
                  <a:lnTo>
                    <a:pt x="2903" y="1201"/>
                  </a:lnTo>
                  <a:lnTo>
                    <a:pt x="2569" y="1568"/>
                  </a:lnTo>
                  <a:lnTo>
                    <a:pt x="2503" y="1201"/>
                  </a:lnTo>
                  <a:lnTo>
                    <a:pt x="2503" y="868"/>
                  </a:lnTo>
                  <a:lnTo>
                    <a:pt x="2136" y="901"/>
                  </a:lnTo>
                  <a:lnTo>
                    <a:pt x="1836" y="1301"/>
                  </a:lnTo>
                  <a:lnTo>
                    <a:pt x="1902" y="1602"/>
                  </a:lnTo>
                  <a:lnTo>
                    <a:pt x="1502" y="1668"/>
                  </a:lnTo>
                  <a:lnTo>
                    <a:pt x="1135" y="1335"/>
                  </a:lnTo>
                  <a:lnTo>
                    <a:pt x="802" y="1335"/>
                  </a:lnTo>
                  <a:lnTo>
                    <a:pt x="802" y="1001"/>
                  </a:lnTo>
                  <a:lnTo>
                    <a:pt x="435" y="1035"/>
                  </a:lnTo>
                  <a:lnTo>
                    <a:pt x="468" y="1368"/>
                  </a:lnTo>
                  <a:lnTo>
                    <a:pt x="134" y="1735"/>
                  </a:lnTo>
                  <a:lnTo>
                    <a:pt x="168" y="2069"/>
                  </a:lnTo>
                  <a:lnTo>
                    <a:pt x="234" y="2736"/>
                  </a:lnTo>
                  <a:lnTo>
                    <a:pt x="234" y="3136"/>
                  </a:lnTo>
                  <a:lnTo>
                    <a:pt x="268" y="3470"/>
                  </a:lnTo>
                  <a:lnTo>
                    <a:pt x="301" y="3803"/>
                  </a:lnTo>
                  <a:lnTo>
                    <a:pt x="301" y="4103"/>
                  </a:lnTo>
                  <a:lnTo>
                    <a:pt x="335" y="4470"/>
                  </a:lnTo>
                  <a:lnTo>
                    <a:pt x="1" y="4837"/>
                  </a:lnTo>
                  <a:lnTo>
                    <a:pt x="401" y="5171"/>
                  </a:lnTo>
                  <a:lnTo>
                    <a:pt x="735" y="5137"/>
                  </a:lnTo>
                  <a:lnTo>
                    <a:pt x="768" y="5504"/>
                  </a:lnTo>
                  <a:lnTo>
                    <a:pt x="1135" y="5771"/>
                  </a:lnTo>
                  <a:lnTo>
                    <a:pt x="1135" y="6172"/>
                  </a:lnTo>
                  <a:lnTo>
                    <a:pt x="1168" y="6505"/>
                  </a:lnTo>
                  <a:lnTo>
                    <a:pt x="1235" y="7172"/>
                  </a:lnTo>
                  <a:lnTo>
                    <a:pt x="1269" y="7439"/>
                  </a:lnTo>
                  <a:lnTo>
                    <a:pt x="1269" y="7506"/>
                  </a:lnTo>
                  <a:lnTo>
                    <a:pt x="1269" y="7539"/>
                  </a:lnTo>
                  <a:lnTo>
                    <a:pt x="1569" y="7506"/>
                  </a:lnTo>
                  <a:lnTo>
                    <a:pt x="1936" y="7806"/>
                  </a:lnTo>
                  <a:lnTo>
                    <a:pt x="1969" y="7806"/>
                  </a:lnTo>
                  <a:lnTo>
                    <a:pt x="2569" y="7739"/>
                  </a:lnTo>
                  <a:lnTo>
                    <a:pt x="2670" y="7739"/>
                  </a:lnTo>
                  <a:lnTo>
                    <a:pt x="2803" y="7906"/>
                  </a:lnTo>
                  <a:lnTo>
                    <a:pt x="2970" y="7706"/>
                  </a:lnTo>
                  <a:lnTo>
                    <a:pt x="3337" y="7706"/>
                  </a:lnTo>
                  <a:lnTo>
                    <a:pt x="2970" y="7372"/>
                  </a:lnTo>
                  <a:lnTo>
                    <a:pt x="2569" y="7039"/>
                  </a:lnTo>
                  <a:lnTo>
                    <a:pt x="2903" y="6705"/>
                  </a:lnTo>
                  <a:lnTo>
                    <a:pt x="3270" y="6672"/>
                  </a:lnTo>
                  <a:lnTo>
                    <a:pt x="2903" y="6372"/>
                  </a:lnTo>
                  <a:lnTo>
                    <a:pt x="2836" y="6038"/>
                  </a:lnTo>
                  <a:lnTo>
                    <a:pt x="3237" y="6005"/>
                  </a:lnTo>
                  <a:lnTo>
                    <a:pt x="3170" y="5638"/>
                  </a:lnTo>
                  <a:lnTo>
                    <a:pt x="3137" y="5338"/>
                  </a:lnTo>
                  <a:lnTo>
                    <a:pt x="3503" y="5304"/>
                  </a:lnTo>
                  <a:lnTo>
                    <a:pt x="3804" y="4904"/>
                  </a:lnTo>
                  <a:lnTo>
                    <a:pt x="4171" y="4904"/>
                  </a:lnTo>
                  <a:lnTo>
                    <a:pt x="4137" y="4537"/>
                  </a:lnTo>
                  <a:lnTo>
                    <a:pt x="4804" y="4170"/>
                  </a:lnTo>
                  <a:lnTo>
                    <a:pt x="5105" y="3470"/>
                  </a:lnTo>
                  <a:lnTo>
                    <a:pt x="4738" y="3136"/>
                  </a:lnTo>
                  <a:lnTo>
                    <a:pt x="5071" y="2736"/>
                  </a:lnTo>
                  <a:lnTo>
                    <a:pt x="5405" y="2736"/>
                  </a:lnTo>
                  <a:lnTo>
                    <a:pt x="5438" y="3069"/>
                  </a:lnTo>
                  <a:lnTo>
                    <a:pt x="5772" y="3069"/>
                  </a:lnTo>
                  <a:lnTo>
                    <a:pt x="6072" y="2702"/>
                  </a:lnTo>
                  <a:lnTo>
                    <a:pt x="6072" y="2335"/>
                  </a:lnTo>
                  <a:lnTo>
                    <a:pt x="6005" y="2002"/>
                  </a:lnTo>
                  <a:lnTo>
                    <a:pt x="5672" y="1702"/>
                  </a:lnTo>
                  <a:lnTo>
                    <a:pt x="5305" y="1702"/>
                  </a:lnTo>
                  <a:lnTo>
                    <a:pt x="4971" y="1735"/>
                  </a:lnTo>
                  <a:lnTo>
                    <a:pt x="4971" y="1401"/>
                  </a:lnTo>
                  <a:lnTo>
                    <a:pt x="4604" y="1401"/>
                  </a:lnTo>
                  <a:lnTo>
                    <a:pt x="4604" y="1068"/>
                  </a:lnTo>
                  <a:lnTo>
                    <a:pt x="4904" y="701"/>
                  </a:lnTo>
                  <a:lnTo>
                    <a:pt x="5271" y="668"/>
                  </a:lnTo>
                  <a:lnTo>
                    <a:pt x="4904" y="367"/>
                  </a:lnTo>
                  <a:lnTo>
                    <a:pt x="4838" y="0"/>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5852890" y="3122963"/>
              <a:ext cx="3497" cy="3497"/>
            </a:xfrm>
            <a:custGeom>
              <a:avLst/>
              <a:gdLst/>
              <a:ahLst/>
              <a:cxnLst/>
              <a:rect l="l" t="t" r="r" b="b"/>
              <a:pathLst>
                <a:path w="167" h="167" extrusionOk="0">
                  <a:moveTo>
                    <a:pt x="0" y="167"/>
                  </a:moveTo>
                  <a:lnTo>
                    <a:pt x="134" y="67"/>
                  </a:lnTo>
                  <a:lnTo>
                    <a:pt x="167" y="0"/>
                  </a:lnTo>
                  <a:lnTo>
                    <a:pt x="167" y="0"/>
                  </a:lnTo>
                  <a:lnTo>
                    <a:pt x="134" y="67"/>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5824247" y="3115279"/>
              <a:ext cx="21" cy="6302"/>
            </a:xfrm>
            <a:custGeom>
              <a:avLst/>
              <a:gdLst/>
              <a:ahLst/>
              <a:cxnLst/>
              <a:rect l="l" t="t" r="r" b="b"/>
              <a:pathLst>
                <a:path w="1" h="301" extrusionOk="0">
                  <a:moveTo>
                    <a:pt x="1" y="300"/>
                  </a:moveTo>
                  <a:lnTo>
                    <a:pt x="1" y="0"/>
                  </a:lnTo>
                  <a:lnTo>
                    <a:pt x="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6"/>
            <p:cNvSpPr/>
            <p:nvPr/>
          </p:nvSpPr>
          <p:spPr>
            <a:xfrm>
              <a:off x="5478527" y="3359012"/>
              <a:ext cx="171143" cy="166956"/>
            </a:xfrm>
            <a:custGeom>
              <a:avLst/>
              <a:gdLst/>
              <a:ahLst/>
              <a:cxnLst/>
              <a:rect l="l" t="t" r="r" b="b"/>
              <a:pathLst>
                <a:path w="8174" h="7974" extrusionOk="0">
                  <a:moveTo>
                    <a:pt x="1669" y="1"/>
                  </a:moveTo>
                  <a:lnTo>
                    <a:pt x="1335" y="34"/>
                  </a:lnTo>
                  <a:lnTo>
                    <a:pt x="1001" y="401"/>
                  </a:lnTo>
                  <a:lnTo>
                    <a:pt x="635" y="68"/>
                  </a:lnTo>
                  <a:lnTo>
                    <a:pt x="668" y="468"/>
                  </a:lnTo>
                  <a:lnTo>
                    <a:pt x="1" y="835"/>
                  </a:lnTo>
                  <a:lnTo>
                    <a:pt x="34" y="1168"/>
                  </a:lnTo>
                  <a:lnTo>
                    <a:pt x="67" y="1535"/>
                  </a:lnTo>
                  <a:lnTo>
                    <a:pt x="67" y="1802"/>
                  </a:lnTo>
                  <a:lnTo>
                    <a:pt x="67" y="1835"/>
                  </a:lnTo>
                  <a:lnTo>
                    <a:pt x="401" y="2169"/>
                  </a:lnTo>
                  <a:lnTo>
                    <a:pt x="468" y="2202"/>
                  </a:lnTo>
                  <a:lnTo>
                    <a:pt x="468" y="2436"/>
                  </a:lnTo>
                  <a:lnTo>
                    <a:pt x="501" y="2503"/>
                  </a:lnTo>
                  <a:lnTo>
                    <a:pt x="801" y="2503"/>
                  </a:lnTo>
                  <a:lnTo>
                    <a:pt x="1135" y="2436"/>
                  </a:lnTo>
                  <a:lnTo>
                    <a:pt x="1168" y="2436"/>
                  </a:lnTo>
                  <a:lnTo>
                    <a:pt x="1168" y="2836"/>
                  </a:lnTo>
                  <a:lnTo>
                    <a:pt x="1202" y="3070"/>
                  </a:lnTo>
                  <a:lnTo>
                    <a:pt x="1202" y="3170"/>
                  </a:lnTo>
                  <a:lnTo>
                    <a:pt x="1535" y="3136"/>
                  </a:lnTo>
                  <a:lnTo>
                    <a:pt x="1869" y="3136"/>
                  </a:lnTo>
                  <a:lnTo>
                    <a:pt x="1902" y="3403"/>
                  </a:lnTo>
                  <a:lnTo>
                    <a:pt x="1902" y="3470"/>
                  </a:lnTo>
                  <a:lnTo>
                    <a:pt x="2336" y="4104"/>
                  </a:lnTo>
                  <a:lnTo>
                    <a:pt x="2669" y="4070"/>
                  </a:lnTo>
                  <a:lnTo>
                    <a:pt x="3003" y="4037"/>
                  </a:lnTo>
                  <a:lnTo>
                    <a:pt x="3336" y="4037"/>
                  </a:lnTo>
                  <a:lnTo>
                    <a:pt x="3370" y="4704"/>
                  </a:lnTo>
                  <a:lnTo>
                    <a:pt x="3403" y="5071"/>
                  </a:lnTo>
                  <a:lnTo>
                    <a:pt x="3070" y="5405"/>
                  </a:lnTo>
                  <a:lnTo>
                    <a:pt x="3437" y="5738"/>
                  </a:lnTo>
                  <a:lnTo>
                    <a:pt x="3803" y="5738"/>
                  </a:lnTo>
                  <a:lnTo>
                    <a:pt x="4170" y="5705"/>
                  </a:lnTo>
                  <a:lnTo>
                    <a:pt x="4137" y="5338"/>
                  </a:lnTo>
                  <a:lnTo>
                    <a:pt x="4471" y="5338"/>
                  </a:lnTo>
                  <a:lnTo>
                    <a:pt x="4504" y="5705"/>
                  </a:lnTo>
                  <a:lnTo>
                    <a:pt x="4838" y="5972"/>
                  </a:lnTo>
                  <a:lnTo>
                    <a:pt x="4871" y="6005"/>
                  </a:lnTo>
                  <a:lnTo>
                    <a:pt x="4871" y="6305"/>
                  </a:lnTo>
                  <a:lnTo>
                    <a:pt x="4871" y="6339"/>
                  </a:lnTo>
                  <a:lnTo>
                    <a:pt x="5238" y="6639"/>
                  </a:lnTo>
                  <a:lnTo>
                    <a:pt x="5238" y="6672"/>
                  </a:lnTo>
                  <a:lnTo>
                    <a:pt x="5305" y="6906"/>
                  </a:lnTo>
                  <a:lnTo>
                    <a:pt x="5305" y="7006"/>
                  </a:lnTo>
                  <a:lnTo>
                    <a:pt x="5638" y="6973"/>
                  </a:lnTo>
                  <a:lnTo>
                    <a:pt x="6005" y="7306"/>
                  </a:lnTo>
                  <a:lnTo>
                    <a:pt x="6339" y="7640"/>
                  </a:lnTo>
                  <a:lnTo>
                    <a:pt x="6372" y="7973"/>
                  </a:lnTo>
                  <a:lnTo>
                    <a:pt x="6706" y="7573"/>
                  </a:lnTo>
                  <a:lnTo>
                    <a:pt x="7039" y="7540"/>
                  </a:lnTo>
                  <a:lnTo>
                    <a:pt x="7139" y="7506"/>
                  </a:lnTo>
                  <a:lnTo>
                    <a:pt x="7072" y="7506"/>
                  </a:lnTo>
                  <a:lnTo>
                    <a:pt x="7173" y="6906"/>
                  </a:lnTo>
                  <a:lnTo>
                    <a:pt x="6972" y="6539"/>
                  </a:lnTo>
                  <a:lnTo>
                    <a:pt x="6972" y="6205"/>
                  </a:lnTo>
                  <a:lnTo>
                    <a:pt x="6906" y="5838"/>
                  </a:lnTo>
                  <a:lnTo>
                    <a:pt x="7239" y="5505"/>
                  </a:lnTo>
                  <a:lnTo>
                    <a:pt x="7539" y="5138"/>
                  </a:lnTo>
                  <a:lnTo>
                    <a:pt x="7573" y="5138"/>
                  </a:lnTo>
                  <a:lnTo>
                    <a:pt x="7573" y="5071"/>
                  </a:lnTo>
                  <a:lnTo>
                    <a:pt x="7873" y="5071"/>
                  </a:lnTo>
                  <a:lnTo>
                    <a:pt x="7873" y="4871"/>
                  </a:lnTo>
                  <a:lnTo>
                    <a:pt x="7873" y="4738"/>
                  </a:lnTo>
                  <a:lnTo>
                    <a:pt x="7840" y="4404"/>
                  </a:lnTo>
                  <a:lnTo>
                    <a:pt x="8173" y="4371"/>
                  </a:lnTo>
                  <a:lnTo>
                    <a:pt x="8173" y="4037"/>
                  </a:lnTo>
                  <a:lnTo>
                    <a:pt x="8140" y="3703"/>
                  </a:lnTo>
                  <a:lnTo>
                    <a:pt x="7806" y="3703"/>
                  </a:lnTo>
                  <a:lnTo>
                    <a:pt x="8073" y="3036"/>
                  </a:lnTo>
                  <a:lnTo>
                    <a:pt x="8073" y="2970"/>
                  </a:lnTo>
                  <a:lnTo>
                    <a:pt x="8073" y="2669"/>
                  </a:lnTo>
                  <a:lnTo>
                    <a:pt x="8040" y="2336"/>
                  </a:lnTo>
                  <a:lnTo>
                    <a:pt x="8006" y="2002"/>
                  </a:lnTo>
                  <a:lnTo>
                    <a:pt x="7973" y="2002"/>
                  </a:lnTo>
                  <a:lnTo>
                    <a:pt x="7973" y="1669"/>
                  </a:lnTo>
                  <a:lnTo>
                    <a:pt x="7239" y="1035"/>
                  </a:lnTo>
                  <a:lnTo>
                    <a:pt x="6872" y="701"/>
                  </a:lnTo>
                  <a:lnTo>
                    <a:pt x="6505" y="368"/>
                  </a:lnTo>
                  <a:lnTo>
                    <a:pt x="6172" y="401"/>
                  </a:lnTo>
                  <a:lnTo>
                    <a:pt x="5872" y="735"/>
                  </a:lnTo>
                  <a:lnTo>
                    <a:pt x="5838" y="768"/>
                  </a:lnTo>
                  <a:lnTo>
                    <a:pt x="5471" y="835"/>
                  </a:lnTo>
                  <a:lnTo>
                    <a:pt x="5471" y="468"/>
                  </a:lnTo>
                  <a:lnTo>
                    <a:pt x="4404" y="201"/>
                  </a:lnTo>
                  <a:lnTo>
                    <a:pt x="4137" y="201"/>
                  </a:lnTo>
                  <a:lnTo>
                    <a:pt x="3803" y="535"/>
                  </a:lnTo>
                  <a:lnTo>
                    <a:pt x="3803" y="901"/>
                  </a:lnTo>
                  <a:lnTo>
                    <a:pt x="3136" y="968"/>
                  </a:lnTo>
                  <a:lnTo>
                    <a:pt x="2736" y="1002"/>
                  </a:lnTo>
                  <a:lnTo>
                    <a:pt x="2469" y="1002"/>
                  </a:lnTo>
                  <a:lnTo>
                    <a:pt x="2402" y="668"/>
                  </a:lnTo>
                  <a:lnTo>
                    <a:pt x="2036" y="368"/>
                  </a:lnTo>
                  <a:lnTo>
                    <a:pt x="1702" y="368"/>
                  </a:lnTo>
                  <a:lnTo>
                    <a:pt x="1669"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6"/>
            <p:cNvSpPr/>
            <p:nvPr/>
          </p:nvSpPr>
          <p:spPr>
            <a:xfrm>
              <a:off x="5623100" y="3466568"/>
              <a:ext cx="39844" cy="55903"/>
            </a:xfrm>
            <a:custGeom>
              <a:avLst/>
              <a:gdLst/>
              <a:ahLst/>
              <a:cxnLst/>
              <a:rect l="l" t="t" r="r" b="b"/>
              <a:pathLst>
                <a:path w="1903" h="2670" extrusionOk="0">
                  <a:moveTo>
                    <a:pt x="634" y="1"/>
                  </a:moveTo>
                  <a:lnTo>
                    <a:pt x="334" y="368"/>
                  </a:lnTo>
                  <a:lnTo>
                    <a:pt x="1" y="701"/>
                  </a:lnTo>
                  <a:lnTo>
                    <a:pt x="67" y="1068"/>
                  </a:lnTo>
                  <a:lnTo>
                    <a:pt x="67" y="1402"/>
                  </a:lnTo>
                  <a:lnTo>
                    <a:pt x="268" y="1769"/>
                  </a:lnTo>
                  <a:lnTo>
                    <a:pt x="167" y="2369"/>
                  </a:lnTo>
                  <a:lnTo>
                    <a:pt x="234" y="2369"/>
                  </a:lnTo>
                  <a:lnTo>
                    <a:pt x="634" y="2503"/>
                  </a:lnTo>
                  <a:lnTo>
                    <a:pt x="1235" y="2603"/>
                  </a:lnTo>
                  <a:lnTo>
                    <a:pt x="1502" y="2669"/>
                  </a:lnTo>
                  <a:lnTo>
                    <a:pt x="1902" y="2669"/>
                  </a:lnTo>
                  <a:lnTo>
                    <a:pt x="1835" y="2269"/>
                  </a:lnTo>
                  <a:lnTo>
                    <a:pt x="1835" y="2236"/>
                  </a:lnTo>
                  <a:lnTo>
                    <a:pt x="1802" y="2002"/>
                  </a:lnTo>
                  <a:lnTo>
                    <a:pt x="1802" y="1669"/>
                  </a:lnTo>
                  <a:lnTo>
                    <a:pt x="1802" y="1602"/>
                  </a:lnTo>
                  <a:lnTo>
                    <a:pt x="1769" y="1369"/>
                  </a:lnTo>
                  <a:lnTo>
                    <a:pt x="1769" y="1268"/>
                  </a:lnTo>
                  <a:lnTo>
                    <a:pt x="1402" y="935"/>
                  </a:lnTo>
                  <a:lnTo>
                    <a:pt x="1001" y="668"/>
                  </a:lnTo>
                  <a:lnTo>
                    <a:pt x="1001" y="568"/>
                  </a:lnTo>
                  <a:lnTo>
                    <a:pt x="1001" y="334"/>
                  </a:lnTo>
                  <a:lnTo>
                    <a:pt x="668"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5605639" y="3245175"/>
              <a:ext cx="1424" cy="7014"/>
            </a:xfrm>
            <a:custGeom>
              <a:avLst/>
              <a:gdLst/>
              <a:ahLst/>
              <a:cxnLst/>
              <a:rect l="l" t="t" r="r" b="b"/>
              <a:pathLst>
                <a:path w="68" h="335" fill="none" extrusionOk="0">
                  <a:moveTo>
                    <a:pt x="67" y="334"/>
                  </a:moveTo>
                  <a:lnTo>
                    <a:pt x="1" y="1"/>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5553253" y="3215842"/>
              <a:ext cx="190008" cy="185108"/>
            </a:xfrm>
            <a:custGeom>
              <a:avLst/>
              <a:gdLst/>
              <a:ahLst/>
              <a:cxnLst/>
              <a:rect l="l" t="t" r="r" b="b"/>
              <a:pathLst>
                <a:path w="9075" h="8841" extrusionOk="0">
                  <a:moveTo>
                    <a:pt x="7606" y="1"/>
                  </a:moveTo>
                  <a:lnTo>
                    <a:pt x="7273" y="34"/>
                  </a:lnTo>
                  <a:lnTo>
                    <a:pt x="6939" y="468"/>
                  </a:lnTo>
                  <a:lnTo>
                    <a:pt x="6272" y="835"/>
                  </a:lnTo>
                  <a:lnTo>
                    <a:pt x="6272" y="501"/>
                  </a:lnTo>
                  <a:lnTo>
                    <a:pt x="6239" y="101"/>
                  </a:lnTo>
                  <a:lnTo>
                    <a:pt x="5905" y="501"/>
                  </a:lnTo>
                  <a:lnTo>
                    <a:pt x="5572" y="534"/>
                  </a:lnTo>
                  <a:lnTo>
                    <a:pt x="5238" y="534"/>
                  </a:lnTo>
                  <a:lnTo>
                    <a:pt x="4571" y="901"/>
                  </a:lnTo>
                  <a:lnTo>
                    <a:pt x="4237" y="1302"/>
                  </a:lnTo>
                  <a:lnTo>
                    <a:pt x="4237" y="1635"/>
                  </a:lnTo>
                  <a:lnTo>
                    <a:pt x="4271" y="1969"/>
                  </a:lnTo>
                  <a:lnTo>
                    <a:pt x="4304" y="2336"/>
                  </a:lnTo>
                  <a:lnTo>
                    <a:pt x="4304" y="2669"/>
                  </a:lnTo>
                  <a:lnTo>
                    <a:pt x="4337" y="3370"/>
                  </a:lnTo>
                  <a:lnTo>
                    <a:pt x="3770" y="4070"/>
                  </a:lnTo>
                  <a:lnTo>
                    <a:pt x="3403" y="4137"/>
                  </a:lnTo>
                  <a:lnTo>
                    <a:pt x="3070" y="4137"/>
                  </a:lnTo>
                  <a:lnTo>
                    <a:pt x="3003" y="3436"/>
                  </a:lnTo>
                  <a:lnTo>
                    <a:pt x="3303" y="3069"/>
                  </a:lnTo>
                  <a:lnTo>
                    <a:pt x="2970" y="3069"/>
                  </a:lnTo>
                  <a:lnTo>
                    <a:pt x="3303" y="2736"/>
                  </a:lnTo>
                  <a:lnTo>
                    <a:pt x="3637" y="2369"/>
                  </a:lnTo>
                  <a:lnTo>
                    <a:pt x="3604" y="2035"/>
                  </a:lnTo>
                  <a:lnTo>
                    <a:pt x="3203" y="1702"/>
                  </a:lnTo>
                  <a:lnTo>
                    <a:pt x="2569" y="1735"/>
                  </a:lnTo>
                  <a:lnTo>
                    <a:pt x="2236" y="2469"/>
                  </a:lnTo>
                  <a:lnTo>
                    <a:pt x="2269" y="3136"/>
                  </a:lnTo>
                  <a:lnTo>
                    <a:pt x="1969" y="3536"/>
                  </a:lnTo>
                  <a:lnTo>
                    <a:pt x="2002" y="3870"/>
                  </a:lnTo>
                  <a:lnTo>
                    <a:pt x="1635" y="3870"/>
                  </a:lnTo>
                  <a:lnTo>
                    <a:pt x="1669" y="4204"/>
                  </a:lnTo>
                  <a:lnTo>
                    <a:pt x="1335" y="4571"/>
                  </a:lnTo>
                  <a:lnTo>
                    <a:pt x="668" y="4671"/>
                  </a:lnTo>
                  <a:lnTo>
                    <a:pt x="701" y="5338"/>
                  </a:lnTo>
                  <a:lnTo>
                    <a:pt x="1068" y="5338"/>
                  </a:lnTo>
                  <a:lnTo>
                    <a:pt x="1102" y="5638"/>
                  </a:lnTo>
                  <a:lnTo>
                    <a:pt x="435" y="6038"/>
                  </a:lnTo>
                  <a:lnTo>
                    <a:pt x="401" y="5371"/>
                  </a:lnTo>
                  <a:lnTo>
                    <a:pt x="1" y="5371"/>
                  </a:lnTo>
                  <a:lnTo>
                    <a:pt x="68" y="5705"/>
                  </a:lnTo>
                  <a:lnTo>
                    <a:pt x="68" y="6038"/>
                  </a:lnTo>
                  <a:lnTo>
                    <a:pt x="134" y="6739"/>
                  </a:lnTo>
                  <a:lnTo>
                    <a:pt x="468" y="6705"/>
                  </a:lnTo>
                  <a:lnTo>
                    <a:pt x="802" y="7039"/>
                  </a:lnTo>
                  <a:lnTo>
                    <a:pt x="835" y="7039"/>
                  </a:lnTo>
                  <a:lnTo>
                    <a:pt x="1902" y="7306"/>
                  </a:lnTo>
                  <a:lnTo>
                    <a:pt x="1902" y="7673"/>
                  </a:lnTo>
                  <a:lnTo>
                    <a:pt x="2269" y="7606"/>
                  </a:lnTo>
                  <a:lnTo>
                    <a:pt x="2303" y="7573"/>
                  </a:lnTo>
                  <a:lnTo>
                    <a:pt x="2569" y="7239"/>
                  </a:lnTo>
                  <a:lnTo>
                    <a:pt x="2603" y="7239"/>
                  </a:lnTo>
                  <a:lnTo>
                    <a:pt x="2936" y="7206"/>
                  </a:lnTo>
                  <a:lnTo>
                    <a:pt x="3303" y="7539"/>
                  </a:lnTo>
                  <a:lnTo>
                    <a:pt x="3670" y="7873"/>
                  </a:lnTo>
                  <a:lnTo>
                    <a:pt x="4404" y="8507"/>
                  </a:lnTo>
                  <a:lnTo>
                    <a:pt x="4404" y="8840"/>
                  </a:lnTo>
                  <a:lnTo>
                    <a:pt x="4437" y="8840"/>
                  </a:lnTo>
                  <a:lnTo>
                    <a:pt x="5071" y="8440"/>
                  </a:lnTo>
                  <a:lnTo>
                    <a:pt x="5071" y="8407"/>
                  </a:lnTo>
                  <a:lnTo>
                    <a:pt x="5071" y="8073"/>
                  </a:lnTo>
                  <a:lnTo>
                    <a:pt x="5005" y="7406"/>
                  </a:lnTo>
                  <a:lnTo>
                    <a:pt x="4971" y="7072"/>
                  </a:lnTo>
                  <a:lnTo>
                    <a:pt x="4971" y="6739"/>
                  </a:lnTo>
                  <a:lnTo>
                    <a:pt x="5005" y="6705"/>
                  </a:lnTo>
                  <a:lnTo>
                    <a:pt x="5638" y="6338"/>
                  </a:lnTo>
                  <a:lnTo>
                    <a:pt x="6639" y="5938"/>
                  </a:lnTo>
                  <a:lnTo>
                    <a:pt x="6973" y="6238"/>
                  </a:lnTo>
                  <a:lnTo>
                    <a:pt x="7340" y="6205"/>
                  </a:lnTo>
                  <a:lnTo>
                    <a:pt x="7673" y="6205"/>
                  </a:lnTo>
                  <a:lnTo>
                    <a:pt x="8007" y="6172"/>
                  </a:lnTo>
                  <a:lnTo>
                    <a:pt x="8407" y="6172"/>
                  </a:lnTo>
                  <a:lnTo>
                    <a:pt x="8407" y="6072"/>
                  </a:lnTo>
                  <a:lnTo>
                    <a:pt x="8640" y="5104"/>
                  </a:lnTo>
                  <a:lnTo>
                    <a:pt x="8607" y="4804"/>
                  </a:lnTo>
                  <a:lnTo>
                    <a:pt x="8274" y="4470"/>
                  </a:lnTo>
                  <a:lnTo>
                    <a:pt x="8307" y="4404"/>
                  </a:lnTo>
                  <a:lnTo>
                    <a:pt x="8574" y="4070"/>
                  </a:lnTo>
                  <a:lnTo>
                    <a:pt x="8507" y="3737"/>
                  </a:lnTo>
                  <a:lnTo>
                    <a:pt x="8474" y="3069"/>
                  </a:lnTo>
                  <a:lnTo>
                    <a:pt x="8474" y="2703"/>
                  </a:lnTo>
                  <a:lnTo>
                    <a:pt x="8507" y="2703"/>
                  </a:lnTo>
                  <a:lnTo>
                    <a:pt x="8807" y="2669"/>
                  </a:lnTo>
                  <a:lnTo>
                    <a:pt x="8807" y="2602"/>
                  </a:lnTo>
                  <a:lnTo>
                    <a:pt x="8807" y="2336"/>
                  </a:lnTo>
                  <a:lnTo>
                    <a:pt x="8774" y="2002"/>
                  </a:lnTo>
                  <a:lnTo>
                    <a:pt x="8774" y="1668"/>
                  </a:lnTo>
                  <a:lnTo>
                    <a:pt x="8774" y="1635"/>
                  </a:lnTo>
                  <a:lnTo>
                    <a:pt x="9074" y="1302"/>
                  </a:lnTo>
                  <a:lnTo>
                    <a:pt x="8741" y="1001"/>
                  </a:lnTo>
                  <a:lnTo>
                    <a:pt x="8340" y="1335"/>
                  </a:lnTo>
                  <a:lnTo>
                    <a:pt x="8007" y="1368"/>
                  </a:lnTo>
                  <a:lnTo>
                    <a:pt x="7940" y="1"/>
                  </a:lnTo>
                  <a:close/>
                </a:path>
              </a:pathLst>
            </a:custGeom>
            <a:solidFill>
              <a:schemeClr val="dk2"/>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5820060" y="2895268"/>
              <a:ext cx="111764" cy="78243"/>
            </a:xfrm>
            <a:custGeom>
              <a:avLst/>
              <a:gdLst/>
              <a:ahLst/>
              <a:cxnLst/>
              <a:rect l="l" t="t" r="r" b="b"/>
              <a:pathLst>
                <a:path w="5338" h="3737" extrusionOk="0">
                  <a:moveTo>
                    <a:pt x="5004" y="1"/>
                  </a:moveTo>
                  <a:lnTo>
                    <a:pt x="4670" y="368"/>
                  </a:lnTo>
                  <a:lnTo>
                    <a:pt x="4337" y="368"/>
                  </a:lnTo>
                  <a:lnTo>
                    <a:pt x="4003" y="401"/>
                  </a:lnTo>
                  <a:lnTo>
                    <a:pt x="3670" y="801"/>
                  </a:lnTo>
                  <a:lnTo>
                    <a:pt x="3336" y="801"/>
                  </a:lnTo>
                  <a:lnTo>
                    <a:pt x="3003" y="1168"/>
                  </a:lnTo>
                  <a:lnTo>
                    <a:pt x="2702" y="1535"/>
                  </a:lnTo>
                  <a:lnTo>
                    <a:pt x="2702" y="1869"/>
                  </a:lnTo>
                  <a:lnTo>
                    <a:pt x="2369" y="2269"/>
                  </a:lnTo>
                  <a:lnTo>
                    <a:pt x="2035" y="2269"/>
                  </a:lnTo>
                  <a:lnTo>
                    <a:pt x="1668" y="2302"/>
                  </a:lnTo>
                  <a:lnTo>
                    <a:pt x="668" y="2369"/>
                  </a:lnTo>
                  <a:lnTo>
                    <a:pt x="334" y="2369"/>
                  </a:lnTo>
                  <a:lnTo>
                    <a:pt x="0" y="2769"/>
                  </a:lnTo>
                  <a:lnTo>
                    <a:pt x="34" y="3103"/>
                  </a:lnTo>
                  <a:lnTo>
                    <a:pt x="401" y="3737"/>
                  </a:lnTo>
                  <a:lnTo>
                    <a:pt x="401" y="3436"/>
                  </a:lnTo>
                  <a:lnTo>
                    <a:pt x="367" y="3036"/>
                  </a:lnTo>
                  <a:lnTo>
                    <a:pt x="701" y="2703"/>
                  </a:lnTo>
                  <a:lnTo>
                    <a:pt x="1001" y="2669"/>
                  </a:lnTo>
                  <a:lnTo>
                    <a:pt x="1368" y="2669"/>
                  </a:lnTo>
                  <a:lnTo>
                    <a:pt x="1702" y="2636"/>
                  </a:lnTo>
                  <a:lnTo>
                    <a:pt x="2069" y="2636"/>
                  </a:lnTo>
                  <a:lnTo>
                    <a:pt x="2402" y="2603"/>
                  </a:lnTo>
                  <a:lnTo>
                    <a:pt x="2736" y="2202"/>
                  </a:lnTo>
                  <a:lnTo>
                    <a:pt x="3069" y="2169"/>
                  </a:lnTo>
                  <a:lnTo>
                    <a:pt x="3736" y="2136"/>
                  </a:lnTo>
                  <a:lnTo>
                    <a:pt x="4103" y="2469"/>
                  </a:lnTo>
                  <a:lnTo>
                    <a:pt x="4504" y="2769"/>
                  </a:lnTo>
                  <a:lnTo>
                    <a:pt x="4504" y="2436"/>
                  </a:lnTo>
                  <a:lnTo>
                    <a:pt x="4770" y="2069"/>
                  </a:lnTo>
                  <a:lnTo>
                    <a:pt x="5104" y="1702"/>
                  </a:lnTo>
                  <a:lnTo>
                    <a:pt x="5071" y="1035"/>
                  </a:lnTo>
                  <a:lnTo>
                    <a:pt x="4704" y="1035"/>
                  </a:lnTo>
                  <a:lnTo>
                    <a:pt x="4670" y="701"/>
                  </a:lnTo>
                  <a:lnTo>
                    <a:pt x="5037" y="334"/>
                  </a:lnTo>
                  <a:lnTo>
                    <a:pt x="5338"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5879417" y="3069866"/>
              <a:ext cx="38441" cy="35657"/>
            </a:xfrm>
            <a:custGeom>
              <a:avLst/>
              <a:gdLst/>
              <a:ahLst/>
              <a:cxnLst/>
              <a:rect l="l" t="t" r="r" b="b"/>
              <a:pathLst>
                <a:path w="1836" h="1703" extrusionOk="0">
                  <a:moveTo>
                    <a:pt x="1001" y="1"/>
                  </a:moveTo>
                  <a:lnTo>
                    <a:pt x="701" y="368"/>
                  </a:lnTo>
                  <a:lnTo>
                    <a:pt x="334" y="34"/>
                  </a:lnTo>
                  <a:lnTo>
                    <a:pt x="334" y="34"/>
                  </a:lnTo>
                  <a:lnTo>
                    <a:pt x="368" y="368"/>
                  </a:lnTo>
                  <a:lnTo>
                    <a:pt x="1" y="401"/>
                  </a:lnTo>
                  <a:lnTo>
                    <a:pt x="34" y="768"/>
                  </a:lnTo>
                  <a:lnTo>
                    <a:pt x="67" y="1469"/>
                  </a:lnTo>
                  <a:lnTo>
                    <a:pt x="768" y="1369"/>
                  </a:lnTo>
                  <a:lnTo>
                    <a:pt x="835" y="1702"/>
                  </a:lnTo>
                  <a:lnTo>
                    <a:pt x="1502" y="1669"/>
                  </a:lnTo>
                  <a:lnTo>
                    <a:pt x="1835" y="1635"/>
                  </a:lnTo>
                  <a:lnTo>
                    <a:pt x="1769" y="1335"/>
                  </a:lnTo>
                  <a:lnTo>
                    <a:pt x="1769" y="968"/>
                  </a:lnTo>
                  <a:lnTo>
                    <a:pt x="1735" y="635"/>
                  </a:lnTo>
                  <a:lnTo>
                    <a:pt x="1735" y="301"/>
                  </a:lnTo>
                  <a:lnTo>
                    <a:pt x="1368" y="335"/>
                  </a:lnTo>
                  <a:lnTo>
                    <a:pt x="1001"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5926213" y="3027279"/>
              <a:ext cx="71962" cy="88021"/>
            </a:xfrm>
            <a:custGeom>
              <a:avLst/>
              <a:gdLst/>
              <a:ahLst/>
              <a:cxnLst/>
              <a:rect l="l" t="t" r="r" b="b"/>
              <a:pathLst>
                <a:path w="3437" h="4204" extrusionOk="0">
                  <a:moveTo>
                    <a:pt x="3336" y="0"/>
                  </a:moveTo>
                  <a:lnTo>
                    <a:pt x="2636" y="34"/>
                  </a:lnTo>
                  <a:lnTo>
                    <a:pt x="2302" y="34"/>
                  </a:lnTo>
                  <a:lnTo>
                    <a:pt x="1969" y="400"/>
                  </a:lnTo>
                  <a:lnTo>
                    <a:pt x="2302" y="400"/>
                  </a:lnTo>
                  <a:lnTo>
                    <a:pt x="2669" y="701"/>
                  </a:lnTo>
                  <a:lnTo>
                    <a:pt x="2336" y="1068"/>
                  </a:lnTo>
                  <a:lnTo>
                    <a:pt x="2035" y="1068"/>
                  </a:lnTo>
                  <a:lnTo>
                    <a:pt x="1669" y="1134"/>
                  </a:lnTo>
                  <a:lnTo>
                    <a:pt x="1702" y="1468"/>
                  </a:lnTo>
                  <a:lnTo>
                    <a:pt x="1702" y="1801"/>
                  </a:lnTo>
                  <a:lnTo>
                    <a:pt x="1368" y="1835"/>
                  </a:lnTo>
                  <a:lnTo>
                    <a:pt x="1001" y="1501"/>
                  </a:lnTo>
                  <a:lnTo>
                    <a:pt x="1335" y="1134"/>
                  </a:lnTo>
                  <a:lnTo>
                    <a:pt x="1302" y="767"/>
                  </a:lnTo>
                  <a:lnTo>
                    <a:pt x="968" y="834"/>
                  </a:lnTo>
                  <a:lnTo>
                    <a:pt x="1001" y="1168"/>
                  </a:lnTo>
                  <a:lnTo>
                    <a:pt x="668" y="1535"/>
                  </a:lnTo>
                  <a:lnTo>
                    <a:pt x="334" y="1568"/>
                  </a:lnTo>
                  <a:lnTo>
                    <a:pt x="1" y="1902"/>
                  </a:lnTo>
                  <a:lnTo>
                    <a:pt x="1" y="2302"/>
                  </a:lnTo>
                  <a:lnTo>
                    <a:pt x="368" y="2635"/>
                  </a:lnTo>
                  <a:lnTo>
                    <a:pt x="101" y="2969"/>
                  </a:lnTo>
                  <a:lnTo>
                    <a:pt x="101" y="3269"/>
                  </a:lnTo>
                  <a:lnTo>
                    <a:pt x="468" y="3569"/>
                  </a:lnTo>
                  <a:lnTo>
                    <a:pt x="1168" y="3536"/>
                  </a:lnTo>
                  <a:lnTo>
                    <a:pt x="1502" y="3536"/>
                  </a:lnTo>
                  <a:lnTo>
                    <a:pt x="1535" y="3870"/>
                  </a:lnTo>
                  <a:lnTo>
                    <a:pt x="1168" y="3903"/>
                  </a:lnTo>
                  <a:lnTo>
                    <a:pt x="1869" y="4203"/>
                  </a:lnTo>
                  <a:lnTo>
                    <a:pt x="2269" y="4170"/>
                  </a:lnTo>
                  <a:lnTo>
                    <a:pt x="1869" y="3870"/>
                  </a:lnTo>
                  <a:lnTo>
                    <a:pt x="2202" y="3469"/>
                  </a:lnTo>
                  <a:lnTo>
                    <a:pt x="2502" y="3469"/>
                  </a:lnTo>
                  <a:lnTo>
                    <a:pt x="2836" y="2735"/>
                  </a:lnTo>
                  <a:lnTo>
                    <a:pt x="2469" y="2435"/>
                  </a:lnTo>
                  <a:lnTo>
                    <a:pt x="3103" y="1701"/>
                  </a:lnTo>
                  <a:lnTo>
                    <a:pt x="3436" y="1334"/>
                  </a:lnTo>
                  <a:lnTo>
                    <a:pt x="3003" y="667"/>
                  </a:lnTo>
                  <a:lnTo>
                    <a:pt x="3336" y="334"/>
                  </a:lnTo>
                  <a:lnTo>
                    <a:pt x="3003" y="334"/>
                  </a:lnTo>
                  <a:lnTo>
                    <a:pt x="3336" y="0"/>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5922716" y="3124345"/>
              <a:ext cx="30757" cy="21670"/>
            </a:xfrm>
            <a:custGeom>
              <a:avLst/>
              <a:gdLst/>
              <a:ahLst/>
              <a:cxnLst/>
              <a:rect l="l" t="t" r="r" b="b"/>
              <a:pathLst>
                <a:path w="1469" h="1035" extrusionOk="0">
                  <a:moveTo>
                    <a:pt x="701" y="1"/>
                  </a:moveTo>
                  <a:lnTo>
                    <a:pt x="334" y="34"/>
                  </a:lnTo>
                  <a:lnTo>
                    <a:pt x="1" y="68"/>
                  </a:lnTo>
                  <a:lnTo>
                    <a:pt x="34" y="401"/>
                  </a:lnTo>
                  <a:lnTo>
                    <a:pt x="435" y="701"/>
                  </a:lnTo>
                  <a:lnTo>
                    <a:pt x="801" y="1035"/>
                  </a:lnTo>
                  <a:lnTo>
                    <a:pt x="1135" y="1002"/>
                  </a:lnTo>
                  <a:lnTo>
                    <a:pt x="1469" y="1002"/>
                  </a:lnTo>
                  <a:lnTo>
                    <a:pt x="1469" y="601"/>
                  </a:lnTo>
                  <a:lnTo>
                    <a:pt x="1102" y="301"/>
                  </a:lnTo>
                  <a:lnTo>
                    <a:pt x="701" y="368"/>
                  </a:lnTo>
                  <a:lnTo>
                    <a:pt x="701"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5959734" y="3122963"/>
              <a:ext cx="15389" cy="20267"/>
            </a:xfrm>
            <a:custGeom>
              <a:avLst/>
              <a:gdLst/>
              <a:ahLst/>
              <a:cxnLst/>
              <a:rect l="l" t="t" r="r" b="b"/>
              <a:pathLst>
                <a:path w="735" h="968" extrusionOk="0">
                  <a:moveTo>
                    <a:pt x="1" y="0"/>
                  </a:moveTo>
                  <a:lnTo>
                    <a:pt x="1" y="334"/>
                  </a:lnTo>
                  <a:lnTo>
                    <a:pt x="34" y="667"/>
                  </a:lnTo>
                  <a:lnTo>
                    <a:pt x="401" y="967"/>
                  </a:lnTo>
                  <a:lnTo>
                    <a:pt x="368" y="634"/>
                  </a:lnTo>
                  <a:lnTo>
                    <a:pt x="735" y="601"/>
                  </a:lnTo>
                  <a:lnTo>
                    <a:pt x="701" y="300"/>
                  </a:lnTo>
                  <a:lnTo>
                    <a:pt x="368" y="300"/>
                  </a:lnTo>
                  <a:lnTo>
                    <a:pt x="1" y="0"/>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5954855" y="3416297"/>
              <a:ext cx="562235" cy="256338"/>
            </a:xfrm>
            <a:custGeom>
              <a:avLst/>
              <a:gdLst/>
              <a:ahLst/>
              <a:cxnLst/>
              <a:rect l="l" t="t" r="r" b="b"/>
              <a:pathLst>
                <a:path w="26853" h="12243" extrusionOk="0">
                  <a:moveTo>
                    <a:pt x="8106" y="0"/>
                  </a:moveTo>
                  <a:lnTo>
                    <a:pt x="7773" y="67"/>
                  </a:lnTo>
                  <a:lnTo>
                    <a:pt x="7272" y="134"/>
                  </a:lnTo>
                  <a:lnTo>
                    <a:pt x="7139" y="334"/>
                  </a:lnTo>
                  <a:lnTo>
                    <a:pt x="7139" y="434"/>
                  </a:lnTo>
                  <a:lnTo>
                    <a:pt x="6805" y="801"/>
                  </a:lnTo>
                  <a:lnTo>
                    <a:pt x="6472" y="801"/>
                  </a:lnTo>
                  <a:lnTo>
                    <a:pt x="6472" y="467"/>
                  </a:lnTo>
                  <a:lnTo>
                    <a:pt x="6105" y="167"/>
                  </a:lnTo>
                  <a:lnTo>
                    <a:pt x="5438" y="534"/>
                  </a:lnTo>
                  <a:lnTo>
                    <a:pt x="5104" y="934"/>
                  </a:lnTo>
                  <a:lnTo>
                    <a:pt x="4804" y="1268"/>
                  </a:lnTo>
                  <a:lnTo>
                    <a:pt x="3770" y="2002"/>
                  </a:lnTo>
                  <a:lnTo>
                    <a:pt x="3469" y="2068"/>
                  </a:lnTo>
                  <a:lnTo>
                    <a:pt x="3103" y="2435"/>
                  </a:lnTo>
                  <a:lnTo>
                    <a:pt x="2802" y="2435"/>
                  </a:lnTo>
                  <a:lnTo>
                    <a:pt x="2135" y="2836"/>
                  </a:lnTo>
                  <a:lnTo>
                    <a:pt x="2102" y="2836"/>
                  </a:lnTo>
                  <a:lnTo>
                    <a:pt x="1435" y="2902"/>
                  </a:lnTo>
                  <a:lnTo>
                    <a:pt x="1101" y="2569"/>
                  </a:lnTo>
                  <a:lnTo>
                    <a:pt x="1068" y="2569"/>
                  </a:lnTo>
                  <a:lnTo>
                    <a:pt x="434" y="2969"/>
                  </a:lnTo>
                  <a:lnTo>
                    <a:pt x="401" y="2602"/>
                  </a:lnTo>
                  <a:lnTo>
                    <a:pt x="0" y="2302"/>
                  </a:lnTo>
                  <a:lnTo>
                    <a:pt x="67" y="2969"/>
                  </a:lnTo>
                  <a:lnTo>
                    <a:pt x="467" y="3636"/>
                  </a:lnTo>
                  <a:lnTo>
                    <a:pt x="801" y="3636"/>
                  </a:lnTo>
                  <a:lnTo>
                    <a:pt x="834" y="4303"/>
                  </a:lnTo>
                  <a:lnTo>
                    <a:pt x="1235" y="4603"/>
                  </a:lnTo>
                  <a:lnTo>
                    <a:pt x="1568" y="4937"/>
                  </a:lnTo>
                  <a:lnTo>
                    <a:pt x="1635" y="5638"/>
                  </a:lnTo>
                  <a:lnTo>
                    <a:pt x="1635" y="5971"/>
                  </a:lnTo>
                  <a:lnTo>
                    <a:pt x="2068" y="6271"/>
                  </a:lnTo>
                  <a:lnTo>
                    <a:pt x="2435" y="6938"/>
                  </a:lnTo>
                  <a:lnTo>
                    <a:pt x="2836" y="7606"/>
                  </a:lnTo>
                  <a:lnTo>
                    <a:pt x="3169" y="7939"/>
                  </a:lnTo>
                  <a:lnTo>
                    <a:pt x="3503" y="7906"/>
                  </a:lnTo>
                  <a:lnTo>
                    <a:pt x="3503" y="7939"/>
                  </a:lnTo>
                  <a:lnTo>
                    <a:pt x="3770" y="8273"/>
                  </a:lnTo>
                  <a:lnTo>
                    <a:pt x="4103" y="8506"/>
                  </a:lnTo>
                  <a:lnTo>
                    <a:pt x="4437" y="8907"/>
                  </a:lnTo>
                  <a:lnTo>
                    <a:pt x="4637" y="9173"/>
                  </a:lnTo>
                  <a:lnTo>
                    <a:pt x="4971" y="9173"/>
                  </a:lnTo>
                  <a:lnTo>
                    <a:pt x="5271" y="9407"/>
                  </a:lnTo>
                  <a:lnTo>
                    <a:pt x="5404" y="9474"/>
                  </a:lnTo>
                  <a:lnTo>
                    <a:pt x="6071" y="9440"/>
                  </a:lnTo>
                  <a:lnTo>
                    <a:pt x="6772" y="9407"/>
                  </a:lnTo>
                  <a:lnTo>
                    <a:pt x="7072" y="9007"/>
                  </a:lnTo>
                  <a:lnTo>
                    <a:pt x="7072" y="8673"/>
                  </a:lnTo>
                  <a:lnTo>
                    <a:pt x="7139" y="8506"/>
                  </a:lnTo>
                  <a:lnTo>
                    <a:pt x="7339" y="8306"/>
                  </a:lnTo>
                  <a:lnTo>
                    <a:pt x="8006" y="8273"/>
                  </a:lnTo>
                  <a:lnTo>
                    <a:pt x="8406" y="8239"/>
                  </a:lnTo>
                  <a:lnTo>
                    <a:pt x="8740" y="8239"/>
                  </a:lnTo>
                  <a:lnTo>
                    <a:pt x="9007" y="8440"/>
                  </a:lnTo>
                  <a:lnTo>
                    <a:pt x="9107" y="8506"/>
                  </a:lnTo>
                  <a:lnTo>
                    <a:pt x="9440" y="8506"/>
                  </a:lnTo>
                  <a:lnTo>
                    <a:pt x="10108" y="8473"/>
                  </a:lnTo>
                  <a:lnTo>
                    <a:pt x="10141" y="8473"/>
                  </a:lnTo>
                  <a:lnTo>
                    <a:pt x="10308" y="8773"/>
                  </a:lnTo>
                  <a:lnTo>
                    <a:pt x="10575" y="8973"/>
                  </a:lnTo>
                  <a:lnTo>
                    <a:pt x="10641" y="9173"/>
                  </a:lnTo>
                  <a:lnTo>
                    <a:pt x="11242" y="9407"/>
                  </a:lnTo>
                  <a:lnTo>
                    <a:pt x="11575" y="9474"/>
                  </a:lnTo>
                  <a:lnTo>
                    <a:pt x="11976" y="9440"/>
                  </a:lnTo>
                  <a:lnTo>
                    <a:pt x="12176" y="9740"/>
                  </a:lnTo>
                  <a:lnTo>
                    <a:pt x="12109" y="10007"/>
                  </a:lnTo>
                  <a:lnTo>
                    <a:pt x="12476" y="10441"/>
                  </a:lnTo>
                  <a:lnTo>
                    <a:pt x="12509" y="10508"/>
                  </a:lnTo>
                  <a:lnTo>
                    <a:pt x="12276" y="10641"/>
                  </a:lnTo>
                  <a:lnTo>
                    <a:pt x="12076" y="10741"/>
                  </a:lnTo>
                  <a:lnTo>
                    <a:pt x="12242" y="10975"/>
                  </a:lnTo>
                  <a:lnTo>
                    <a:pt x="12142" y="10808"/>
                  </a:lnTo>
                  <a:lnTo>
                    <a:pt x="12943" y="11308"/>
                  </a:lnTo>
                  <a:lnTo>
                    <a:pt x="12976" y="11342"/>
                  </a:lnTo>
                  <a:lnTo>
                    <a:pt x="13110" y="11342"/>
                  </a:lnTo>
                  <a:lnTo>
                    <a:pt x="13443" y="11642"/>
                  </a:lnTo>
                  <a:lnTo>
                    <a:pt x="13643" y="11608"/>
                  </a:lnTo>
                  <a:lnTo>
                    <a:pt x="14010" y="11942"/>
                  </a:lnTo>
                  <a:lnTo>
                    <a:pt x="14344" y="12242"/>
                  </a:lnTo>
                  <a:lnTo>
                    <a:pt x="14411" y="12242"/>
                  </a:lnTo>
                  <a:lnTo>
                    <a:pt x="15078" y="12176"/>
                  </a:lnTo>
                  <a:lnTo>
                    <a:pt x="15445" y="12176"/>
                  </a:lnTo>
                  <a:lnTo>
                    <a:pt x="15778" y="12142"/>
                  </a:lnTo>
                  <a:lnTo>
                    <a:pt x="15912" y="12142"/>
                  </a:lnTo>
                  <a:lnTo>
                    <a:pt x="16779" y="11775"/>
                  </a:lnTo>
                  <a:lnTo>
                    <a:pt x="17079" y="11775"/>
                  </a:lnTo>
                  <a:lnTo>
                    <a:pt x="16846" y="11475"/>
                  </a:lnTo>
                  <a:lnTo>
                    <a:pt x="17079" y="11342"/>
                  </a:lnTo>
                  <a:lnTo>
                    <a:pt x="17079" y="11008"/>
                  </a:lnTo>
                  <a:lnTo>
                    <a:pt x="17613" y="10941"/>
                  </a:lnTo>
                  <a:lnTo>
                    <a:pt x="18080" y="10975"/>
                  </a:lnTo>
                  <a:lnTo>
                    <a:pt x="18447" y="10941"/>
                  </a:lnTo>
                  <a:lnTo>
                    <a:pt x="18814" y="10908"/>
                  </a:lnTo>
                  <a:lnTo>
                    <a:pt x="19448" y="10508"/>
                  </a:lnTo>
                  <a:lnTo>
                    <a:pt x="19781" y="10141"/>
                  </a:lnTo>
                  <a:lnTo>
                    <a:pt x="20448" y="9774"/>
                  </a:lnTo>
                  <a:lnTo>
                    <a:pt x="20782" y="9407"/>
                  </a:lnTo>
                  <a:lnTo>
                    <a:pt x="21082" y="9007"/>
                  </a:lnTo>
                  <a:lnTo>
                    <a:pt x="21015" y="8673"/>
                  </a:lnTo>
                  <a:lnTo>
                    <a:pt x="21416" y="8306"/>
                  </a:lnTo>
                  <a:lnTo>
                    <a:pt x="21682" y="8306"/>
                  </a:lnTo>
                  <a:lnTo>
                    <a:pt x="22083" y="8273"/>
                  </a:lnTo>
                  <a:lnTo>
                    <a:pt x="22750" y="8239"/>
                  </a:lnTo>
                  <a:lnTo>
                    <a:pt x="23117" y="8173"/>
                  </a:lnTo>
                  <a:lnTo>
                    <a:pt x="23450" y="8173"/>
                  </a:lnTo>
                  <a:lnTo>
                    <a:pt x="23784" y="8139"/>
                  </a:lnTo>
                  <a:lnTo>
                    <a:pt x="23784" y="8473"/>
                  </a:lnTo>
                  <a:lnTo>
                    <a:pt x="24284" y="8473"/>
                  </a:lnTo>
                  <a:lnTo>
                    <a:pt x="24585" y="8740"/>
                  </a:lnTo>
                  <a:lnTo>
                    <a:pt x="25185" y="8406"/>
                  </a:lnTo>
                  <a:lnTo>
                    <a:pt x="25285" y="8440"/>
                  </a:lnTo>
                  <a:lnTo>
                    <a:pt x="25318" y="8406"/>
                  </a:lnTo>
                  <a:lnTo>
                    <a:pt x="25418" y="8339"/>
                  </a:lnTo>
                  <a:lnTo>
                    <a:pt x="25585" y="8573"/>
                  </a:lnTo>
                  <a:lnTo>
                    <a:pt x="25919" y="8673"/>
                  </a:lnTo>
                  <a:lnTo>
                    <a:pt x="25952" y="8806"/>
                  </a:lnTo>
                  <a:lnTo>
                    <a:pt x="26019" y="8306"/>
                  </a:lnTo>
                  <a:lnTo>
                    <a:pt x="25852" y="8106"/>
                  </a:lnTo>
                  <a:lnTo>
                    <a:pt x="25952" y="7672"/>
                  </a:lnTo>
                  <a:lnTo>
                    <a:pt x="26119" y="7405"/>
                  </a:lnTo>
                  <a:lnTo>
                    <a:pt x="26453" y="7339"/>
                  </a:lnTo>
                  <a:lnTo>
                    <a:pt x="26319" y="6938"/>
                  </a:lnTo>
                  <a:lnTo>
                    <a:pt x="26486" y="6672"/>
                  </a:lnTo>
                  <a:lnTo>
                    <a:pt x="26853" y="6438"/>
                  </a:lnTo>
                  <a:lnTo>
                    <a:pt x="26786" y="6171"/>
                  </a:lnTo>
                  <a:lnTo>
                    <a:pt x="26619" y="6438"/>
                  </a:lnTo>
                  <a:lnTo>
                    <a:pt x="26486" y="5938"/>
                  </a:lnTo>
                  <a:lnTo>
                    <a:pt x="26352" y="5938"/>
                  </a:lnTo>
                  <a:lnTo>
                    <a:pt x="26119" y="5971"/>
                  </a:lnTo>
                  <a:lnTo>
                    <a:pt x="25652" y="5971"/>
                  </a:lnTo>
                  <a:lnTo>
                    <a:pt x="25485" y="6004"/>
                  </a:lnTo>
                  <a:lnTo>
                    <a:pt x="25452" y="6004"/>
                  </a:lnTo>
                  <a:lnTo>
                    <a:pt x="25085" y="5671"/>
                  </a:lnTo>
                  <a:lnTo>
                    <a:pt x="24685" y="5337"/>
                  </a:lnTo>
                  <a:lnTo>
                    <a:pt x="24318" y="5070"/>
                  </a:lnTo>
                  <a:lnTo>
                    <a:pt x="24017" y="5104"/>
                  </a:lnTo>
                  <a:lnTo>
                    <a:pt x="23617" y="4437"/>
                  </a:lnTo>
                  <a:lnTo>
                    <a:pt x="23284" y="4770"/>
                  </a:lnTo>
                  <a:lnTo>
                    <a:pt x="23117" y="4970"/>
                  </a:lnTo>
                  <a:lnTo>
                    <a:pt x="23017" y="5137"/>
                  </a:lnTo>
                  <a:lnTo>
                    <a:pt x="21983" y="5571"/>
                  </a:lnTo>
                  <a:lnTo>
                    <a:pt x="21983" y="5504"/>
                  </a:lnTo>
                  <a:lnTo>
                    <a:pt x="21949" y="5571"/>
                  </a:lnTo>
                  <a:lnTo>
                    <a:pt x="21949" y="5237"/>
                  </a:lnTo>
                  <a:lnTo>
                    <a:pt x="21916" y="4570"/>
                  </a:lnTo>
                  <a:lnTo>
                    <a:pt x="21582" y="4904"/>
                  </a:lnTo>
                  <a:lnTo>
                    <a:pt x="21249" y="4904"/>
                  </a:lnTo>
                  <a:lnTo>
                    <a:pt x="20915" y="4637"/>
                  </a:lnTo>
                  <a:lnTo>
                    <a:pt x="20248" y="4970"/>
                  </a:lnTo>
                  <a:lnTo>
                    <a:pt x="20281" y="5337"/>
                  </a:lnTo>
                  <a:lnTo>
                    <a:pt x="19948" y="5671"/>
                  </a:lnTo>
                  <a:lnTo>
                    <a:pt x="19948" y="5638"/>
                  </a:lnTo>
                  <a:lnTo>
                    <a:pt x="19915" y="5671"/>
                  </a:lnTo>
                  <a:lnTo>
                    <a:pt x="19848" y="5004"/>
                  </a:lnTo>
                  <a:lnTo>
                    <a:pt x="19514" y="4737"/>
                  </a:lnTo>
                  <a:lnTo>
                    <a:pt x="19181" y="5070"/>
                  </a:lnTo>
                  <a:lnTo>
                    <a:pt x="18847" y="5070"/>
                  </a:lnTo>
                  <a:lnTo>
                    <a:pt x="18580" y="5471"/>
                  </a:lnTo>
                  <a:lnTo>
                    <a:pt x="18514" y="5437"/>
                  </a:lnTo>
                  <a:lnTo>
                    <a:pt x="18514" y="5471"/>
                  </a:lnTo>
                  <a:lnTo>
                    <a:pt x="18147" y="5137"/>
                  </a:lnTo>
                  <a:lnTo>
                    <a:pt x="17479" y="5171"/>
                  </a:lnTo>
                  <a:lnTo>
                    <a:pt x="17446" y="5171"/>
                  </a:lnTo>
                  <a:lnTo>
                    <a:pt x="17113" y="4904"/>
                  </a:lnTo>
                  <a:lnTo>
                    <a:pt x="16679" y="4570"/>
                  </a:lnTo>
                  <a:lnTo>
                    <a:pt x="16345" y="4237"/>
                  </a:lnTo>
                  <a:lnTo>
                    <a:pt x="15645" y="4270"/>
                  </a:lnTo>
                  <a:lnTo>
                    <a:pt x="14944" y="4003"/>
                  </a:lnTo>
                  <a:lnTo>
                    <a:pt x="14577" y="3636"/>
                  </a:lnTo>
                  <a:lnTo>
                    <a:pt x="13844" y="2735"/>
                  </a:lnTo>
                  <a:lnTo>
                    <a:pt x="13577" y="3069"/>
                  </a:lnTo>
                  <a:lnTo>
                    <a:pt x="13510" y="3069"/>
                  </a:lnTo>
                  <a:lnTo>
                    <a:pt x="13143" y="2769"/>
                  </a:lnTo>
                  <a:lnTo>
                    <a:pt x="12443" y="2802"/>
                  </a:lnTo>
                  <a:lnTo>
                    <a:pt x="12276" y="2802"/>
                  </a:lnTo>
                  <a:lnTo>
                    <a:pt x="12142" y="2836"/>
                  </a:lnTo>
                  <a:lnTo>
                    <a:pt x="12509" y="3136"/>
                  </a:lnTo>
                  <a:lnTo>
                    <a:pt x="12142" y="3136"/>
                  </a:lnTo>
                  <a:lnTo>
                    <a:pt x="11842" y="3503"/>
                  </a:lnTo>
                  <a:lnTo>
                    <a:pt x="11909" y="3836"/>
                  </a:lnTo>
                  <a:lnTo>
                    <a:pt x="11842" y="3770"/>
                  </a:lnTo>
                  <a:lnTo>
                    <a:pt x="11842" y="3836"/>
                  </a:lnTo>
                  <a:lnTo>
                    <a:pt x="11442" y="3236"/>
                  </a:lnTo>
                  <a:lnTo>
                    <a:pt x="11075" y="2902"/>
                  </a:lnTo>
                  <a:lnTo>
                    <a:pt x="10441" y="2936"/>
                  </a:lnTo>
                  <a:lnTo>
                    <a:pt x="10408" y="2969"/>
                  </a:lnTo>
                  <a:lnTo>
                    <a:pt x="10675" y="2602"/>
                  </a:lnTo>
                  <a:lnTo>
                    <a:pt x="11008" y="2202"/>
                  </a:lnTo>
                  <a:lnTo>
                    <a:pt x="10641" y="1902"/>
                  </a:lnTo>
                  <a:lnTo>
                    <a:pt x="10007" y="1935"/>
                  </a:lnTo>
                  <a:lnTo>
                    <a:pt x="9974" y="1935"/>
                  </a:lnTo>
                  <a:lnTo>
                    <a:pt x="9274" y="1635"/>
                  </a:lnTo>
                  <a:lnTo>
                    <a:pt x="8940" y="1668"/>
                  </a:lnTo>
                  <a:lnTo>
                    <a:pt x="8573" y="1334"/>
                  </a:lnTo>
                  <a:lnTo>
                    <a:pt x="8173" y="1334"/>
                  </a:lnTo>
                  <a:lnTo>
                    <a:pt x="8173" y="1068"/>
                  </a:lnTo>
                  <a:lnTo>
                    <a:pt x="8139" y="667"/>
                  </a:lnTo>
                  <a:lnTo>
                    <a:pt x="8106"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6176939" y="3586708"/>
              <a:ext cx="349928" cy="236782"/>
            </a:xfrm>
            <a:custGeom>
              <a:avLst/>
              <a:gdLst/>
              <a:ahLst/>
              <a:cxnLst/>
              <a:rect l="l" t="t" r="r" b="b"/>
              <a:pathLst>
                <a:path w="16713" h="11309" extrusionOk="0">
                  <a:moveTo>
                    <a:pt x="13177" y="0"/>
                  </a:moveTo>
                  <a:lnTo>
                    <a:pt x="12843" y="34"/>
                  </a:lnTo>
                  <a:lnTo>
                    <a:pt x="12510" y="34"/>
                  </a:lnTo>
                  <a:lnTo>
                    <a:pt x="12143" y="100"/>
                  </a:lnTo>
                  <a:lnTo>
                    <a:pt x="11476" y="134"/>
                  </a:lnTo>
                  <a:lnTo>
                    <a:pt x="11075" y="167"/>
                  </a:lnTo>
                  <a:lnTo>
                    <a:pt x="10809" y="167"/>
                  </a:lnTo>
                  <a:lnTo>
                    <a:pt x="10408" y="534"/>
                  </a:lnTo>
                  <a:lnTo>
                    <a:pt x="10475" y="868"/>
                  </a:lnTo>
                  <a:lnTo>
                    <a:pt x="10175" y="1268"/>
                  </a:lnTo>
                  <a:lnTo>
                    <a:pt x="9841" y="1635"/>
                  </a:lnTo>
                  <a:lnTo>
                    <a:pt x="9174" y="2002"/>
                  </a:lnTo>
                  <a:lnTo>
                    <a:pt x="8841" y="2369"/>
                  </a:lnTo>
                  <a:lnTo>
                    <a:pt x="8207" y="2769"/>
                  </a:lnTo>
                  <a:lnTo>
                    <a:pt x="7840" y="2802"/>
                  </a:lnTo>
                  <a:lnTo>
                    <a:pt x="7473" y="2836"/>
                  </a:lnTo>
                  <a:lnTo>
                    <a:pt x="7006" y="2802"/>
                  </a:lnTo>
                  <a:lnTo>
                    <a:pt x="6472" y="2869"/>
                  </a:lnTo>
                  <a:lnTo>
                    <a:pt x="6472" y="3203"/>
                  </a:lnTo>
                  <a:lnTo>
                    <a:pt x="6239" y="3336"/>
                  </a:lnTo>
                  <a:lnTo>
                    <a:pt x="6472" y="3636"/>
                  </a:lnTo>
                  <a:lnTo>
                    <a:pt x="6172" y="3636"/>
                  </a:lnTo>
                  <a:lnTo>
                    <a:pt x="5305" y="4003"/>
                  </a:lnTo>
                  <a:lnTo>
                    <a:pt x="5171" y="4003"/>
                  </a:lnTo>
                  <a:lnTo>
                    <a:pt x="4838" y="4037"/>
                  </a:lnTo>
                  <a:lnTo>
                    <a:pt x="4471" y="4037"/>
                  </a:lnTo>
                  <a:lnTo>
                    <a:pt x="3804" y="4103"/>
                  </a:lnTo>
                  <a:lnTo>
                    <a:pt x="3804" y="4137"/>
                  </a:lnTo>
                  <a:lnTo>
                    <a:pt x="3737" y="4103"/>
                  </a:lnTo>
                  <a:lnTo>
                    <a:pt x="3403" y="3803"/>
                  </a:lnTo>
                  <a:lnTo>
                    <a:pt x="3036" y="3469"/>
                  </a:lnTo>
                  <a:lnTo>
                    <a:pt x="2836" y="3503"/>
                  </a:lnTo>
                  <a:lnTo>
                    <a:pt x="2703" y="3503"/>
                  </a:lnTo>
                  <a:lnTo>
                    <a:pt x="2369" y="3203"/>
                  </a:lnTo>
                  <a:lnTo>
                    <a:pt x="2336" y="3169"/>
                  </a:lnTo>
                  <a:lnTo>
                    <a:pt x="1535" y="2669"/>
                  </a:lnTo>
                  <a:lnTo>
                    <a:pt x="1635" y="2836"/>
                  </a:lnTo>
                  <a:lnTo>
                    <a:pt x="1802" y="3269"/>
                  </a:lnTo>
                  <a:lnTo>
                    <a:pt x="2036" y="3870"/>
                  </a:lnTo>
                  <a:lnTo>
                    <a:pt x="1735" y="4203"/>
                  </a:lnTo>
                  <a:lnTo>
                    <a:pt x="1735" y="4270"/>
                  </a:lnTo>
                  <a:lnTo>
                    <a:pt x="1802" y="4437"/>
                  </a:lnTo>
                  <a:lnTo>
                    <a:pt x="1402" y="4370"/>
                  </a:lnTo>
                  <a:lnTo>
                    <a:pt x="1369" y="4337"/>
                  </a:lnTo>
                  <a:lnTo>
                    <a:pt x="1402" y="4203"/>
                  </a:lnTo>
                  <a:lnTo>
                    <a:pt x="1469" y="4037"/>
                  </a:lnTo>
                  <a:lnTo>
                    <a:pt x="1135" y="4270"/>
                  </a:lnTo>
                  <a:lnTo>
                    <a:pt x="1035" y="4303"/>
                  </a:lnTo>
                  <a:lnTo>
                    <a:pt x="735" y="4337"/>
                  </a:lnTo>
                  <a:lnTo>
                    <a:pt x="668" y="4337"/>
                  </a:lnTo>
                  <a:lnTo>
                    <a:pt x="701" y="4670"/>
                  </a:lnTo>
                  <a:lnTo>
                    <a:pt x="1135" y="5004"/>
                  </a:lnTo>
                  <a:lnTo>
                    <a:pt x="1135" y="5337"/>
                  </a:lnTo>
                  <a:lnTo>
                    <a:pt x="1168" y="5638"/>
                  </a:lnTo>
                  <a:lnTo>
                    <a:pt x="1168" y="5671"/>
                  </a:lnTo>
                  <a:lnTo>
                    <a:pt x="835" y="5671"/>
                  </a:lnTo>
                  <a:lnTo>
                    <a:pt x="801" y="5704"/>
                  </a:lnTo>
                  <a:lnTo>
                    <a:pt x="835" y="6372"/>
                  </a:lnTo>
                  <a:lnTo>
                    <a:pt x="568" y="7039"/>
                  </a:lnTo>
                  <a:lnTo>
                    <a:pt x="535" y="7105"/>
                  </a:lnTo>
                  <a:lnTo>
                    <a:pt x="201" y="7105"/>
                  </a:lnTo>
                  <a:lnTo>
                    <a:pt x="1" y="7639"/>
                  </a:lnTo>
                  <a:lnTo>
                    <a:pt x="34" y="7606"/>
                  </a:lnTo>
                  <a:lnTo>
                    <a:pt x="835" y="7773"/>
                  </a:lnTo>
                  <a:lnTo>
                    <a:pt x="968" y="8039"/>
                  </a:lnTo>
                  <a:lnTo>
                    <a:pt x="1335" y="8373"/>
                  </a:lnTo>
                  <a:lnTo>
                    <a:pt x="1702" y="8673"/>
                  </a:lnTo>
                  <a:lnTo>
                    <a:pt x="1735" y="9007"/>
                  </a:lnTo>
                  <a:lnTo>
                    <a:pt x="1735" y="9374"/>
                  </a:lnTo>
                  <a:lnTo>
                    <a:pt x="2136" y="9674"/>
                  </a:lnTo>
                  <a:lnTo>
                    <a:pt x="2503" y="10007"/>
                  </a:lnTo>
                  <a:lnTo>
                    <a:pt x="2836" y="10308"/>
                  </a:lnTo>
                  <a:lnTo>
                    <a:pt x="3203" y="10641"/>
                  </a:lnTo>
                  <a:lnTo>
                    <a:pt x="3570" y="10608"/>
                  </a:lnTo>
                  <a:lnTo>
                    <a:pt x="3570" y="10975"/>
                  </a:lnTo>
                  <a:lnTo>
                    <a:pt x="3970" y="10941"/>
                  </a:lnTo>
                  <a:lnTo>
                    <a:pt x="4304" y="11275"/>
                  </a:lnTo>
                  <a:lnTo>
                    <a:pt x="4671" y="11208"/>
                  </a:lnTo>
                  <a:lnTo>
                    <a:pt x="5004" y="11208"/>
                  </a:lnTo>
                  <a:lnTo>
                    <a:pt x="5338" y="11175"/>
                  </a:lnTo>
                  <a:lnTo>
                    <a:pt x="6005" y="11308"/>
                  </a:lnTo>
                  <a:lnTo>
                    <a:pt x="6205" y="11208"/>
                  </a:lnTo>
                  <a:lnTo>
                    <a:pt x="6572" y="10808"/>
                  </a:lnTo>
                  <a:lnTo>
                    <a:pt x="6973" y="10374"/>
                  </a:lnTo>
                  <a:lnTo>
                    <a:pt x="7239" y="10141"/>
                  </a:lnTo>
                  <a:lnTo>
                    <a:pt x="7806" y="10108"/>
                  </a:lnTo>
                  <a:lnTo>
                    <a:pt x="8073" y="9974"/>
                  </a:lnTo>
                  <a:lnTo>
                    <a:pt x="8540" y="9607"/>
                  </a:lnTo>
                  <a:lnTo>
                    <a:pt x="9341" y="9307"/>
                  </a:lnTo>
                  <a:lnTo>
                    <a:pt x="9741" y="9674"/>
                  </a:lnTo>
                  <a:lnTo>
                    <a:pt x="9841" y="9607"/>
                  </a:lnTo>
                  <a:lnTo>
                    <a:pt x="10342" y="9474"/>
                  </a:lnTo>
                  <a:lnTo>
                    <a:pt x="10342" y="9174"/>
                  </a:lnTo>
                  <a:lnTo>
                    <a:pt x="10375" y="9140"/>
                  </a:lnTo>
                  <a:lnTo>
                    <a:pt x="10709" y="9140"/>
                  </a:lnTo>
                  <a:lnTo>
                    <a:pt x="11142" y="9107"/>
                  </a:lnTo>
                  <a:lnTo>
                    <a:pt x="11576" y="9274"/>
                  </a:lnTo>
                  <a:lnTo>
                    <a:pt x="12043" y="9340"/>
                  </a:lnTo>
                  <a:lnTo>
                    <a:pt x="12343" y="8640"/>
                  </a:lnTo>
                  <a:lnTo>
                    <a:pt x="12677" y="8273"/>
                  </a:lnTo>
                  <a:lnTo>
                    <a:pt x="13010" y="7873"/>
                  </a:lnTo>
                  <a:lnTo>
                    <a:pt x="13344" y="7539"/>
                  </a:lnTo>
                  <a:lnTo>
                    <a:pt x="13644" y="7172"/>
                  </a:lnTo>
                  <a:lnTo>
                    <a:pt x="13644" y="6839"/>
                  </a:lnTo>
                  <a:lnTo>
                    <a:pt x="13978" y="6839"/>
                  </a:lnTo>
                  <a:lnTo>
                    <a:pt x="14244" y="6438"/>
                  </a:lnTo>
                  <a:lnTo>
                    <a:pt x="14578" y="6038"/>
                  </a:lnTo>
                  <a:lnTo>
                    <a:pt x="14511" y="5037"/>
                  </a:lnTo>
                  <a:lnTo>
                    <a:pt x="14811" y="4670"/>
                  </a:lnTo>
                  <a:lnTo>
                    <a:pt x="14745" y="4003"/>
                  </a:lnTo>
                  <a:lnTo>
                    <a:pt x="15145" y="3636"/>
                  </a:lnTo>
                  <a:lnTo>
                    <a:pt x="15412" y="3269"/>
                  </a:lnTo>
                  <a:lnTo>
                    <a:pt x="15812" y="3269"/>
                  </a:lnTo>
                  <a:lnTo>
                    <a:pt x="16046" y="2869"/>
                  </a:lnTo>
                  <a:lnTo>
                    <a:pt x="16413" y="2502"/>
                  </a:lnTo>
                  <a:lnTo>
                    <a:pt x="16713" y="2135"/>
                  </a:lnTo>
                  <a:lnTo>
                    <a:pt x="16713" y="1802"/>
                  </a:lnTo>
                  <a:lnTo>
                    <a:pt x="16046" y="1001"/>
                  </a:lnTo>
                  <a:lnTo>
                    <a:pt x="16179" y="968"/>
                  </a:lnTo>
                  <a:lnTo>
                    <a:pt x="16046" y="868"/>
                  </a:lnTo>
                  <a:lnTo>
                    <a:pt x="15679" y="801"/>
                  </a:lnTo>
                  <a:lnTo>
                    <a:pt x="15512" y="868"/>
                  </a:lnTo>
                  <a:lnTo>
                    <a:pt x="15479" y="934"/>
                  </a:lnTo>
                  <a:lnTo>
                    <a:pt x="15412" y="834"/>
                  </a:lnTo>
                  <a:lnTo>
                    <a:pt x="15345" y="667"/>
                  </a:lnTo>
                  <a:lnTo>
                    <a:pt x="15312" y="534"/>
                  </a:lnTo>
                  <a:lnTo>
                    <a:pt x="14978" y="434"/>
                  </a:lnTo>
                  <a:lnTo>
                    <a:pt x="14845" y="334"/>
                  </a:lnTo>
                  <a:lnTo>
                    <a:pt x="14678" y="301"/>
                  </a:lnTo>
                  <a:lnTo>
                    <a:pt x="14578" y="267"/>
                  </a:lnTo>
                  <a:lnTo>
                    <a:pt x="13978" y="601"/>
                  </a:lnTo>
                  <a:lnTo>
                    <a:pt x="13911" y="634"/>
                  </a:lnTo>
                  <a:lnTo>
                    <a:pt x="13544" y="334"/>
                  </a:lnTo>
                  <a:lnTo>
                    <a:pt x="13177" y="334"/>
                  </a:lnTo>
                  <a:lnTo>
                    <a:pt x="13177"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6064505" y="3074074"/>
              <a:ext cx="521030" cy="477040"/>
            </a:xfrm>
            <a:custGeom>
              <a:avLst/>
              <a:gdLst/>
              <a:ahLst/>
              <a:cxnLst/>
              <a:rect l="l" t="t" r="r" b="b"/>
              <a:pathLst>
                <a:path w="24885" h="22784" extrusionOk="0">
                  <a:moveTo>
                    <a:pt x="18914" y="0"/>
                  </a:moveTo>
                  <a:lnTo>
                    <a:pt x="18380" y="267"/>
                  </a:lnTo>
                  <a:lnTo>
                    <a:pt x="18113" y="601"/>
                  </a:lnTo>
                  <a:lnTo>
                    <a:pt x="18013" y="767"/>
                  </a:lnTo>
                  <a:lnTo>
                    <a:pt x="17346" y="801"/>
                  </a:lnTo>
                  <a:lnTo>
                    <a:pt x="16912" y="834"/>
                  </a:lnTo>
                  <a:lnTo>
                    <a:pt x="16846" y="834"/>
                  </a:lnTo>
                  <a:lnTo>
                    <a:pt x="16712" y="567"/>
                  </a:lnTo>
                  <a:lnTo>
                    <a:pt x="16379" y="167"/>
                  </a:lnTo>
                  <a:lnTo>
                    <a:pt x="15878" y="300"/>
                  </a:lnTo>
                  <a:lnTo>
                    <a:pt x="15545" y="334"/>
                  </a:lnTo>
                  <a:lnTo>
                    <a:pt x="15578" y="667"/>
                  </a:lnTo>
                  <a:lnTo>
                    <a:pt x="15912" y="634"/>
                  </a:lnTo>
                  <a:lnTo>
                    <a:pt x="15612" y="1334"/>
                  </a:lnTo>
                  <a:lnTo>
                    <a:pt x="15278" y="1735"/>
                  </a:lnTo>
                  <a:lnTo>
                    <a:pt x="14611" y="1768"/>
                  </a:lnTo>
                  <a:lnTo>
                    <a:pt x="14577" y="1401"/>
                  </a:lnTo>
                  <a:lnTo>
                    <a:pt x="14577" y="1101"/>
                  </a:lnTo>
                  <a:lnTo>
                    <a:pt x="14544" y="734"/>
                  </a:lnTo>
                  <a:lnTo>
                    <a:pt x="13543" y="1468"/>
                  </a:lnTo>
                  <a:lnTo>
                    <a:pt x="13577" y="1835"/>
                  </a:lnTo>
                  <a:lnTo>
                    <a:pt x="13010" y="2335"/>
                  </a:lnTo>
                  <a:lnTo>
                    <a:pt x="13610" y="2502"/>
                  </a:lnTo>
                  <a:lnTo>
                    <a:pt x="13677" y="2835"/>
                  </a:lnTo>
                  <a:lnTo>
                    <a:pt x="13343" y="3236"/>
                  </a:lnTo>
                  <a:lnTo>
                    <a:pt x="13010" y="3269"/>
                  </a:lnTo>
                  <a:lnTo>
                    <a:pt x="13043" y="3603"/>
                  </a:lnTo>
                  <a:lnTo>
                    <a:pt x="13043" y="3936"/>
                  </a:lnTo>
                  <a:lnTo>
                    <a:pt x="13076" y="4270"/>
                  </a:lnTo>
                  <a:lnTo>
                    <a:pt x="12376" y="4303"/>
                  </a:lnTo>
                  <a:lnTo>
                    <a:pt x="12042" y="4337"/>
                  </a:lnTo>
                  <a:lnTo>
                    <a:pt x="12009" y="4003"/>
                  </a:lnTo>
                  <a:lnTo>
                    <a:pt x="11675" y="4003"/>
                  </a:lnTo>
                  <a:lnTo>
                    <a:pt x="10675" y="4437"/>
                  </a:lnTo>
                  <a:lnTo>
                    <a:pt x="10274" y="4136"/>
                  </a:lnTo>
                  <a:lnTo>
                    <a:pt x="10241" y="3803"/>
                  </a:lnTo>
                  <a:lnTo>
                    <a:pt x="10241" y="3469"/>
                  </a:lnTo>
                  <a:lnTo>
                    <a:pt x="10208" y="3102"/>
                  </a:lnTo>
                  <a:lnTo>
                    <a:pt x="9874" y="2802"/>
                  </a:lnTo>
                  <a:lnTo>
                    <a:pt x="9841" y="2435"/>
                  </a:lnTo>
                  <a:lnTo>
                    <a:pt x="8773" y="2502"/>
                  </a:lnTo>
                  <a:lnTo>
                    <a:pt x="8440" y="2902"/>
                  </a:lnTo>
                  <a:lnTo>
                    <a:pt x="8106" y="2936"/>
                  </a:lnTo>
                  <a:lnTo>
                    <a:pt x="7439" y="2602"/>
                  </a:lnTo>
                  <a:lnTo>
                    <a:pt x="7105" y="2969"/>
                  </a:lnTo>
                  <a:lnTo>
                    <a:pt x="6739" y="3002"/>
                  </a:lnTo>
                  <a:lnTo>
                    <a:pt x="6772" y="3336"/>
                  </a:lnTo>
                  <a:lnTo>
                    <a:pt x="6438" y="3336"/>
                  </a:lnTo>
                  <a:lnTo>
                    <a:pt x="6105" y="3769"/>
                  </a:lnTo>
                  <a:lnTo>
                    <a:pt x="5738" y="3403"/>
                  </a:lnTo>
                  <a:lnTo>
                    <a:pt x="5438" y="3803"/>
                  </a:lnTo>
                  <a:lnTo>
                    <a:pt x="5104" y="4170"/>
                  </a:lnTo>
                  <a:lnTo>
                    <a:pt x="4770" y="4503"/>
                  </a:lnTo>
                  <a:lnTo>
                    <a:pt x="4437" y="4570"/>
                  </a:lnTo>
                  <a:lnTo>
                    <a:pt x="4103" y="4904"/>
                  </a:lnTo>
                  <a:lnTo>
                    <a:pt x="3770" y="4937"/>
                  </a:lnTo>
                  <a:lnTo>
                    <a:pt x="3836" y="5271"/>
                  </a:lnTo>
                  <a:lnTo>
                    <a:pt x="3503" y="5304"/>
                  </a:lnTo>
                  <a:lnTo>
                    <a:pt x="2769" y="5337"/>
                  </a:lnTo>
                  <a:lnTo>
                    <a:pt x="2435" y="5404"/>
                  </a:lnTo>
                  <a:lnTo>
                    <a:pt x="1768" y="5771"/>
                  </a:lnTo>
                  <a:lnTo>
                    <a:pt x="1501" y="6505"/>
                  </a:lnTo>
                  <a:lnTo>
                    <a:pt x="1201" y="6838"/>
                  </a:lnTo>
                  <a:lnTo>
                    <a:pt x="1535" y="7139"/>
                  </a:lnTo>
                  <a:lnTo>
                    <a:pt x="1535" y="7505"/>
                  </a:lnTo>
                  <a:lnTo>
                    <a:pt x="1435" y="7472"/>
                  </a:lnTo>
                  <a:lnTo>
                    <a:pt x="934" y="7505"/>
                  </a:lnTo>
                  <a:lnTo>
                    <a:pt x="534" y="7072"/>
                  </a:lnTo>
                  <a:lnTo>
                    <a:pt x="534" y="7339"/>
                  </a:lnTo>
                  <a:lnTo>
                    <a:pt x="534" y="7606"/>
                  </a:lnTo>
                  <a:lnTo>
                    <a:pt x="567" y="7906"/>
                  </a:lnTo>
                  <a:lnTo>
                    <a:pt x="567" y="8273"/>
                  </a:lnTo>
                  <a:lnTo>
                    <a:pt x="601" y="8640"/>
                  </a:lnTo>
                  <a:lnTo>
                    <a:pt x="601" y="8940"/>
                  </a:lnTo>
                  <a:lnTo>
                    <a:pt x="334" y="9307"/>
                  </a:lnTo>
                  <a:lnTo>
                    <a:pt x="0" y="9674"/>
                  </a:lnTo>
                  <a:lnTo>
                    <a:pt x="367" y="10341"/>
                  </a:lnTo>
                  <a:lnTo>
                    <a:pt x="734" y="10641"/>
                  </a:lnTo>
                  <a:lnTo>
                    <a:pt x="768" y="10975"/>
                  </a:lnTo>
                  <a:lnTo>
                    <a:pt x="1101" y="11308"/>
                  </a:lnTo>
                  <a:lnTo>
                    <a:pt x="1168" y="11308"/>
                  </a:lnTo>
                  <a:lnTo>
                    <a:pt x="1501" y="11275"/>
                  </a:lnTo>
                  <a:lnTo>
                    <a:pt x="1501" y="11275"/>
                  </a:lnTo>
                  <a:lnTo>
                    <a:pt x="1168" y="11642"/>
                  </a:lnTo>
                  <a:lnTo>
                    <a:pt x="1168" y="12009"/>
                  </a:lnTo>
                  <a:lnTo>
                    <a:pt x="1201" y="12342"/>
                  </a:lnTo>
                  <a:lnTo>
                    <a:pt x="1602" y="13009"/>
                  </a:lnTo>
                  <a:lnTo>
                    <a:pt x="1668" y="13343"/>
                  </a:lnTo>
                  <a:lnTo>
                    <a:pt x="1702" y="14344"/>
                  </a:lnTo>
                  <a:lnTo>
                    <a:pt x="1735" y="14744"/>
                  </a:lnTo>
                  <a:lnTo>
                    <a:pt x="1735" y="15078"/>
                  </a:lnTo>
                  <a:lnTo>
                    <a:pt x="2069" y="15011"/>
                  </a:lnTo>
                  <a:lnTo>
                    <a:pt x="1768" y="15411"/>
                  </a:lnTo>
                  <a:lnTo>
                    <a:pt x="1868" y="16445"/>
                  </a:lnTo>
                  <a:lnTo>
                    <a:pt x="1868" y="16779"/>
                  </a:lnTo>
                  <a:lnTo>
                    <a:pt x="1902" y="16745"/>
                  </a:lnTo>
                  <a:lnTo>
                    <a:pt x="1902" y="16679"/>
                  </a:lnTo>
                  <a:lnTo>
                    <a:pt x="2035" y="16479"/>
                  </a:lnTo>
                  <a:lnTo>
                    <a:pt x="2536" y="16412"/>
                  </a:lnTo>
                  <a:lnTo>
                    <a:pt x="2869" y="16345"/>
                  </a:lnTo>
                  <a:lnTo>
                    <a:pt x="2902" y="17012"/>
                  </a:lnTo>
                  <a:lnTo>
                    <a:pt x="2936" y="17413"/>
                  </a:lnTo>
                  <a:lnTo>
                    <a:pt x="2936" y="17679"/>
                  </a:lnTo>
                  <a:lnTo>
                    <a:pt x="3336" y="17679"/>
                  </a:lnTo>
                  <a:lnTo>
                    <a:pt x="3703" y="18013"/>
                  </a:lnTo>
                  <a:lnTo>
                    <a:pt x="4037" y="17980"/>
                  </a:lnTo>
                  <a:lnTo>
                    <a:pt x="4737" y="18280"/>
                  </a:lnTo>
                  <a:lnTo>
                    <a:pt x="4770" y="18280"/>
                  </a:lnTo>
                  <a:lnTo>
                    <a:pt x="5404" y="18247"/>
                  </a:lnTo>
                  <a:lnTo>
                    <a:pt x="5771" y="18547"/>
                  </a:lnTo>
                  <a:lnTo>
                    <a:pt x="5438" y="18947"/>
                  </a:lnTo>
                  <a:lnTo>
                    <a:pt x="5171" y="19314"/>
                  </a:lnTo>
                  <a:lnTo>
                    <a:pt x="5204" y="19281"/>
                  </a:lnTo>
                  <a:lnTo>
                    <a:pt x="5838" y="19247"/>
                  </a:lnTo>
                  <a:lnTo>
                    <a:pt x="6205" y="19581"/>
                  </a:lnTo>
                  <a:lnTo>
                    <a:pt x="6605" y="20181"/>
                  </a:lnTo>
                  <a:lnTo>
                    <a:pt x="6605" y="20115"/>
                  </a:lnTo>
                  <a:lnTo>
                    <a:pt x="6572" y="19848"/>
                  </a:lnTo>
                  <a:lnTo>
                    <a:pt x="6872" y="19481"/>
                  </a:lnTo>
                  <a:lnTo>
                    <a:pt x="7239" y="19481"/>
                  </a:lnTo>
                  <a:lnTo>
                    <a:pt x="6872" y="19181"/>
                  </a:lnTo>
                  <a:lnTo>
                    <a:pt x="7039" y="19147"/>
                  </a:lnTo>
                  <a:lnTo>
                    <a:pt x="7206" y="19147"/>
                  </a:lnTo>
                  <a:lnTo>
                    <a:pt x="7906" y="19114"/>
                  </a:lnTo>
                  <a:lnTo>
                    <a:pt x="8273" y="19414"/>
                  </a:lnTo>
                  <a:lnTo>
                    <a:pt x="8573" y="19080"/>
                  </a:lnTo>
                  <a:lnTo>
                    <a:pt x="8607" y="19080"/>
                  </a:lnTo>
                  <a:lnTo>
                    <a:pt x="9340" y="19981"/>
                  </a:lnTo>
                  <a:lnTo>
                    <a:pt x="9707" y="20348"/>
                  </a:lnTo>
                  <a:lnTo>
                    <a:pt x="10408" y="20615"/>
                  </a:lnTo>
                  <a:lnTo>
                    <a:pt x="11108" y="20582"/>
                  </a:lnTo>
                  <a:lnTo>
                    <a:pt x="11442" y="20915"/>
                  </a:lnTo>
                  <a:lnTo>
                    <a:pt x="11876" y="21249"/>
                  </a:lnTo>
                  <a:lnTo>
                    <a:pt x="12209" y="21516"/>
                  </a:lnTo>
                  <a:lnTo>
                    <a:pt x="12242" y="21516"/>
                  </a:lnTo>
                  <a:lnTo>
                    <a:pt x="12910" y="21482"/>
                  </a:lnTo>
                  <a:lnTo>
                    <a:pt x="13277" y="21816"/>
                  </a:lnTo>
                  <a:lnTo>
                    <a:pt x="13277" y="21782"/>
                  </a:lnTo>
                  <a:lnTo>
                    <a:pt x="13577" y="21415"/>
                  </a:lnTo>
                  <a:lnTo>
                    <a:pt x="13910" y="21415"/>
                  </a:lnTo>
                  <a:lnTo>
                    <a:pt x="14244" y="21082"/>
                  </a:lnTo>
                  <a:lnTo>
                    <a:pt x="14277" y="21082"/>
                  </a:lnTo>
                  <a:lnTo>
                    <a:pt x="14611" y="21349"/>
                  </a:lnTo>
                  <a:lnTo>
                    <a:pt x="14678" y="22016"/>
                  </a:lnTo>
                  <a:lnTo>
                    <a:pt x="14711" y="21983"/>
                  </a:lnTo>
                  <a:lnTo>
                    <a:pt x="15011" y="21682"/>
                  </a:lnTo>
                  <a:lnTo>
                    <a:pt x="14944" y="21315"/>
                  </a:lnTo>
                  <a:lnTo>
                    <a:pt x="15612" y="20948"/>
                  </a:lnTo>
                  <a:lnTo>
                    <a:pt x="15678" y="20982"/>
                  </a:lnTo>
                  <a:lnTo>
                    <a:pt x="16012" y="21249"/>
                  </a:lnTo>
                  <a:lnTo>
                    <a:pt x="16345" y="21249"/>
                  </a:lnTo>
                  <a:lnTo>
                    <a:pt x="16679" y="20915"/>
                  </a:lnTo>
                  <a:lnTo>
                    <a:pt x="16712" y="21582"/>
                  </a:lnTo>
                  <a:lnTo>
                    <a:pt x="16712" y="21916"/>
                  </a:lnTo>
                  <a:lnTo>
                    <a:pt x="16746" y="21849"/>
                  </a:lnTo>
                  <a:lnTo>
                    <a:pt x="17746" y="21482"/>
                  </a:lnTo>
                  <a:lnTo>
                    <a:pt x="17880" y="21315"/>
                  </a:lnTo>
                  <a:lnTo>
                    <a:pt x="18047" y="21115"/>
                  </a:lnTo>
                  <a:lnTo>
                    <a:pt x="18380" y="20782"/>
                  </a:lnTo>
                  <a:lnTo>
                    <a:pt x="18780" y="21449"/>
                  </a:lnTo>
                  <a:lnTo>
                    <a:pt x="19081" y="21415"/>
                  </a:lnTo>
                  <a:lnTo>
                    <a:pt x="19448" y="21682"/>
                  </a:lnTo>
                  <a:lnTo>
                    <a:pt x="19848" y="22016"/>
                  </a:lnTo>
                  <a:lnTo>
                    <a:pt x="20215" y="22349"/>
                  </a:lnTo>
                  <a:lnTo>
                    <a:pt x="20248" y="22349"/>
                  </a:lnTo>
                  <a:lnTo>
                    <a:pt x="20415" y="22316"/>
                  </a:lnTo>
                  <a:lnTo>
                    <a:pt x="20882" y="22316"/>
                  </a:lnTo>
                  <a:lnTo>
                    <a:pt x="21115" y="22283"/>
                  </a:lnTo>
                  <a:lnTo>
                    <a:pt x="21249" y="22283"/>
                  </a:lnTo>
                  <a:lnTo>
                    <a:pt x="21382" y="22783"/>
                  </a:lnTo>
                  <a:lnTo>
                    <a:pt x="21549" y="22516"/>
                  </a:lnTo>
                  <a:lnTo>
                    <a:pt x="21716" y="22249"/>
                  </a:lnTo>
                  <a:lnTo>
                    <a:pt x="21683" y="21849"/>
                  </a:lnTo>
                  <a:lnTo>
                    <a:pt x="21749" y="21616"/>
                  </a:lnTo>
                  <a:lnTo>
                    <a:pt x="21716" y="21182"/>
                  </a:lnTo>
                  <a:lnTo>
                    <a:pt x="21716" y="20915"/>
                  </a:lnTo>
                  <a:lnTo>
                    <a:pt x="21783" y="20148"/>
                  </a:lnTo>
                  <a:lnTo>
                    <a:pt x="21916" y="19681"/>
                  </a:lnTo>
                  <a:lnTo>
                    <a:pt x="22183" y="19281"/>
                  </a:lnTo>
                  <a:lnTo>
                    <a:pt x="22550" y="19147"/>
                  </a:lnTo>
                  <a:lnTo>
                    <a:pt x="22783" y="18513"/>
                  </a:lnTo>
                  <a:lnTo>
                    <a:pt x="23017" y="18146"/>
                  </a:lnTo>
                  <a:lnTo>
                    <a:pt x="23617" y="17513"/>
                  </a:lnTo>
                  <a:lnTo>
                    <a:pt x="24284" y="17579"/>
                  </a:lnTo>
                  <a:lnTo>
                    <a:pt x="24685" y="17246"/>
                  </a:lnTo>
                  <a:lnTo>
                    <a:pt x="24885" y="16479"/>
                  </a:lnTo>
                  <a:lnTo>
                    <a:pt x="24585" y="16012"/>
                  </a:lnTo>
                  <a:lnTo>
                    <a:pt x="24318" y="15945"/>
                  </a:lnTo>
                  <a:lnTo>
                    <a:pt x="24284" y="15478"/>
                  </a:lnTo>
                  <a:lnTo>
                    <a:pt x="24551" y="15344"/>
                  </a:lnTo>
                  <a:lnTo>
                    <a:pt x="23884" y="14611"/>
                  </a:lnTo>
                  <a:lnTo>
                    <a:pt x="23617" y="14110"/>
                  </a:lnTo>
                  <a:lnTo>
                    <a:pt x="23084" y="13810"/>
                  </a:lnTo>
                  <a:lnTo>
                    <a:pt x="23250" y="13510"/>
                  </a:lnTo>
                  <a:lnTo>
                    <a:pt x="23050" y="13243"/>
                  </a:lnTo>
                  <a:lnTo>
                    <a:pt x="23217" y="12242"/>
                  </a:lnTo>
                  <a:lnTo>
                    <a:pt x="23184" y="12142"/>
                  </a:lnTo>
                  <a:lnTo>
                    <a:pt x="23084" y="12109"/>
                  </a:lnTo>
                  <a:lnTo>
                    <a:pt x="23084" y="11875"/>
                  </a:lnTo>
                  <a:lnTo>
                    <a:pt x="23250" y="10808"/>
                  </a:lnTo>
                  <a:lnTo>
                    <a:pt x="22617" y="10741"/>
                  </a:lnTo>
                  <a:lnTo>
                    <a:pt x="22350" y="10307"/>
                  </a:lnTo>
                  <a:lnTo>
                    <a:pt x="23551" y="9373"/>
                  </a:lnTo>
                  <a:lnTo>
                    <a:pt x="23617" y="9073"/>
                  </a:lnTo>
                  <a:lnTo>
                    <a:pt x="23617" y="9007"/>
                  </a:lnTo>
                  <a:lnTo>
                    <a:pt x="23717" y="8773"/>
                  </a:lnTo>
                  <a:lnTo>
                    <a:pt x="23617" y="7639"/>
                  </a:lnTo>
                  <a:lnTo>
                    <a:pt x="23551" y="7339"/>
                  </a:lnTo>
                  <a:lnTo>
                    <a:pt x="23384" y="6972"/>
                  </a:lnTo>
                  <a:lnTo>
                    <a:pt x="23184" y="6772"/>
                  </a:lnTo>
                  <a:lnTo>
                    <a:pt x="22750" y="6238"/>
                  </a:lnTo>
                  <a:lnTo>
                    <a:pt x="22550" y="6004"/>
                  </a:lnTo>
                  <a:lnTo>
                    <a:pt x="22450" y="5004"/>
                  </a:lnTo>
                  <a:lnTo>
                    <a:pt x="22216" y="4804"/>
                  </a:lnTo>
                  <a:lnTo>
                    <a:pt x="22049" y="4303"/>
                  </a:lnTo>
                  <a:lnTo>
                    <a:pt x="22016" y="3736"/>
                  </a:lnTo>
                  <a:lnTo>
                    <a:pt x="22016" y="3536"/>
                  </a:lnTo>
                  <a:lnTo>
                    <a:pt x="21216" y="3002"/>
                  </a:lnTo>
                  <a:lnTo>
                    <a:pt x="20715" y="2936"/>
                  </a:lnTo>
                  <a:lnTo>
                    <a:pt x="20081" y="2569"/>
                  </a:lnTo>
                  <a:lnTo>
                    <a:pt x="20081" y="2502"/>
                  </a:lnTo>
                  <a:lnTo>
                    <a:pt x="20282" y="2135"/>
                  </a:lnTo>
                  <a:lnTo>
                    <a:pt x="19915" y="2168"/>
                  </a:lnTo>
                  <a:lnTo>
                    <a:pt x="20048" y="2102"/>
                  </a:lnTo>
                  <a:lnTo>
                    <a:pt x="20115" y="1635"/>
                  </a:lnTo>
                  <a:lnTo>
                    <a:pt x="20015" y="1134"/>
                  </a:lnTo>
                  <a:lnTo>
                    <a:pt x="19948" y="1101"/>
                  </a:lnTo>
                  <a:lnTo>
                    <a:pt x="19948" y="1001"/>
                  </a:lnTo>
                  <a:lnTo>
                    <a:pt x="19848" y="767"/>
                  </a:lnTo>
                  <a:lnTo>
                    <a:pt x="19548" y="167"/>
                  </a:lnTo>
                  <a:lnTo>
                    <a:pt x="18914"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6620437" y="4311669"/>
              <a:ext cx="104792" cy="66372"/>
            </a:xfrm>
            <a:custGeom>
              <a:avLst/>
              <a:gdLst/>
              <a:ahLst/>
              <a:cxnLst/>
              <a:rect l="l" t="t" r="r" b="b"/>
              <a:pathLst>
                <a:path w="5005" h="3170" extrusionOk="0">
                  <a:moveTo>
                    <a:pt x="1001" y="0"/>
                  </a:moveTo>
                  <a:lnTo>
                    <a:pt x="668" y="33"/>
                  </a:lnTo>
                  <a:lnTo>
                    <a:pt x="1" y="400"/>
                  </a:lnTo>
                  <a:lnTo>
                    <a:pt x="368" y="701"/>
                  </a:lnTo>
                  <a:lnTo>
                    <a:pt x="701" y="701"/>
                  </a:lnTo>
                  <a:lnTo>
                    <a:pt x="1402" y="601"/>
                  </a:lnTo>
                  <a:lnTo>
                    <a:pt x="1735" y="934"/>
                  </a:lnTo>
                  <a:lnTo>
                    <a:pt x="2469" y="1234"/>
                  </a:lnTo>
                  <a:lnTo>
                    <a:pt x="2836" y="1568"/>
                  </a:lnTo>
                  <a:lnTo>
                    <a:pt x="3537" y="1868"/>
                  </a:lnTo>
                  <a:lnTo>
                    <a:pt x="3903" y="2168"/>
                  </a:lnTo>
                  <a:lnTo>
                    <a:pt x="4304" y="2502"/>
                  </a:lnTo>
                  <a:lnTo>
                    <a:pt x="4704" y="3169"/>
                  </a:lnTo>
                  <a:lnTo>
                    <a:pt x="5004" y="3169"/>
                  </a:lnTo>
                  <a:lnTo>
                    <a:pt x="4971" y="2435"/>
                  </a:lnTo>
                  <a:lnTo>
                    <a:pt x="4637" y="2102"/>
                  </a:lnTo>
                  <a:lnTo>
                    <a:pt x="4204" y="1835"/>
                  </a:lnTo>
                  <a:lnTo>
                    <a:pt x="4204" y="1501"/>
                  </a:lnTo>
                  <a:lnTo>
                    <a:pt x="3837" y="1168"/>
                  </a:lnTo>
                  <a:lnTo>
                    <a:pt x="3503" y="1168"/>
                  </a:lnTo>
                  <a:lnTo>
                    <a:pt x="3136" y="867"/>
                  </a:lnTo>
                  <a:lnTo>
                    <a:pt x="2402" y="567"/>
                  </a:lnTo>
                  <a:lnTo>
                    <a:pt x="1702" y="601"/>
                  </a:lnTo>
                  <a:lnTo>
                    <a:pt x="1402" y="267"/>
                  </a:lnTo>
                  <a:lnTo>
                    <a:pt x="1001"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6174155" y="1998494"/>
              <a:ext cx="34945" cy="44032"/>
            </a:xfrm>
            <a:custGeom>
              <a:avLst/>
              <a:gdLst/>
              <a:ahLst/>
              <a:cxnLst/>
              <a:rect l="l" t="t" r="r" b="b"/>
              <a:pathLst>
                <a:path w="1669" h="2103" extrusionOk="0">
                  <a:moveTo>
                    <a:pt x="934" y="1"/>
                  </a:moveTo>
                  <a:lnTo>
                    <a:pt x="968" y="401"/>
                  </a:lnTo>
                  <a:lnTo>
                    <a:pt x="634" y="435"/>
                  </a:lnTo>
                  <a:lnTo>
                    <a:pt x="267" y="435"/>
                  </a:lnTo>
                  <a:lnTo>
                    <a:pt x="301" y="768"/>
                  </a:lnTo>
                  <a:lnTo>
                    <a:pt x="301" y="1102"/>
                  </a:lnTo>
                  <a:lnTo>
                    <a:pt x="0" y="1469"/>
                  </a:lnTo>
                  <a:lnTo>
                    <a:pt x="367" y="1769"/>
                  </a:lnTo>
                  <a:lnTo>
                    <a:pt x="367" y="2103"/>
                  </a:lnTo>
                  <a:lnTo>
                    <a:pt x="701" y="1769"/>
                  </a:lnTo>
                  <a:lnTo>
                    <a:pt x="668" y="1402"/>
                  </a:lnTo>
                  <a:lnTo>
                    <a:pt x="1035" y="1402"/>
                  </a:lnTo>
                  <a:lnTo>
                    <a:pt x="1335" y="1335"/>
                  </a:lnTo>
                  <a:lnTo>
                    <a:pt x="1668" y="335"/>
                  </a:lnTo>
                  <a:lnTo>
                    <a:pt x="1268" y="1"/>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5706222" y="1835767"/>
              <a:ext cx="859066" cy="1035778"/>
            </a:xfrm>
            <a:custGeom>
              <a:avLst/>
              <a:gdLst/>
              <a:ahLst/>
              <a:cxnLst/>
              <a:rect l="l" t="t" r="r" b="b"/>
              <a:pathLst>
                <a:path w="41030" h="49470" extrusionOk="0">
                  <a:moveTo>
                    <a:pt x="36193" y="1"/>
                  </a:moveTo>
                  <a:lnTo>
                    <a:pt x="35526" y="735"/>
                  </a:lnTo>
                  <a:lnTo>
                    <a:pt x="35559" y="1068"/>
                  </a:lnTo>
                  <a:lnTo>
                    <a:pt x="34892" y="1435"/>
                  </a:lnTo>
                  <a:lnTo>
                    <a:pt x="34992" y="2503"/>
                  </a:lnTo>
                  <a:lnTo>
                    <a:pt x="34992" y="2869"/>
                  </a:lnTo>
                  <a:lnTo>
                    <a:pt x="34625" y="2536"/>
                  </a:lnTo>
                  <a:lnTo>
                    <a:pt x="34625" y="2202"/>
                  </a:lnTo>
                  <a:lnTo>
                    <a:pt x="34225" y="1869"/>
                  </a:lnTo>
                  <a:lnTo>
                    <a:pt x="34225" y="1535"/>
                  </a:lnTo>
                  <a:lnTo>
                    <a:pt x="34191" y="1168"/>
                  </a:lnTo>
                  <a:lnTo>
                    <a:pt x="34191" y="835"/>
                  </a:lnTo>
                  <a:lnTo>
                    <a:pt x="33824" y="868"/>
                  </a:lnTo>
                  <a:lnTo>
                    <a:pt x="33858" y="1202"/>
                  </a:lnTo>
                  <a:lnTo>
                    <a:pt x="33891" y="1535"/>
                  </a:lnTo>
                  <a:lnTo>
                    <a:pt x="33557" y="2236"/>
                  </a:lnTo>
                  <a:lnTo>
                    <a:pt x="33291" y="2970"/>
                  </a:lnTo>
                  <a:lnTo>
                    <a:pt x="32990" y="3670"/>
                  </a:lnTo>
                  <a:lnTo>
                    <a:pt x="32990" y="3336"/>
                  </a:lnTo>
                  <a:lnTo>
                    <a:pt x="32957" y="2970"/>
                  </a:lnTo>
                  <a:lnTo>
                    <a:pt x="32890" y="2336"/>
                  </a:lnTo>
                  <a:lnTo>
                    <a:pt x="33557" y="1902"/>
                  </a:lnTo>
                  <a:lnTo>
                    <a:pt x="33524" y="1569"/>
                  </a:lnTo>
                  <a:lnTo>
                    <a:pt x="33824" y="868"/>
                  </a:lnTo>
                  <a:lnTo>
                    <a:pt x="34158" y="468"/>
                  </a:lnTo>
                  <a:lnTo>
                    <a:pt x="33791" y="168"/>
                  </a:lnTo>
                  <a:lnTo>
                    <a:pt x="32790" y="935"/>
                  </a:lnTo>
                  <a:lnTo>
                    <a:pt x="32457" y="601"/>
                  </a:lnTo>
                  <a:lnTo>
                    <a:pt x="32123" y="1001"/>
                  </a:lnTo>
                  <a:lnTo>
                    <a:pt x="32156" y="1302"/>
                  </a:lnTo>
                  <a:lnTo>
                    <a:pt x="32857" y="1602"/>
                  </a:lnTo>
                  <a:lnTo>
                    <a:pt x="31856" y="2036"/>
                  </a:lnTo>
                  <a:lnTo>
                    <a:pt x="31489" y="1702"/>
                  </a:lnTo>
                  <a:lnTo>
                    <a:pt x="31156" y="2069"/>
                  </a:lnTo>
                  <a:lnTo>
                    <a:pt x="31189" y="2769"/>
                  </a:lnTo>
                  <a:lnTo>
                    <a:pt x="30856" y="2769"/>
                  </a:lnTo>
                  <a:lnTo>
                    <a:pt x="31222" y="3103"/>
                  </a:lnTo>
                  <a:lnTo>
                    <a:pt x="30555" y="3803"/>
                  </a:lnTo>
                  <a:lnTo>
                    <a:pt x="30188" y="3203"/>
                  </a:lnTo>
                  <a:lnTo>
                    <a:pt x="29888" y="3570"/>
                  </a:lnTo>
                  <a:lnTo>
                    <a:pt x="29888" y="3904"/>
                  </a:lnTo>
                  <a:lnTo>
                    <a:pt x="29955" y="4237"/>
                  </a:lnTo>
                  <a:lnTo>
                    <a:pt x="29621" y="4604"/>
                  </a:lnTo>
                  <a:lnTo>
                    <a:pt x="29221" y="4270"/>
                  </a:lnTo>
                  <a:lnTo>
                    <a:pt x="28887" y="4337"/>
                  </a:lnTo>
                  <a:lnTo>
                    <a:pt x="28887" y="4637"/>
                  </a:lnTo>
                  <a:lnTo>
                    <a:pt x="28554" y="4337"/>
                  </a:lnTo>
                  <a:lnTo>
                    <a:pt x="28187" y="4371"/>
                  </a:lnTo>
                  <a:lnTo>
                    <a:pt x="27887" y="4737"/>
                  </a:lnTo>
                  <a:lnTo>
                    <a:pt x="27953" y="5038"/>
                  </a:lnTo>
                  <a:lnTo>
                    <a:pt x="27553" y="5071"/>
                  </a:lnTo>
                  <a:lnTo>
                    <a:pt x="27286" y="5438"/>
                  </a:lnTo>
                  <a:lnTo>
                    <a:pt x="27320" y="6105"/>
                  </a:lnTo>
                  <a:lnTo>
                    <a:pt x="27687" y="6439"/>
                  </a:lnTo>
                  <a:lnTo>
                    <a:pt x="27720" y="7139"/>
                  </a:lnTo>
                  <a:lnTo>
                    <a:pt x="27353" y="6839"/>
                  </a:lnTo>
                  <a:lnTo>
                    <a:pt x="26986" y="6505"/>
                  </a:lnTo>
                  <a:lnTo>
                    <a:pt x="26653" y="6505"/>
                  </a:lnTo>
                  <a:lnTo>
                    <a:pt x="26352" y="7239"/>
                  </a:lnTo>
                  <a:lnTo>
                    <a:pt x="25952" y="6572"/>
                  </a:lnTo>
                  <a:lnTo>
                    <a:pt x="25652" y="6939"/>
                  </a:lnTo>
                  <a:lnTo>
                    <a:pt x="25685" y="7606"/>
                  </a:lnTo>
                  <a:lnTo>
                    <a:pt x="26052" y="8273"/>
                  </a:lnTo>
                  <a:lnTo>
                    <a:pt x="26119" y="8607"/>
                  </a:lnTo>
                  <a:lnTo>
                    <a:pt x="25719" y="8340"/>
                  </a:lnTo>
                  <a:lnTo>
                    <a:pt x="25352" y="7673"/>
                  </a:lnTo>
                  <a:lnTo>
                    <a:pt x="25385" y="8340"/>
                  </a:lnTo>
                  <a:lnTo>
                    <a:pt x="25118" y="9041"/>
                  </a:lnTo>
                  <a:lnTo>
                    <a:pt x="24718" y="8707"/>
                  </a:lnTo>
                  <a:lnTo>
                    <a:pt x="24684" y="8073"/>
                  </a:lnTo>
                  <a:lnTo>
                    <a:pt x="24351" y="8407"/>
                  </a:lnTo>
                  <a:lnTo>
                    <a:pt x="24451" y="9408"/>
                  </a:lnTo>
                  <a:lnTo>
                    <a:pt x="24117" y="9441"/>
                  </a:lnTo>
                  <a:lnTo>
                    <a:pt x="23717" y="9508"/>
                  </a:lnTo>
                  <a:lnTo>
                    <a:pt x="23450" y="9841"/>
                  </a:lnTo>
                  <a:lnTo>
                    <a:pt x="23784" y="10175"/>
                  </a:lnTo>
                  <a:lnTo>
                    <a:pt x="23484" y="10542"/>
                  </a:lnTo>
                  <a:lnTo>
                    <a:pt x="23150" y="10909"/>
                  </a:lnTo>
                  <a:lnTo>
                    <a:pt x="23183" y="11242"/>
                  </a:lnTo>
                  <a:lnTo>
                    <a:pt x="23550" y="11542"/>
                  </a:lnTo>
                  <a:lnTo>
                    <a:pt x="23217" y="11943"/>
                  </a:lnTo>
                  <a:lnTo>
                    <a:pt x="22183" y="12009"/>
                  </a:lnTo>
                  <a:lnTo>
                    <a:pt x="22149" y="11676"/>
                  </a:lnTo>
                  <a:lnTo>
                    <a:pt x="21849" y="12043"/>
                  </a:lnTo>
                  <a:lnTo>
                    <a:pt x="21849" y="12376"/>
                  </a:lnTo>
                  <a:lnTo>
                    <a:pt x="21882" y="13043"/>
                  </a:lnTo>
                  <a:lnTo>
                    <a:pt x="21949" y="13377"/>
                  </a:lnTo>
                  <a:lnTo>
                    <a:pt x="21649" y="14078"/>
                  </a:lnTo>
                  <a:lnTo>
                    <a:pt x="21616" y="13410"/>
                  </a:lnTo>
                  <a:lnTo>
                    <a:pt x="21549" y="12743"/>
                  </a:lnTo>
                  <a:lnTo>
                    <a:pt x="21549" y="12376"/>
                  </a:lnTo>
                  <a:lnTo>
                    <a:pt x="21215" y="12777"/>
                  </a:lnTo>
                  <a:lnTo>
                    <a:pt x="20882" y="12777"/>
                  </a:lnTo>
                  <a:lnTo>
                    <a:pt x="20515" y="12843"/>
                  </a:lnTo>
                  <a:lnTo>
                    <a:pt x="20181" y="13177"/>
                  </a:lnTo>
                  <a:lnTo>
                    <a:pt x="20548" y="13177"/>
                  </a:lnTo>
                  <a:lnTo>
                    <a:pt x="20948" y="13444"/>
                  </a:lnTo>
                  <a:lnTo>
                    <a:pt x="20948" y="13844"/>
                  </a:lnTo>
                  <a:lnTo>
                    <a:pt x="20548" y="13444"/>
                  </a:lnTo>
                  <a:lnTo>
                    <a:pt x="20281" y="13877"/>
                  </a:lnTo>
                  <a:lnTo>
                    <a:pt x="19881" y="13544"/>
                  </a:lnTo>
                  <a:lnTo>
                    <a:pt x="19514" y="13544"/>
                  </a:lnTo>
                  <a:lnTo>
                    <a:pt x="19614" y="14244"/>
                  </a:lnTo>
                  <a:lnTo>
                    <a:pt x="19281" y="14611"/>
                  </a:lnTo>
                  <a:lnTo>
                    <a:pt x="20281" y="14211"/>
                  </a:lnTo>
                  <a:lnTo>
                    <a:pt x="20648" y="14545"/>
                  </a:lnTo>
                  <a:lnTo>
                    <a:pt x="20682" y="14878"/>
                  </a:lnTo>
                  <a:lnTo>
                    <a:pt x="19981" y="14911"/>
                  </a:lnTo>
                  <a:lnTo>
                    <a:pt x="19648" y="14911"/>
                  </a:lnTo>
                  <a:lnTo>
                    <a:pt x="19314" y="15278"/>
                  </a:lnTo>
                  <a:lnTo>
                    <a:pt x="19347" y="15679"/>
                  </a:lnTo>
                  <a:lnTo>
                    <a:pt x="20014" y="15579"/>
                  </a:lnTo>
                  <a:lnTo>
                    <a:pt x="20048" y="16279"/>
                  </a:lnTo>
                  <a:lnTo>
                    <a:pt x="19714" y="16279"/>
                  </a:lnTo>
                  <a:lnTo>
                    <a:pt x="19381" y="16346"/>
                  </a:lnTo>
                  <a:lnTo>
                    <a:pt x="19047" y="16713"/>
                  </a:lnTo>
                  <a:lnTo>
                    <a:pt x="18780" y="17080"/>
                  </a:lnTo>
                  <a:lnTo>
                    <a:pt x="18046" y="16746"/>
                  </a:lnTo>
                  <a:lnTo>
                    <a:pt x="17713" y="17113"/>
                  </a:lnTo>
                  <a:lnTo>
                    <a:pt x="17713" y="17513"/>
                  </a:lnTo>
                  <a:lnTo>
                    <a:pt x="17780" y="17780"/>
                  </a:lnTo>
                  <a:lnTo>
                    <a:pt x="17446" y="17847"/>
                  </a:lnTo>
                  <a:lnTo>
                    <a:pt x="17112" y="18180"/>
                  </a:lnTo>
                  <a:lnTo>
                    <a:pt x="17479" y="18547"/>
                  </a:lnTo>
                  <a:lnTo>
                    <a:pt x="17179" y="18914"/>
                  </a:lnTo>
                  <a:lnTo>
                    <a:pt x="16479" y="18948"/>
                  </a:lnTo>
                  <a:lnTo>
                    <a:pt x="16846" y="19248"/>
                  </a:lnTo>
                  <a:lnTo>
                    <a:pt x="17212" y="19581"/>
                  </a:lnTo>
                  <a:lnTo>
                    <a:pt x="17546" y="19215"/>
                  </a:lnTo>
                  <a:lnTo>
                    <a:pt x="17613" y="19882"/>
                  </a:lnTo>
                  <a:lnTo>
                    <a:pt x="16879" y="19915"/>
                  </a:lnTo>
                  <a:lnTo>
                    <a:pt x="16545" y="19948"/>
                  </a:lnTo>
                  <a:lnTo>
                    <a:pt x="16545" y="20282"/>
                  </a:lnTo>
                  <a:lnTo>
                    <a:pt x="16946" y="20616"/>
                  </a:lnTo>
                  <a:lnTo>
                    <a:pt x="16612" y="21016"/>
                  </a:lnTo>
                  <a:lnTo>
                    <a:pt x="16278" y="21016"/>
                  </a:lnTo>
                  <a:lnTo>
                    <a:pt x="15945" y="21416"/>
                  </a:lnTo>
                  <a:lnTo>
                    <a:pt x="15645" y="21750"/>
                  </a:lnTo>
                  <a:lnTo>
                    <a:pt x="16012" y="22083"/>
                  </a:lnTo>
                  <a:lnTo>
                    <a:pt x="16012" y="22383"/>
                  </a:lnTo>
                  <a:lnTo>
                    <a:pt x="15678" y="22750"/>
                  </a:lnTo>
                  <a:lnTo>
                    <a:pt x="15344" y="22417"/>
                  </a:lnTo>
                  <a:lnTo>
                    <a:pt x="15311" y="22117"/>
                  </a:lnTo>
                  <a:lnTo>
                    <a:pt x="15011" y="22784"/>
                  </a:lnTo>
                  <a:lnTo>
                    <a:pt x="15011" y="23184"/>
                  </a:lnTo>
                  <a:lnTo>
                    <a:pt x="15378" y="23117"/>
                  </a:lnTo>
                  <a:lnTo>
                    <a:pt x="15445" y="23851"/>
                  </a:lnTo>
                  <a:lnTo>
                    <a:pt x="15111" y="24218"/>
                  </a:lnTo>
                  <a:lnTo>
                    <a:pt x="14777" y="24218"/>
                  </a:lnTo>
                  <a:lnTo>
                    <a:pt x="14811" y="24885"/>
                  </a:lnTo>
                  <a:lnTo>
                    <a:pt x="14511" y="25252"/>
                  </a:lnTo>
                  <a:lnTo>
                    <a:pt x="14144" y="25286"/>
                  </a:lnTo>
                  <a:lnTo>
                    <a:pt x="14177" y="25619"/>
                  </a:lnTo>
                  <a:lnTo>
                    <a:pt x="14511" y="25586"/>
                  </a:lnTo>
                  <a:lnTo>
                    <a:pt x="14544" y="25953"/>
                  </a:lnTo>
                  <a:lnTo>
                    <a:pt x="14544" y="26286"/>
                  </a:lnTo>
                  <a:lnTo>
                    <a:pt x="14277" y="26687"/>
                  </a:lnTo>
                  <a:lnTo>
                    <a:pt x="13543" y="26386"/>
                  </a:lnTo>
                  <a:lnTo>
                    <a:pt x="13510" y="26053"/>
                  </a:lnTo>
                  <a:lnTo>
                    <a:pt x="13143" y="25686"/>
                  </a:lnTo>
                  <a:lnTo>
                    <a:pt x="12843" y="26086"/>
                  </a:lnTo>
                  <a:lnTo>
                    <a:pt x="12509" y="26453"/>
                  </a:lnTo>
                  <a:lnTo>
                    <a:pt x="12142" y="26453"/>
                  </a:lnTo>
                  <a:lnTo>
                    <a:pt x="11809" y="26520"/>
                  </a:lnTo>
                  <a:lnTo>
                    <a:pt x="11875" y="27187"/>
                  </a:lnTo>
                  <a:lnTo>
                    <a:pt x="11508" y="27520"/>
                  </a:lnTo>
                  <a:lnTo>
                    <a:pt x="11275" y="28254"/>
                  </a:lnTo>
                  <a:lnTo>
                    <a:pt x="10941" y="28254"/>
                  </a:lnTo>
                  <a:lnTo>
                    <a:pt x="10608" y="28288"/>
                  </a:lnTo>
                  <a:lnTo>
                    <a:pt x="10608" y="28688"/>
                  </a:lnTo>
                  <a:lnTo>
                    <a:pt x="10641" y="29288"/>
                  </a:lnTo>
                  <a:lnTo>
                    <a:pt x="10274" y="29022"/>
                  </a:lnTo>
                  <a:lnTo>
                    <a:pt x="9974" y="29355"/>
                  </a:lnTo>
                  <a:lnTo>
                    <a:pt x="9640" y="29755"/>
                  </a:lnTo>
                  <a:lnTo>
                    <a:pt x="9273" y="29422"/>
                  </a:lnTo>
                  <a:lnTo>
                    <a:pt x="8973" y="29789"/>
                  </a:lnTo>
                  <a:lnTo>
                    <a:pt x="8640" y="30122"/>
                  </a:lnTo>
                  <a:lnTo>
                    <a:pt x="8306" y="30189"/>
                  </a:lnTo>
                  <a:lnTo>
                    <a:pt x="8339" y="30890"/>
                  </a:lnTo>
                  <a:lnTo>
                    <a:pt x="7973" y="30556"/>
                  </a:lnTo>
                  <a:lnTo>
                    <a:pt x="7639" y="30556"/>
                  </a:lnTo>
                  <a:lnTo>
                    <a:pt x="8006" y="30890"/>
                  </a:lnTo>
                  <a:lnTo>
                    <a:pt x="8006" y="31223"/>
                  </a:lnTo>
                  <a:lnTo>
                    <a:pt x="7672" y="31256"/>
                  </a:lnTo>
                  <a:lnTo>
                    <a:pt x="7305" y="30923"/>
                  </a:lnTo>
                  <a:lnTo>
                    <a:pt x="7005" y="31290"/>
                  </a:lnTo>
                  <a:lnTo>
                    <a:pt x="6638" y="31357"/>
                  </a:lnTo>
                  <a:lnTo>
                    <a:pt x="6305" y="31357"/>
                  </a:lnTo>
                  <a:lnTo>
                    <a:pt x="5971" y="31390"/>
                  </a:lnTo>
                  <a:lnTo>
                    <a:pt x="5971" y="31723"/>
                  </a:lnTo>
                  <a:lnTo>
                    <a:pt x="6338" y="32391"/>
                  </a:lnTo>
                  <a:lnTo>
                    <a:pt x="6038" y="32391"/>
                  </a:lnTo>
                  <a:lnTo>
                    <a:pt x="5671" y="32424"/>
                  </a:lnTo>
                  <a:lnTo>
                    <a:pt x="4937" y="32124"/>
                  </a:lnTo>
                  <a:lnTo>
                    <a:pt x="4637" y="32124"/>
                  </a:lnTo>
                  <a:lnTo>
                    <a:pt x="4303" y="32524"/>
                  </a:lnTo>
                  <a:lnTo>
                    <a:pt x="4670" y="32858"/>
                  </a:lnTo>
                  <a:lnTo>
                    <a:pt x="4704" y="33191"/>
                  </a:lnTo>
                  <a:lnTo>
                    <a:pt x="4370" y="33225"/>
                  </a:lnTo>
                  <a:lnTo>
                    <a:pt x="3669" y="33258"/>
                  </a:lnTo>
                  <a:lnTo>
                    <a:pt x="3336" y="33958"/>
                  </a:lnTo>
                  <a:lnTo>
                    <a:pt x="3303" y="33291"/>
                  </a:lnTo>
                  <a:lnTo>
                    <a:pt x="2969" y="33291"/>
                  </a:lnTo>
                  <a:lnTo>
                    <a:pt x="2669" y="33692"/>
                  </a:lnTo>
                  <a:lnTo>
                    <a:pt x="2302" y="33358"/>
                  </a:lnTo>
                  <a:lnTo>
                    <a:pt x="1935" y="33391"/>
                  </a:lnTo>
                  <a:lnTo>
                    <a:pt x="1635" y="33425"/>
                  </a:lnTo>
                  <a:lnTo>
                    <a:pt x="1635" y="33758"/>
                  </a:lnTo>
                  <a:lnTo>
                    <a:pt x="1668" y="34092"/>
                  </a:lnTo>
                  <a:lnTo>
                    <a:pt x="2002" y="34392"/>
                  </a:lnTo>
                  <a:lnTo>
                    <a:pt x="2369" y="34392"/>
                  </a:lnTo>
                  <a:lnTo>
                    <a:pt x="2435" y="34726"/>
                  </a:lnTo>
                  <a:lnTo>
                    <a:pt x="2035" y="34759"/>
                  </a:lnTo>
                  <a:lnTo>
                    <a:pt x="1768" y="35126"/>
                  </a:lnTo>
                  <a:lnTo>
                    <a:pt x="1001" y="35193"/>
                  </a:lnTo>
                  <a:lnTo>
                    <a:pt x="1034" y="35526"/>
                  </a:lnTo>
                  <a:lnTo>
                    <a:pt x="1435" y="35860"/>
                  </a:lnTo>
                  <a:lnTo>
                    <a:pt x="1468" y="36193"/>
                  </a:lnTo>
                  <a:lnTo>
                    <a:pt x="767" y="35893"/>
                  </a:lnTo>
                  <a:lnTo>
                    <a:pt x="767" y="36227"/>
                  </a:lnTo>
                  <a:lnTo>
                    <a:pt x="801" y="36560"/>
                  </a:lnTo>
                  <a:lnTo>
                    <a:pt x="1168" y="37227"/>
                  </a:lnTo>
                  <a:lnTo>
                    <a:pt x="1868" y="37127"/>
                  </a:lnTo>
                  <a:lnTo>
                    <a:pt x="1935" y="37528"/>
                  </a:lnTo>
                  <a:lnTo>
                    <a:pt x="1535" y="37561"/>
                  </a:lnTo>
                  <a:lnTo>
                    <a:pt x="834" y="37227"/>
                  </a:lnTo>
                  <a:lnTo>
                    <a:pt x="867" y="37594"/>
                  </a:lnTo>
                  <a:lnTo>
                    <a:pt x="867" y="37928"/>
                  </a:lnTo>
                  <a:lnTo>
                    <a:pt x="1268" y="38562"/>
                  </a:lnTo>
                  <a:lnTo>
                    <a:pt x="1668" y="38895"/>
                  </a:lnTo>
                  <a:lnTo>
                    <a:pt x="1301" y="39262"/>
                  </a:lnTo>
                  <a:lnTo>
                    <a:pt x="968" y="38929"/>
                  </a:lnTo>
                  <a:lnTo>
                    <a:pt x="634" y="39296"/>
                  </a:lnTo>
                  <a:lnTo>
                    <a:pt x="667" y="39629"/>
                  </a:lnTo>
                  <a:lnTo>
                    <a:pt x="1334" y="39963"/>
                  </a:lnTo>
                  <a:lnTo>
                    <a:pt x="1034" y="39963"/>
                  </a:lnTo>
                  <a:lnTo>
                    <a:pt x="667" y="40029"/>
                  </a:lnTo>
                  <a:lnTo>
                    <a:pt x="701" y="40363"/>
                  </a:lnTo>
                  <a:lnTo>
                    <a:pt x="1101" y="40697"/>
                  </a:lnTo>
                  <a:lnTo>
                    <a:pt x="1435" y="40963"/>
                  </a:lnTo>
                  <a:lnTo>
                    <a:pt x="2135" y="40930"/>
                  </a:lnTo>
                  <a:lnTo>
                    <a:pt x="2836" y="40563"/>
                  </a:lnTo>
                  <a:lnTo>
                    <a:pt x="2168" y="41264"/>
                  </a:lnTo>
                  <a:lnTo>
                    <a:pt x="1835" y="41631"/>
                  </a:lnTo>
                  <a:lnTo>
                    <a:pt x="1501" y="42031"/>
                  </a:lnTo>
                  <a:lnTo>
                    <a:pt x="2268" y="42631"/>
                  </a:lnTo>
                  <a:lnTo>
                    <a:pt x="1935" y="42698"/>
                  </a:lnTo>
                  <a:lnTo>
                    <a:pt x="1535" y="42731"/>
                  </a:lnTo>
                  <a:lnTo>
                    <a:pt x="1268" y="43065"/>
                  </a:lnTo>
                  <a:lnTo>
                    <a:pt x="867" y="42765"/>
                  </a:lnTo>
                  <a:lnTo>
                    <a:pt x="534" y="42765"/>
                  </a:lnTo>
                  <a:lnTo>
                    <a:pt x="267" y="43465"/>
                  </a:lnTo>
                  <a:lnTo>
                    <a:pt x="267" y="43799"/>
                  </a:lnTo>
                  <a:lnTo>
                    <a:pt x="0" y="44533"/>
                  </a:lnTo>
                  <a:lnTo>
                    <a:pt x="334" y="44866"/>
                  </a:lnTo>
                  <a:lnTo>
                    <a:pt x="968" y="43765"/>
                  </a:lnTo>
                  <a:lnTo>
                    <a:pt x="1635" y="43732"/>
                  </a:lnTo>
                  <a:lnTo>
                    <a:pt x="1635" y="44066"/>
                  </a:lnTo>
                  <a:lnTo>
                    <a:pt x="1701" y="44766"/>
                  </a:lnTo>
                  <a:lnTo>
                    <a:pt x="1368" y="44800"/>
                  </a:lnTo>
                  <a:lnTo>
                    <a:pt x="1435" y="45467"/>
                  </a:lnTo>
                  <a:lnTo>
                    <a:pt x="1101" y="45800"/>
                  </a:lnTo>
                  <a:lnTo>
                    <a:pt x="1101" y="45467"/>
                  </a:lnTo>
                  <a:lnTo>
                    <a:pt x="767" y="45867"/>
                  </a:lnTo>
                  <a:lnTo>
                    <a:pt x="801" y="46201"/>
                  </a:lnTo>
                  <a:lnTo>
                    <a:pt x="834" y="46868"/>
                  </a:lnTo>
                  <a:lnTo>
                    <a:pt x="867" y="47235"/>
                  </a:lnTo>
                  <a:lnTo>
                    <a:pt x="1601" y="47868"/>
                  </a:lnTo>
                  <a:lnTo>
                    <a:pt x="2669" y="48102"/>
                  </a:lnTo>
                  <a:lnTo>
                    <a:pt x="2002" y="48869"/>
                  </a:lnTo>
                  <a:lnTo>
                    <a:pt x="2702" y="49136"/>
                  </a:lnTo>
                  <a:lnTo>
                    <a:pt x="3036" y="48769"/>
                  </a:lnTo>
                  <a:lnTo>
                    <a:pt x="3102" y="49470"/>
                  </a:lnTo>
                  <a:lnTo>
                    <a:pt x="4136" y="49403"/>
                  </a:lnTo>
                  <a:lnTo>
                    <a:pt x="4804" y="49336"/>
                  </a:lnTo>
                  <a:lnTo>
                    <a:pt x="5471" y="48969"/>
                  </a:lnTo>
                  <a:lnTo>
                    <a:pt x="5504" y="49269"/>
                  </a:lnTo>
                  <a:lnTo>
                    <a:pt x="6138" y="48936"/>
                  </a:lnTo>
                  <a:lnTo>
                    <a:pt x="6471" y="48502"/>
                  </a:lnTo>
                  <a:lnTo>
                    <a:pt x="6772" y="47802"/>
                  </a:lnTo>
                  <a:lnTo>
                    <a:pt x="7105" y="47435"/>
                  </a:lnTo>
                  <a:lnTo>
                    <a:pt x="8106" y="47034"/>
                  </a:lnTo>
                  <a:lnTo>
                    <a:pt x="8106" y="46734"/>
                  </a:lnTo>
                  <a:lnTo>
                    <a:pt x="8373" y="46367"/>
                  </a:lnTo>
                  <a:lnTo>
                    <a:pt x="9107" y="46301"/>
                  </a:lnTo>
                  <a:lnTo>
                    <a:pt x="9107" y="46634"/>
                  </a:lnTo>
                  <a:lnTo>
                    <a:pt x="9474" y="46934"/>
                  </a:lnTo>
                  <a:lnTo>
                    <a:pt x="10141" y="46567"/>
                  </a:lnTo>
                  <a:lnTo>
                    <a:pt x="10107" y="45867"/>
                  </a:lnTo>
                  <a:lnTo>
                    <a:pt x="10708" y="45133"/>
                  </a:lnTo>
                  <a:lnTo>
                    <a:pt x="10674" y="44433"/>
                  </a:lnTo>
                  <a:lnTo>
                    <a:pt x="10308" y="44132"/>
                  </a:lnTo>
                  <a:lnTo>
                    <a:pt x="10941" y="43398"/>
                  </a:lnTo>
                  <a:lnTo>
                    <a:pt x="11275" y="43065"/>
                  </a:lnTo>
                  <a:lnTo>
                    <a:pt x="11608" y="42631"/>
                  </a:lnTo>
                  <a:lnTo>
                    <a:pt x="11942" y="42631"/>
                  </a:lnTo>
                  <a:lnTo>
                    <a:pt x="11975" y="43298"/>
                  </a:lnTo>
                  <a:lnTo>
                    <a:pt x="11675" y="43699"/>
                  </a:lnTo>
                  <a:lnTo>
                    <a:pt x="11308" y="43732"/>
                  </a:lnTo>
                  <a:lnTo>
                    <a:pt x="11342" y="44399"/>
                  </a:lnTo>
                  <a:lnTo>
                    <a:pt x="11709" y="44366"/>
                  </a:lnTo>
                  <a:lnTo>
                    <a:pt x="12776" y="44966"/>
                  </a:lnTo>
                  <a:lnTo>
                    <a:pt x="13376" y="44232"/>
                  </a:lnTo>
                  <a:lnTo>
                    <a:pt x="13376" y="43932"/>
                  </a:lnTo>
                  <a:lnTo>
                    <a:pt x="13710" y="43565"/>
                  </a:lnTo>
                  <a:lnTo>
                    <a:pt x="13677" y="43198"/>
                  </a:lnTo>
                  <a:lnTo>
                    <a:pt x="14010" y="42865"/>
                  </a:lnTo>
                  <a:lnTo>
                    <a:pt x="14344" y="42798"/>
                  </a:lnTo>
                  <a:lnTo>
                    <a:pt x="14677" y="42798"/>
                  </a:lnTo>
                  <a:lnTo>
                    <a:pt x="14944" y="41764"/>
                  </a:lnTo>
                  <a:lnTo>
                    <a:pt x="14877" y="40697"/>
                  </a:lnTo>
                  <a:lnTo>
                    <a:pt x="14844" y="40396"/>
                  </a:lnTo>
                  <a:lnTo>
                    <a:pt x="14811" y="40029"/>
                  </a:lnTo>
                  <a:lnTo>
                    <a:pt x="14477" y="39396"/>
                  </a:lnTo>
                  <a:lnTo>
                    <a:pt x="14444" y="39029"/>
                  </a:lnTo>
                  <a:lnTo>
                    <a:pt x="15378" y="38261"/>
                  </a:lnTo>
                  <a:lnTo>
                    <a:pt x="15378" y="37928"/>
                  </a:lnTo>
                  <a:lnTo>
                    <a:pt x="15311" y="37261"/>
                  </a:lnTo>
                  <a:lnTo>
                    <a:pt x="15311" y="36894"/>
                  </a:lnTo>
                  <a:lnTo>
                    <a:pt x="14944" y="36594"/>
                  </a:lnTo>
                  <a:lnTo>
                    <a:pt x="14544" y="36260"/>
                  </a:lnTo>
                  <a:lnTo>
                    <a:pt x="14511" y="35926"/>
                  </a:lnTo>
                  <a:lnTo>
                    <a:pt x="14511" y="35593"/>
                  </a:lnTo>
                  <a:lnTo>
                    <a:pt x="14811" y="34892"/>
                  </a:lnTo>
                  <a:lnTo>
                    <a:pt x="14777" y="34525"/>
                  </a:lnTo>
                  <a:lnTo>
                    <a:pt x="14711" y="33858"/>
                  </a:lnTo>
                  <a:lnTo>
                    <a:pt x="14344" y="33525"/>
                  </a:lnTo>
                  <a:lnTo>
                    <a:pt x="14344" y="33225"/>
                  </a:lnTo>
                  <a:lnTo>
                    <a:pt x="14310" y="32524"/>
                  </a:lnTo>
                  <a:lnTo>
                    <a:pt x="14611" y="32124"/>
                  </a:lnTo>
                  <a:lnTo>
                    <a:pt x="14544" y="31423"/>
                  </a:lnTo>
                  <a:lnTo>
                    <a:pt x="14511" y="30756"/>
                  </a:lnTo>
                  <a:lnTo>
                    <a:pt x="14477" y="30089"/>
                  </a:lnTo>
                  <a:lnTo>
                    <a:pt x="14777" y="29388"/>
                  </a:lnTo>
                  <a:lnTo>
                    <a:pt x="15111" y="29022"/>
                  </a:lnTo>
                  <a:lnTo>
                    <a:pt x="15778" y="28621"/>
                  </a:lnTo>
                  <a:lnTo>
                    <a:pt x="15811" y="28621"/>
                  </a:lnTo>
                  <a:lnTo>
                    <a:pt x="15845" y="28921"/>
                  </a:lnTo>
                  <a:lnTo>
                    <a:pt x="16112" y="28921"/>
                  </a:lnTo>
                  <a:lnTo>
                    <a:pt x="16445" y="28588"/>
                  </a:lnTo>
                  <a:lnTo>
                    <a:pt x="16779" y="28221"/>
                  </a:lnTo>
                  <a:lnTo>
                    <a:pt x="17112" y="28221"/>
                  </a:lnTo>
                  <a:lnTo>
                    <a:pt x="17813" y="28121"/>
                  </a:lnTo>
                  <a:lnTo>
                    <a:pt x="18113" y="27754"/>
                  </a:lnTo>
                  <a:lnTo>
                    <a:pt x="17713" y="27087"/>
                  </a:lnTo>
                  <a:lnTo>
                    <a:pt x="17679" y="26753"/>
                  </a:lnTo>
                  <a:lnTo>
                    <a:pt x="17679" y="26420"/>
                  </a:lnTo>
                  <a:lnTo>
                    <a:pt x="17279" y="25753"/>
                  </a:lnTo>
                  <a:lnTo>
                    <a:pt x="17613" y="25386"/>
                  </a:lnTo>
                  <a:lnTo>
                    <a:pt x="18213" y="25019"/>
                  </a:lnTo>
                  <a:lnTo>
                    <a:pt x="18213" y="24685"/>
                  </a:lnTo>
                  <a:lnTo>
                    <a:pt x="18513" y="23618"/>
                  </a:lnTo>
                  <a:lnTo>
                    <a:pt x="18480" y="23251"/>
                  </a:lnTo>
                  <a:lnTo>
                    <a:pt x="18447" y="22917"/>
                  </a:lnTo>
                  <a:lnTo>
                    <a:pt x="18380" y="22217"/>
                  </a:lnTo>
                  <a:lnTo>
                    <a:pt x="18714" y="21916"/>
                  </a:lnTo>
                  <a:lnTo>
                    <a:pt x="19014" y="21183"/>
                  </a:lnTo>
                  <a:lnTo>
                    <a:pt x="18980" y="20449"/>
                  </a:lnTo>
                  <a:lnTo>
                    <a:pt x="19648" y="20082"/>
                  </a:lnTo>
                  <a:lnTo>
                    <a:pt x="20315" y="19715"/>
                  </a:lnTo>
                  <a:lnTo>
                    <a:pt x="20615" y="19348"/>
                  </a:lnTo>
                  <a:lnTo>
                    <a:pt x="20615" y="19014"/>
                  </a:lnTo>
                  <a:lnTo>
                    <a:pt x="20548" y="18281"/>
                  </a:lnTo>
                  <a:lnTo>
                    <a:pt x="21215" y="17880"/>
                  </a:lnTo>
                  <a:lnTo>
                    <a:pt x="21849" y="17213"/>
                  </a:lnTo>
                  <a:lnTo>
                    <a:pt x="21816" y="16846"/>
                  </a:lnTo>
                  <a:lnTo>
                    <a:pt x="22149" y="16446"/>
                  </a:lnTo>
                  <a:lnTo>
                    <a:pt x="21782" y="15779"/>
                  </a:lnTo>
                  <a:lnTo>
                    <a:pt x="21382" y="15512"/>
                  </a:lnTo>
                  <a:lnTo>
                    <a:pt x="21716" y="15112"/>
                  </a:lnTo>
                  <a:lnTo>
                    <a:pt x="22016" y="14745"/>
                  </a:lnTo>
                  <a:lnTo>
                    <a:pt x="23017" y="14011"/>
                  </a:lnTo>
                  <a:lnTo>
                    <a:pt x="22983" y="13677"/>
                  </a:lnTo>
                  <a:lnTo>
                    <a:pt x="23283" y="12943"/>
                  </a:lnTo>
                  <a:lnTo>
                    <a:pt x="23317" y="12943"/>
                  </a:lnTo>
                  <a:lnTo>
                    <a:pt x="23684" y="12910"/>
                  </a:lnTo>
                  <a:lnTo>
                    <a:pt x="24351" y="13210"/>
                  </a:lnTo>
                  <a:lnTo>
                    <a:pt x="24684" y="13177"/>
                  </a:lnTo>
                  <a:lnTo>
                    <a:pt x="24651" y="12877"/>
                  </a:lnTo>
                  <a:lnTo>
                    <a:pt x="24618" y="12176"/>
                  </a:lnTo>
                  <a:lnTo>
                    <a:pt x="25285" y="11776"/>
                  </a:lnTo>
                  <a:lnTo>
                    <a:pt x="25318" y="11776"/>
                  </a:lnTo>
                  <a:lnTo>
                    <a:pt x="25685" y="12076"/>
                  </a:lnTo>
                  <a:lnTo>
                    <a:pt x="25985" y="12076"/>
                  </a:lnTo>
                  <a:lnTo>
                    <a:pt x="25985" y="11743"/>
                  </a:lnTo>
                  <a:lnTo>
                    <a:pt x="26186" y="10675"/>
                  </a:lnTo>
                  <a:lnTo>
                    <a:pt x="26219" y="10708"/>
                  </a:lnTo>
                  <a:lnTo>
                    <a:pt x="26286" y="10675"/>
                  </a:lnTo>
                  <a:lnTo>
                    <a:pt x="26953" y="10942"/>
                  </a:lnTo>
                  <a:lnTo>
                    <a:pt x="26886" y="10608"/>
                  </a:lnTo>
                  <a:lnTo>
                    <a:pt x="26853" y="9941"/>
                  </a:lnTo>
                  <a:lnTo>
                    <a:pt x="26819" y="9574"/>
                  </a:lnTo>
                  <a:lnTo>
                    <a:pt x="26853" y="9574"/>
                  </a:lnTo>
                  <a:lnTo>
                    <a:pt x="27553" y="9541"/>
                  </a:lnTo>
                  <a:lnTo>
                    <a:pt x="27486" y="8874"/>
                  </a:lnTo>
                  <a:lnTo>
                    <a:pt x="27820" y="8173"/>
                  </a:lnTo>
                  <a:lnTo>
                    <a:pt x="28154" y="8173"/>
                  </a:lnTo>
                  <a:lnTo>
                    <a:pt x="28521" y="8440"/>
                  </a:lnTo>
                  <a:lnTo>
                    <a:pt x="29221" y="8740"/>
                  </a:lnTo>
                  <a:lnTo>
                    <a:pt x="29288" y="9074"/>
                  </a:lnTo>
                  <a:lnTo>
                    <a:pt x="29655" y="9741"/>
                  </a:lnTo>
                  <a:lnTo>
                    <a:pt x="30188" y="9741"/>
                  </a:lnTo>
                  <a:lnTo>
                    <a:pt x="30355" y="9708"/>
                  </a:lnTo>
                  <a:lnTo>
                    <a:pt x="30689" y="10041"/>
                  </a:lnTo>
                  <a:lnTo>
                    <a:pt x="31689" y="9941"/>
                  </a:lnTo>
                  <a:lnTo>
                    <a:pt x="32023" y="9574"/>
                  </a:lnTo>
                  <a:lnTo>
                    <a:pt x="32390" y="9574"/>
                  </a:lnTo>
                  <a:lnTo>
                    <a:pt x="32790" y="10208"/>
                  </a:lnTo>
                  <a:lnTo>
                    <a:pt x="33457" y="9841"/>
                  </a:lnTo>
                  <a:lnTo>
                    <a:pt x="33791" y="9841"/>
                  </a:lnTo>
                  <a:lnTo>
                    <a:pt x="33724" y="9508"/>
                  </a:lnTo>
                  <a:lnTo>
                    <a:pt x="34024" y="8740"/>
                  </a:lnTo>
                  <a:lnTo>
                    <a:pt x="34358" y="8373"/>
                  </a:lnTo>
                  <a:lnTo>
                    <a:pt x="34358" y="8040"/>
                  </a:lnTo>
                  <a:lnTo>
                    <a:pt x="34325" y="7706"/>
                  </a:lnTo>
                  <a:lnTo>
                    <a:pt x="34291" y="7373"/>
                  </a:lnTo>
                  <a:lnTo>
                    <a:pt x="34625" y="6672"/>
                  </a:lnTo>
                  <a:lnTo>
                    <a:pt x="34491" y="5271"/>
                  </a:lnTo>
                  <a:lnTo>
                    <a:pt x="34792" y="4938"/>
                  </a:lnTo>
                  <a:lnTo>
                    <a:pt x="34825" y="4938"/>
                  </a:lnTo>
                  <a:lnTo>
                    <a:pt x="35159" y="4904"/>
                  </a:lnTo>
                  <a:lnTo>
                    <a:pt x="35492" y="4871"/>
                  </a:lnTo>
                  <a:lnTo>
                    <a:pt x="36159" y="4437"/>
                  </a:lnTo>
                  <a:lnTo>
                    <a:pt x="36493" y="4104"/>
                  </a:lnTo>
                  <a:lnTo>
                    <a:pt x="36693" y="4104"/>
                  </a:lnTo>
                  <a:lnTo>
                    <a:pt x="36860" y="4070"/>
                  </a:lnTo>
                  <a:lnTo>
                    <a:pt x="36560" y="4838"/>
                  </a:lnTo>
                  <a:lnTo>
                    <a:pt x="37627" y="5071"/>
                  </a:lnTo>
                  <a:lnTo>
                    <a:pt x="37861" y="5038"/>
                  </a:lnTo>
                  <a:lnTo>
                    <a:pt x="37961" y="5038"/>
                  </a:lnTo>
                  <a:lnTo>
                    <a:pt x="38328" y="5371"/>
                  </a:lnTo>
                  <a:lnTo>
                    <a:pt x="38694" y="5671"/>
                  </a:lnTo>
                  <a:lnTo>
                    <a:pt x="38694" y="6005"/>
                  </a:lnTo>
                  <a:lnTo>
                    <a:pt x="38394" y="6405"/>
                  </a:lnTo>
                  <a:lnTo>
                    <a:pt x="38461" y="7072"/>
                  </a:lnTo>
                  <a:lnTo>
                    <a:pt x="38461" y="7406"/>
                  </a:lnTo>
                  <a:lnTo>
                    <a:pt x="38494" y="7740"/>
                  </a:lnTo>
                  <a:lnTo>
                    <a:pt x="38528" y="8073"/>
                  </a:lnTo>
                  <a:lnTo>
                    <a:pt x="38861" y="8073"/>
                  </a:lnTo>
                  <a:lnTo>
                    <a:pt x="38928" y="6839"/>
                  </a:lnTo>
                  <a:lnTo>
                    <a:pt x="39328" y="6038"/>
                  </a:lnTo>
                  <a:lnTo>
                    <a:pt x="40029" y="5538"/>
                  </a:lnTo>
                  <a:lnTo>
                    <a:pt x="40829" y="5338"/>
                  </a:lnTo>
                  <a:lnTo>
                    <a:pt x="40863" y="5104"/>
                  </a:lnTo>
                  <a:lnTo>
                    <a:pt x="41029" y="4070"/>
                  </a:lnTo>
                  <a:lnTo>
                    <a:pt x="40996" y="4104"/>
                  </a:lnTo>
                  <a:lnTo>
                    <a:pt x="40296" y="4170"/>
                  </a:lnTo>
                  <a:lnTo>
                    <a:pt x="39962" y="4204"/>
                  </a:lnTo>
                  <a:lnTo>
                    <a:pt x="40229" y="3870"/>
                  </a:lnTo>
                  <a:lnTo>
                    <a:pt x="40196" y="3170"/>
                  </a:lnTo>
                  <a:lnTo>
                    <a:pt x="39829" y="2869"/>
                  </a:lnTo>
                  <a:lnTo>
                    <a:pt x="40196" y="2836"/>
                  </a:lnTo>
                  <a:lnTo>
                    <a:pt x="40496" y="2436"/>
                  </a:lnTo>
                  <a:lnTo>
                    <a:pt x="40496" y="2102"/>
                  </a:lnTo>
                  <a:lnTo>
                    <a:pt x="40462" y="1769"/>
                  </a:lnTo>
                  <a:lnTo>
                    <a:pt x="40129" y="1769"/>
                  </a:lnTo>
                  <a:lnTo>
                    <a:pt x="40062" y="1435"/>
                  </a:lnTo>
                  <a:lnTo>
                    <a:pt x="39395" y="1502"/>
                  </a:lnTo>
                  <a:lnTo>
                    <a:pt x="38728" y="1902"/>
                  </a:lnTo>
                  <a:lnTo>
                    <a:pt x="38694" y="1202"/>
                  </a:lnTo>
                  <a:lnTo>
                    <a:pt x="37994" y="1235"/>
                  </a:lnTo>
                  <a:lnTo>
                    <a:pt x="37627" y="901"/>
                  </a:lnTo>
                  <a:lnTo>
                    <a:pt x="36993" y="1669"/>
                  </a:lnTo>
                  <a:lnTo>
                    <a:pt x="37027" y="2036"/>
                  </a:lnTo>
                  <a:lnTo>
                    <a:pt x="36693" y="2369"/>
                  </a:lnTo>
                  <a:lnTo>
                    <a:pt x="36326" y="1702"/>
                  </a:lnTo>
                  <a:lnTo>
                    <a:pt x="36293" y="1368"/>
                  </a:lnTo>
                  <a:lnTo>
                    <a:pt x="36626" y="1001"/>
                  </a:lnTo>
                  <a:lnTo>
                    <a:pt x="36626" y="668"/>
                  </a:lnTo>
                  <a:lnTo>
                    <a:pt x="36526"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5961136" y="2777243"/>
              <a:ext cx="20979" cy="29354"/>
            </a:xfrm>
            <a:custGeom>
              <a:avLst/>
              <a:gdLst/>
              <a:ahLst/>
              <a:cxnLst/>
              <a:rect l="l" t="t" r="r" b="b"/>
              <a:pathLst>
                <a:path w="1002" h="1402" extrusionOk="0">
                  <a:moveTo>
                    <a:pt x="601" y="0"/>
                  </a:moveTo>
                  <a:lnTo>
                    <a:pt x="1" y="768"/>
                  </a:lnTo>
                  <a:lnTo>
                    <a:pt x="134" y="768"/>
                  </a:lnTo>
                  <a:lnTo>
                    <a:pt x="301" y="734"/>
                  </a:lnTo>
                  <a:lnTo>
                    <a:pt x="334" y="734"/>
                  </a:lnTo>
                  <a:lnTo>
                    <a:pt x="367" y="1101"/>
                  </a:lnTo>
                  <a:lnTo>
                    <a:pt x="668" y="1401"/>
                  </a:lnTo>
                  <a:lnTo>
                    <a:pt x="1001" y="1068"/>
                  </a:lnTo>
                  <a:lnTo>
                    <a:pt x="968" y="667"/>
                  </a:lnTo>
                  <a:lnTo>
                    <a:pt x="968" y="334"/>
                  </a:lnTo>
                  <a:lnTo>
                    <a:pt x="601"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5960445" y="2793302"/>
              <a:ext cx="21" cy="21"/>
            </a:xfrm>
            <a:custGeom>
              <a:avLst/>
              <a:gdLst/>
              <a:ahLst/>
              <a:cxnLst/>
              <a:rect l="l" t="t" r="r" b="b"/>
              <a:pathLst>
                <a:path w="1" h="1" extrusionOk="0">
                  <a:moveTo>
                    <a:pt x="0" y="1"/>
                  </a:move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5960445" y="2035511"/>
              <a:ext cx="460269" cy="1055334"/>
            </a:xfrm>
            <a:custGeom>
              <a:avLst/>
              <a:gdLst/>
              <a:ahLst/>
              <a:cxnLst/>
              <a:rect l="l" t="t" r="r" b="b"/>
              <a:pathLst>
                <a:path w="21983" h="50404" extrusionOk="0">
                  <a:moveTo>
                    <a:pt x="15378" y="1"/>
                  </a:moveTo>
                  <a:lnTo>
                    <a:pt x="14711" y="34"/>
                  </a:lnTo>
                  <a:lnTo>
                    <a:pt x="14677" y="34"/>
                  </a:lnTo>
                  <a:lnTo>
                    <a:pt x="14711" y="401"/>
                  </a:lnTo>
                  <a:lnTo>
                    <a:pt x="14744" y="1068"/>
                  </a:lnTo>
                  <a:lnTo>
                    <a:pt x="14811" y="1402"/>
                  </a:lnTo>
                  <a:lnTo>
                    <a:pt x="14811" y="1469"/>
                  </a:lnTo>
                  <a:lnTo>
                    <a:pt x="14077" y="1168"/>
                  </a:lnTo>
                  <a:lnTo>
                    <a:pt x="14044" y="1135"/>
                  </a:lnTo>
                  <a:lnTo>
                    <a:pt x="13843" y="2203"/>
                  </a:lnTo>
                  <a:lnTo>
                    <a:pt x="13843" y="2536"/>
                  </a:lnTo>
                  <a:lnTo>
                    <a:pt x="13510" y="2536"/>
                  </a:lnTo>
                  <a:lnTo>
                    <a:pt x="13143" y="2236"/>
                  </a:lnTo>
                  <a:lnTo>
                    <a:pt x="12476" y="2636"/>
                  </a:lnTo>
                  <a:lnTo>
                    <a:pt x="12509" y="3337"/>
                  </a:lnTo>
                  <a:lnTo>
                    <a:pt x="12542" y="3637"/>
                  </a:lnTo>
                  <a:lnTo>
                    <a:pt x="12209" y="3670"/>
                  </a:lnTo>
                  <a:lnTo>
                    <a:pt x="11508" y="3370"/>
                  </a:lnTo>
                  <a:lnTo>
                    <a:pt x="11175" y="3403"/>
                  </a:lnTo>
                  <a:lnTo>
                    <a:pt x="11141" y="3403"/>
                  </a:lnTo>
                  <a:lnTo>
                    <a:pt x="10841" y="4137"/>
                  </a:lnTo>
                  <a:lnTo>
                    <a:pt x="10875" y="4471"/>
                  </a:lnTo>
                  <a:lnTo>
                    <a:pt x="9874" y="5205"/>
                  </a:lnTo>
                  <a:lnTo>
                    <a:pt x="9574" y="5572"/>
                  </a:lnTo>
                  <a:lnTo>
                    <a:pt x="9240" y="5972"/>
                  </a:lnTo>
                  <a:lnTo>
                    <a:pt x="9640" y="6239"/>
                  </a:lnTo>
                  <a:lnTo>
                    <a:pt x="10007" y="6906"/>
                  </a:lnTo>
                  <a:lnTo>
                    <a:pt x="9674" y="7306"/>
                  </a:lnTo>
                  <a:lnTo>
                    <a:pt x="9707" y="7673"/>
                  </a:lnTo>
                  <a:lnTo>
                    <a:pt x="9073" y="8340"/>
                  </a:lnTo>
                  <a:lnTo>
                    <a:pt x="8406" y="8741"/>
                  </a:lnTo>
                  <a:lnTo>
                    <a:pt x="8473" y="9474"/>
                  </a:lnTo>
                  <a:lnTo>
                    <a:pt x="8473" y="9808"/>
                  </a:lnTo>
                  <a:lnTo>
                    <a:pt x="8173" y="10175"/>
                  </a:lnTo>
                  <a:lnTo>
                    <a:pt x="7506" y="10542"/>
                  </a:lnTo>
                  <a:lnTo>
                    <a:pt x="6838" y="10909"/>
                  </a:lnTo>
                  <a:lnTo>
                    <a:pt x="6872" y="11643"/>
                  </a:lnTo>
                  <a:lnTo>
                    <a:pt x="6572" y="12376"/>
                  </a:lnTo>
                  <a:lnTo>
                    <a:pt x="6238" y="12677"/>
                  </a:lnTo>
                  <a:lnTo>
                    <a:pt x="6305" y="13377"/>
                  </a:lnTo>
                  <a:lnTo>
                    <a:pt x="6338" y="13711"/>
                  </a:lnTo>
                  <a:lnTo>
                    <a:pt x="6371" y="14078"/>
                  </a:lnTo>
                  <a:lnTo>
                    <a:pt x="6071" y="15145"/>
                  </a:lnTo>
                  <a:lnTo>
                    <a:pt x="6071" y="15479"/>
                  </a:lnTo>
                  <a:lnTo>
                    <a:pt x="5471" y="15846"/>
                  </a:lnTo>
                  <a:lnTo>
                    <a:pt x="5137" y="16213"/>
                  </a:lnTo>
                  <a:lnTo>
                    <a:pt x="5537" y="16880"/>
                  </a:lnTo>
                  <a:lnTo>
                    <a:pt x="5537" y="17213"/>
                  </a:lnTo>
                  <a:lnTo>
                    <a:pt x="5571" y="17547"/>
                  </a:lnTo>
                  <a:lnTo>
                    <a:pt x="5971" y="18214"/>
                  </a:lnTo>
                  <a:lnTo>
                    <a:pt x="5671" y="18581"/>
                  </a:lnTo>
                  <a:lnTo>
                    <a:pt x="4970" y="18681"/>
                  </a:lnTo>
                  <a:lnTo>
                    <a:pt x="4637" y="18681"/>
                  </a:lnTo>
                  <a:lnTo>
                    <a:pt x="4303" y="19048"/>
                  </a:lnTo>
                  <a:lnTo>
                    <a:pt x="3970" y="19381"/>
                  </a:lnTo>
                  <a:lnTo>
                    <a:pt x="3636" y="19381"/>
                  </a:lnTo>
                  <a:lnTo>
                    <a:pt x="3636" y="19081"/>
                  </a:lnTo>
                  <a:lnTo>
                    <a:pt x="2969" y="19482"/>
                  </a:lnTo>
                  <a:lnTo>
                    <a:pt x="2635" y="19848"/>
                  </a:lnTo>
                  <a:lnTo>
                    <a:pt x="2335" y="20549"/>
                  </a:lnTo>
                  <a:lnTo>
                    <a:pt x="2369" y="21216"/>
                  </a:lnTo>
                  <a:lnTo>
                    <a:pt x="2402" y="21883"/>
                  </a:lnTo>
                  <a:lnTo>
                    <a:pt x="2469" y="22584"/>
                  </a:lnTo>
                  <a:lnTo>
                    <a:pt x="2168" y="22984"/>
                  </a:lnTo>
                  <a:lnTo>
                    <a:pt x="2202" y="23685"/>
                  </a:lnTo>
                  <a:lnTo>
                    <a:pt x="2202" y="23985"/>
                  </a:lnTo>
                  <a:lnTo>
                    <a:pt x="2569" y="24318"/>
                  </a:lnTo>
                  <a:lnTo>
                    <a:pt x="2635" y="24985"/>
                  </a:lnTo>
                  <a:lnTo>
                    <a:pt x="2669" y="25352"/>
                  </a:lnTo>
                  <a:lnTo>
                    <a:pt x="2369" y="26053"/>
                  </a:lnTo>
                  <a:lnTo>
                    <a:pt x="2369" y="26386"/>
                  </a:lnTo>
                  <a:lnTo>
                    <a:pt x="2402" y="26720"/>
                  </a:lnTo>
                  <a:lnTo>
                    <a:pt x="2802" y="27054"/>
                  </a:lnTo>
                  <a:lnTo>
                    <a:pt x="3169" y="27354"/>
                  </a:lnTo>
                  <a:lnTo>
                    <a:pt x="3169" y="27721"/>
                  </a:lnTo>
                  <a:lnTo>
                    <a:pt x="3236" y="28388"/>
                  </a:lnTo>
                  <a:lnTo>
                    <a:pt x="3236" y="28721"/>
                  </a:lnTo>
                  <a:lnTo>
                    <a:pt x="2302" y="29489"/>
                  </a:lnTo>
                  <a:lnTo>
                    <a:pt x="2335" y="29856"/>
                  </a:lnTo>
                  <a:lnTo>
                    <a:pt x="2669" y="30489"/>
                  </a:lnTo>
                  <a:lnTo>
                    <a:pt x="2702" y="30856"/>
                  </a:lnTo>
                  <a:lnTo>
                    <a:pt x="2735" y="31157"/>
                  </a:lnTo>
                  <a:lnTo>
                    <a:pt x="2802" y="32224"/>
                  </a:lnTo>
                  <a:lnTo>
                    <a:pt x="2535" y="33258"/>
                  </a:lnTo>
                  <a:lnTo>
                    <a:pt x="2202" y="33258"/>
                  </a:lnTo>
                  <a:lnTo>
                    <a:pt x="1868" y="33325"/>
                  </a:lnTo>
                  <a:lnTo>
                    <a:pt x="1535" y="33658"/>
                  </a:lnTo>
                  <a:lnTo>
                    <a:pt x="1568" y="34025"/>
                  </a:lnTo>
                  <a:lnTo>
                    <a:pt x="1234" y="34392"/>
                  </a:lnTo>
                  <a:lnTo>
                    <a:pt x="1234" y="34692"/>
                  </a:lnTo>
                  <a:lnTo>
                    <a:pt x="634" y="35426"/>
                  </a:lnTo>
                  <a:lnTo>
                    <a:pt x="1001" y="35760"/>
                  </a:lnTo>
                  <a:lnTo>
                    <a:pt x="1001" y="36093"/>
                  </a:lnTo>
                  <a:lnTo>
                    <a:pt x="1034" y="36494"/>
                  </a:lnTo>
                  <a:lnTo>
                    <a:pt x="701" y="36827"/>
                  </a:lnTo>
                  <a:lnTo>
                    <a:pt x="701" y="36861"/>
                  </a:lnTo>
                  <a:lnTo>
                    <a:pt x="367" y="36527"/>
                  </a:lnTo>
                  <a:lnTo>
                    <a:pt x="334" y="36160"/>
                  </a:lnTo>
                  <a:lnTo>
                    <a:pt x="167" y="36194"/>
                  </a:lnTo>
                  <a:lnTo>
                    <a:pt x="0" y="36194"/>
                  </a:lnTo>
                  <a:lnTo>
                    <a:pt x="67" y="36894"/>
                  </a:lnTo>
                  <a:lnTo>
                    <a:pt x="67" y="37194"/>
                  </a:lnTo>
                  <a:lnTo>
                    <a:pt x="134" y="37895"/>
                  </a:lnTo>
                  <a:lnTo>
                    <a:pt x="167" y="38228"/>
                  </a:lnTo>
                  <a:lnTo>
                    <a:pt x="167" y="38562"/>
                  </a:lnTo>
                  <a:lnTo>
                    <a:pt x="200" y="38929"/>
                  </a:lnTo>
                  <a:lnTo>
                    <a:pt x="234" y="39262"/>
                  </a:lnTo>
                  <a:lnTo>
                    <a:pt x="567" y="39229"/>
                  </a:lnTo>
                  <a:lnTo>
                    <a:pt x="634" y="39930"/>
                  </a:lnTo>
                  <a:lnTo>
                    <a:pt x="901" y="39563"/>
                  </a:lnTo>
                  <a:lnTo>
                    <a:pt x="1301" y="39896"/>
                  </a:lnTo>
                  <a:lnTo>
                    <a:pt x="1001" y="40597"/>
                  </a:lnTo>
                  <a:lnTo>
                    <a:pt x="1001" y="40930"/>
                  </a:lnTo>
                  <a:lnTo>
                    <a:pt x="1034" y="41264"/>
                  </a:lnTo>
                  <a:lnTo>
                    <a:pt x="1034" y="41597"/>
                  </a:lnTo>
                  <a:lnTo>
                    <a:pt x="1068" y="42298"/>
                  </a:lnTo>
                  <a:lnTo>
                    <a:pt x="1134" y="42665"/>
                  </a:lnTo>
                  <a:lnTo>
                    <a:pt x="1535" y="42932"/>
                  </a:lnTo>
                  <a:lnTo>
                    <a:pt x="1168" y="43332"/>
                  </a:lnTo>
                  <a:lnTo>
                    <a:pt x="1201" y="44032"/>
                  </a:lnTo>
                  <a:lnTo>
                    <a:pt x="1635" y="44333"/>
                  </a:lnTo>
                  <a:lnTo>
                    <a:pt x="1968" y="44333"/>
                  </a:lnTo>
                  <a:lnTo>
                    <a:pt x="2002" y="45367"/>
                  </a:lnTo>
                  <a:lnTo>
                    <a:pt x="2735" y="45600"/>
                  </a:lnTo>
                  <a:lnTo>
                    <a:pt x="2802" y="45934"/>
                  </a:lnTo>
                  <a:lnTo>
                    <a:pt x="2802" y="46334"/>
                  </a:lnTo>
                  <a:lnTo>
                    <a:pt x="2469" y="46334"/>
                  </a:lnTo>
                  <a:lnTo>
                    <a:pt x="2502" y="46701"/>
                  </a:lnTo>
                  <a:lnTo>
                    <a:pt x="2135" y="47035"/>
                  </a:lnTo>
                  <a:lnTo>
                    <a:pt x="2168" y="47368"/>
                  </a:lnTo>
                  <a:lnTo>
                    <a:pt x="2168" y="47735"/>
                  </a:lnTo>
                  <a:lnTo>
                    <a:pt x="2569" y="48035"/>
                  </a:lnTo>
                  <a:lnTo>
                    <a:pt x="2569" y="48402"/>
                  </a:lnTo>
                  <a:lnTo>
                    <a:pt x="2969" y="48702"/>
                  </a:lnTo>
                  <a:lnTo>
                    <a:pt x="3002" y="49036"/>
                  </a:lnTo>
                  <a:lnTo>
                    <a:pt x="3036" y="49737"/>
                  </a:lnTo>
                  <a:lnTo>
                    <a:pt x="2702" y="50103"/>
                  </a:lnTo>
                  <a:lnTo>
                    <a:pt x="3069" y="50404"/>
                  </a:lnTo>
                  <a:lnTo>
                    <a:pt x="3403" y="50070"/>
                  </a:lnTo>
                  <a:lnTo>
                    <a:pt x="3803" y="50370"/>
                  </a:lnTo>
                  <a:lnTo>
                    <a:pt x="4804" y="49937"/>
                  </a:lnTo>
                  <a:lnTo>
                    <a:pt x="5171" y="50270"/>
                  </a:lnTo>
                  <a:lnTo>
                    <a:pt x="5471" y="50237"/>
                  </a:lnTo>
                  <a:lnTo>
                    <a:pt x="5838" y="50204"/>
                  </a:lnTo>
                  <a:lnTo>
                    <a:pt x="5838" y="49903"/>
                  </a:lnTo>
                  <a:lnTo>
                    <a:pt x="5804" y="49203"/>
                  </a:lnTo>
                  <a:lnTo>
                    <a:pt x="5704" y="48502"/>
                  </a:lnTo>
                  <a:lnTo>
                    <a:pt x="6038" y="48135"/>
                  </a:lnTo>
                  <a:lnTo>
                    <a:pt x="6371" y="48102"/>
                  </a:lnTo>
                  <a:lnTo>
                    <a:pt x="6705" y="48102"/>
                  </a:lnTo>
                  <a:lnTo>
                    <a:pt x="7039" y="47702"/>
                  </a:lnTo>
                  <a:lnTo>
                    <a:pt x="6705" y="47735"/>
                  </a:lnTo>
                  <a:lnTo>
                    <a:pt x="7005" y="47402"/>
                  </a:lnTo>
                  <a:lnTo>
                    <a:pt x="7672" y="47001"/>
                  </a:lnTo>
                  <a:lnTo>
                    <a:pt x="8373" y="47268"/>
                  </a:lnTo>
                  <a:lnTo>
                    <a:pt x="8406" y="47602"/>
                  </a:lnTo>
                  <a:lnTo>
                    <a:pt x="8740" y="47568"/>
                  </a:lnTo>
                  <a:lnTo>
                    <a:pt x="9474" y="47535"/>
                  </a:lnTo>
                  <a:lnTo>
                    <a:pt x="9807" y="47535"/>
                  </a:lnTo>
                  <a:lnTo>
                    <a:pt x="9740" y="46868"/>
                  </a:lnTo>
                  <a:lnTo>
                    <a:pt x="9707" y="46468"/>
                  </a:lnTo>
                  <a:lnTo>
                    <a:pt x="10341" y="45433"/>
                  </a:lnTo>
                  <a:lnTo>
                    <a:pt x="10241" y="44766"/>
                  </a:lnTo>
                  <a:lnTo>
                    <a:pt x="10574" y="44399"/>
                  </a:lnTo>
                  <a:lnTo>
                    <a:pt x="10908" y="43966"/>
                  </a:lnTo>
                  <a:lnTo>
                    <a:pt x="10875" y="43699"/>
                  </a:lnTo>
                  <a:lnTo>
                    <a:pt x="10541" y="43699"/>
                  </a:lnTo>
                  <a:lnTo>
                    <a:pt x="10841" y="42998"/>
                  </a:lnTo>
                  <a:lnTo>
                    <a:pt x="11175" y="42598"/>
                  </a:lnTo>
                  <a:lnTo>
                    <a:pt x="10808" y="42298"/>
                  </a:lnTo>
                  <a:lnTo>
                    <a:pt x="10741" y="41931"/>
                  </a:lnTo>
                  <a:lnTo>
                    <a:pt x="10741" y="41664"/>
                  </a:lnTo>
                  <a:lnTo>
                    <a:pt x="11075" y="41230"/>
                  </a:lnTo>
                  <a:lnTo>
                    <a:pt x="11041" y="40897"/>
                  </a:lnTo>
                  <a:lnTo>
                    <a:pt x="11342" y="40196"/>
                  </a:lnTo>
                  <a:lnTo>
                    <a:pt x="11342" y="39863"/>
                  </a:lnTo>
                  <a:lnTo>
                    <a:pt x="11308" y="39529"/>
                  </a:lnTo>
                  <a:lnTo>
                    <a:pt x="10908" y="38862"/>
                  </a:lnTo>
                  <a:lnTo>
                    <a:pt x="11575" y="38495"/>
                  </a:lnTo>
                  <a:lnTo>
                    <a:pt x="10508" y="38228"/>
                  </a:lnTo>
                  <a:lnTo>
                    <a:pt x="10841" y="37828"/>
                  </a:lnTo>
                  <a:lnTo>
                    <a:pt x="11542" y="38162"/>
                  </a:lnTo>
                  <a:lnTo>
                    <a:pt x="11875" y="38095"/>
                  </a:lnTo>
                  <a:lnTo>
                    <a:pt x="12509" y="37361"/>
                  </a:lnTo>
                  <a:lnTo>
                    <a:pt x="12509" y="37027"/>
                  </a:lnTo>
                  <a:lnTo>
                    <a:pt x="12476" y="36694"/>
                  </a:lnTo>
                  <a:lnTo>
                    <a:pt x="12809" y="36661"/>
                  </a:lnTo>
                  <a:lnTo>
                    <a:pt x="13176" y="36661"/>
                  </a:lnTo>
                  <a:lnTo>
                    <a:pt x="13543" y="36927"/>
                  </a:lnTo>
                  <a:lnTo>
                    <a:pt x="13843" y="36227"/>
                  </a:lnTo>
                  <a:lnTo>
                    <a:pt x="14144" y="35893"/>
                  </a:lnTo>
                  <a:lnTo>
                    <a:pt x="14811" y="35493"/>
                  </a:lnTo>
                  <a:lnTo>
                    <a:pt x="14077" y="35193"/>
                  </a:lnTo>
                  <a:lnTo>
                    <a:pt x="14044" y="34859"/>
                  </a:lnTo>
                  <a:lnTo>
                    <a:pt x="14410" y="34492"/>
                  </a:lnTo>
                  <a:lnTo>
                    <a:pt x="14711" y="34426"/>
                  </a:lnTo>
                  <a:lnTo>
                    <a:pt x="15344" y="33391"/>
                  </a:lnTo>
                  <a:lnTo>
                    <a:pt x="14978" y="33058"/>
                  </a:lnTo>
                  <a:lnTo>
                    <a:pt x="14911" y="32391"/>
                  </a:lnTo>
                  <a:lnTo>
                    <a:pt x="14310" y="32758"/>
                  </a:lnTo>
                  <a:lnTo>
                    <a:pt x="14244" y="32424"/>
                  </a:lnTo>
                  <a:lnTo>
                    <a:pt x="14210" y="32057"/>
                  </a:lnTo>
                  <a:lnTo>
                    <a:pt x="13843" y="31757"/>
                  </a:lnTo>
                  <a:lnTo>
                    <a:pt x="13510" y="31490"/>
                  </a:lnTo>
                  <a:lnTo>
                    <a:pt x="13476" y="31157"/>
                  </a:lnTo>
                  <a:lnTo>
                    <a:pt x="13476" y="30756"/>
                  </a:lnTo>
                  <a:lnTo>
                    <a:pt x="12743" y="31190"/>
                  </a:lnTo>
                  <a:lnTo>
                    <a:pt x="12376" y="30856"/>
                  </a:lnTo>
                  <a:lnTo>
                    <a:pt x="12042" y="30523"/>
                  </a:lnTo>
                  <a:lnTo>
                    <a:pt x="11975" y="29856"/>
                  </a:lnTo>
                  <a:lnTo>
                    <a:pt x="11642" y="29522"/>
                  </a:lnTo>
                  <a:lnTo>
                    <a:pt x="11575" y="29188"/>
                  </a:lnTo>
                  <a:lnTo>
                    <a:pt x="11242" y="28855"/>
                  </a:lnTo>
                  <a:lnTo>
                    <a:pt x="11542" y="28855"/>
                  </a:lnTo>
                  <a:lnTo>
                    <a:pt x="11875" y="28488"/>
                  </a:lnTo>
                  <a:lnTo>
                    <a:pt x="11842" y="27754"/>
                  </a:lnTo>
                  <a:lnTo>
                    <a:pt x="11809" y="27421"/>
                  </a:lnTo>
                  <a:lnTo>
                    <a:pt x="11742" y="26753"/>
                  </a:lnTo>
                  <a:lnTo>
                    <a:pt x="12075" y="26720"/>
                  </a:lnTo>
                  <a:lnTo>
                    <a:pt x="11742" y="26420"/>
                  </a:lnTo>
                  <a:lnTo>
                    <a:pt x="12042" y="26053"/>
                  </a:lnTo>
                  <a:lnTo>
                    <a:pt x="12009" y="25386"/>
                  </a:lnTo>
                  <a:lnTo>
                    <a:pt x="12342" y="25019"/>
                  </a:lnTo>
                  <a:lnTo>
                    <a:pt x="12309" y="24318"/>
                  </a:lnTo>
                  <a:lnTo>
                    <a:pt x="11242" y="24385"/>
                  </a:lnTo>
                  <a:lnTo>
                    <a:pt x="11208" y="23718"/>
                  </a:lnTo>
                  <a:lnTo>
                    <a:pt x="11508" y="23351"/>
                  </a:lnTo>
                  <a:lnTo>
                    <a:pt x="12242" y="23651"/>
                  </a:lnTo>
                  <a:lnTo>
                    <a:pt x="12542" y="23251"/>
                  </a:lnTo>
                  <a:lnTo>
                    <a:pt x="12909" y="23218"/>
                  </a:lnTo>
                  <a:lnTo>
                    <a:pt x="13210" y="22884"/>
                  </a:lnTo>
                  <a:lnTo>
                    <a:pt x="13577" y="22851"/>
                  </a:lnTo>
                  <a:lnTo>
                    <a:pt x="14210" y="22484"/>
                  </a:lnTo>
                  <a:lnTo>
                    <a:pt x="13843" y="22150"/>
                  </a:lnTo>
                  <a:lnTo>
                    <a:pt x="14511" y="21383"/>
                  </a:lnTo>
                  <a:lnTo>
                    <a:pt x="14144" y="21083"/>
                  </a:lnTo>
                  <a:lnTo>
                    <a:pt x="14844" y="21016"/>
                  </a:lnTo>
                  <a:lnTo>
                    <a:pt x="15144" y="20349"/>
                  </a:lnTo>
                  <a:lnTo>
                    <a:pt x="15478" y="20682"/>
                  </a:lnTo>
                  <a:lnTo>
                    <a:pt x="16145" y="20249"/>
                  </a:lnTo>
                  <a:lnTo>
                    <a:pt x="15811" y="19915"/>
                  </a:lnTo>
                  <a:lnTo>
                    <a:pt x="16078" y="19548"/>
                  </a:lnTo>
                  <a:lnTo>
                    <a:pt x="16412" y="19548"/>
                  </a:lnTo>
                  <a:lnTo>
                    <a:pt x="17079" y="19148"/>
                  </a:lnTo>
                  <a:lnTo>
                    <a:pt x="17046" y="18481"/>
                  </a:lnTo>
                  <a:lnTo>
                    <a:pt x="17046" y="18147"/>
                  </a:lnTo>
                  <a:lnTo>
                    <a:pt x="17012" y="17814"/>
                  </a:lnTo>
                  <a:lnTo>
                    <a:pt x="17313" y="17080"/>
                  </a:lnTo>
                  <a:lnTo>
                    <a:pt x="17646" y="17046"/>
                  </a:lnTo>
                  <a:lnTo>
                    <a:pt x="17913" y="16346"/>
                  </a:lnTo>
                  <a:lnTo>
                    <a:pt x="18247" y="15979"/>
                  </a:lnTo>
                  <a:lnTo>
                    <a:pt x="17880" y="15679"/>
                  </a:lnTo>
                  <a:lnTo>
                    <a:pt x="17846" y="15345"/>
                  </a:lnTo>
                  <a:lnTo>
                    <a:pt x="17813" y="14645"/>
                  </a:lnTo>
                  <a:lnTo>
                    <a:pt x="17746" y="13911"/>
                  </a:lnTo>
                  <a:lnTo>
                    <a:pt x="18080" y="13577"/>
                  </a:lnTo>
                  <a:lnTo>
                    <a:pt x="18046" y="13244"/>
                  </a:lnTo>
                  <a:lnTo>
                    <a:pt x="18046" y="12877"/>
                  </a:lnTo>
                  <a:lnTo>
                    <a:pt x="18347" y="12543"/>
                  </a:lnTo>
                  <a:lnTo>
                    <a:pt x="19047" y="12477"/>
                  </a:lnTo>
                  <a:lnTo>
                    <a:pt x="19014" y="11809"/>
                  </a:lnTo>
                  <a:lnTo>
                    <a:pt x="18980" y="11142"/>
                  </a:lnTo>
                  <a:lnTo>
                    <a:pt x="18914" y="10809"/>
                  </a:lnTo>
                  <a:lnTo>
                    <a:pt x="19247" y="10742"/>
                  </a:lnTo>
                  <a:lnTo>
                    <a:pt x="19648" y="11076"/>
                  </a:lnTo>
                  <a:lnTo>
                    <a:pt x="20248" y="10342"/>
                  </a:lnTo>
                  <a:lnTo>
                    <a:pt x="20648" y="10675"/>
                  </a:lnTo>
                  <a:lnTo>
                    <a:pt x="21015" y="10642"/>
                  </a:lnTo>
                  <a:lnTo>
                    <a:pt x="21349" y="10642"/>
                  </a:lnTo>
                  <a:lnTo>
                    <a:pt x="21682" y="10909"/>
                  </a:lnTo>
                  <a:lnTo>
                    <a:pt x="21983" y="10575"/>
                  </a:lnTo>
                  <a:lnTo>
                    <a:pt x="21916" y="9875"/>
                  </a:lnTo>
                  <a:lnTo>
                    <a:pt x="21549" y="9541"/>
                  </a:lnTo>
                  <a:lnTo>
                    <a:pt x="21182" y="8907"/>
                  </a:lnTo>
                  <a:lnTo>
                    <a:pt x="21182" y="8574"/>
                  </a:lnTo>
                  <a:lnTo>
                    <a:pt x="21149" y="7873"/>
                  </a:lnTo>
                  <a:lnTo>
                    <a:pt x="21082" y="7173"/>
                  </a:lnTo>
                  <a:lnTo>
                    <a:pt x="21382" y="6839"/>
                  </a:lnTo>
                  <a:lnTo>
                    <a:pt x="21015" y="6506"/>
                  </a:lnTo>
                  <a:lnTo>
                    <a:pt x="21015" y="6172"/>
                  </a:lnTo>
                  <a:lnTo>
                    <a:pt x="20648" y="5838"/>
                  </a:lnTo>
                  <a:lnTo>
                    <a:pt x="20582" y="5505"/>
                  </a:lnTo>
                  <a:lnTo>
                    <a:pt x="20582" y="5171"/>
                  </a:lnTo>
                  <a:lnTo>
                    <a:pt x="20548" y="4838"/>
                  </a:lnTo>
                  <a:lnTo>
                    <a:pt x="19881" y="4871"/>
                  </a:lnTo>
                  <a:lnTo>
                    <a:pt x="20181" y="4504"/>
                  </a:lnTo>
                  <a:lnTo>
                    <a:pt x="20181" y="4171"/>
                  </a:lnTo>
                  <a:lnTo>
                    <a:pt x="20148" y="3804"/>
                  </a:lnTo>
                  <a:lnTo>
                    <a:pt x="20148" y="3503"/>
                  </a:lnTo>
                  <a:lnTo>
                    <a:pt x="20081" y="3137"/>
                  </a:lnTo>
                  <a:lnTo>
                    <a:pt x="19714" y="2803"/>
                  </a:lnTo>
                  <a:lnTo>
                    <a:pt x="19681" y="2136"/>
                  </a:lnTo>
                  <a:lnTo>
                    <a:pt x="19347" y="2136"/>
                  </a:lnTo>
                  <a:lnTo>
                    <a:pt x="18580" y="1869"/>
                  </a:lnTo>
                  <a:lnTo>
                    <a:pt x="17913" y="1535"/>
                  </a:lnTo>
                  <a:lnTo>
                    <a:pt x="17579" y="1569"/>
                  </a:lnTo>
                  <a:lnTo>
                    <a:pt x="17179" y="1235"/>
                  </a:lnTo>
                  <a:lnTo>
                    <a:pt x="16879" y="1302"/>
                  </a:lnTo>
                  <a:lnTo>
                    <a:pt x="16846" y="1302"/>
                  </a:lnTo>
                  <a:lnTo>
                    <a:pt x="16812" y="635"/>
                  </a:lnTo>
                  <a:lnTo>
                    <a:pt x="16078" y="335"/>
                  </a:lnTo>
                  <a:lnTo>
                    <a:pt x="15378"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6281710" y="1921674"/>
              <a:ext cx="455391" cy="787145"/>
            </a:xfrm>
            <a:custGeom>
              <a:avLst/>
              <a:gdLst/>
              <a:ahLst/>
              <a:cxnLst/>
              <a:rect l="l" t="t" r="r" b="b"/>
              <a:pathLst>
                <a:path w="21750" h="37595" extrusionOk="0">
                  <a:moveTo>
                    <a:pt x="9007" y="1"/>
                  </a:moveTo>
                  <a:lnTo>
                    <a:pt x="8673" y="334"/>
                  </a:lnTo>
                  <a:lnTo>
                    <a:pt x="8006" y="768"/>
                  </a:lnTo>
                  <a:lnTo>
                    <a:pt x="7673" y="801"/>
                  </a:lnTo>
                  <a:lnTo>
                    <a:pt x="7339" y="835"/>
                  </a:lnTo>
                  <a:lnTo>
                    <a:pt x="7306" y="835"/>
                  </a:lnTo>
                  <a:lnTo>
                    <a:pt x="7005" y="1168"/>
                  </a:lnTo>
                  <a:lnTo>
                    <a:pt x="7139" y="2569"/>
                  </a:lnTo>
                  <a:lnTo>
                    <a:pt x="6805" y="3270"/>
                  </a:lnTo>
                  <a:lnTo>
                    <a:pt x="6839" y="3603"/>
                  </a:lnTo>
                  <a:lnTo>
                    <a:pt x="6872" y="3937"/>
                  </a:lnTo>
                  <a:lnTo>
                    <a:pt x="6872" y="4270"/>
                  </a:lnTo>
                  <a:lnTo>
                    <a:pt x="6538" y="4637"/>
                  </a:lnTo>
                  <a:lnTo>
                    <a:pt x="6238" y="5405"/>
                  </a:lnTo>
                  <a:lnTo>
                    <a:pt x="6305" y="5738"/>
                  </a:lnTo>
                  <a:lnTo>
                    <a:pt x="5971" y="5738"/>
                  </a:lnTo>
                  <a:lnTo>
                    <a:pt x="5304" y="6105"/>
                  </a:lnTo>
                  <a:lnTo>
                    <a:pt x="4904" y="5471"/>
                  </a:lnTo>
                  <a:lnTo>
                    <a:pt x="4537" y="5471"/>
                  </a:lnTo>
                  <a:lnTo>
                    <a:pt x="4203" y="5838"/>
                  </a:lnTo>
                  <a:lnTo>
                    <a:pt x="3203" y="5938"/>
                  </a:lnTo>
                  <a:lnTo>
                    <a:pt x="2836" y="5605"/>
                  </a:lnTo>
                  <a:lnTo>
                    <a:pt x="2702" y="5638"/>
                  </a:lnTo>
                  <a:lnTo>
                    <a:pt x="2335" y="5638"/>
                  </a:lnTo>
                  <a:lnTo>
                    <a:pt x="2169" y="5671"/>
                  </a:lnTo>
                  <a:lnTo>
                    <a:pt x="1735" y="4971"/>
                  </a:lnTo>
                  <a:lnTo>
                    <a:pt x="1702" y="4637"/>
                  </a:lnTo>
                  <a:lnTo>
                    <a:pt x="1001" y="4337"/>
                  </a:lnTo>
                  <a:lnTo>
                    <a:pt x="668" y="4070"/>
                  </a:lnTo>
                  <a:lnTo>
                    <a:pt x="334" y="4070"/>
                  </a:lnTo>
                  <a:lnTo>
                    <a:pt x="0" y="4771"/>
                  </a:lnTo>
                  <a:lnTo>
                    <a:pt x="67" y="5438"/>
                  </a:lnTo>
                  <a:lnTo>
                    <a:pt x="801" y="5772"/>
                  </a:lnTo>
                  <a:lnTo>
                    <a:pt x="1468" y="6072"/>
                  </a:lnTo>
                  <a:lnTo>
                    <a:pt x="1535" y="6739"/>
                  </a:lnTo>
                  <a:lnTo>
                    <a:pt x="1835" y="6672"/>
                  </a:lnTo>
                  <a:lnTo>
                    <a:pt x="1868" y="6672"/>
                  </a:lnTo>
                  <a:lnTo>
                    <a:pt x="2235" y="7006"/>
                  </a:lnTo>
                  <a:lnTo>
                    <a:pt x="2569" y="6972"/>
                  </a:lnTo>
                  <a:lnTo>
                    <a:pt x="3303" y="7306"/>
                  </a:lnTo>
                  <a:lnTo>
                    <a:pt x="4003" y="7573"/>
                  </a:lnTo>
                  <a:lnTo>
                    <a:pt x="4337" y="7573"/>
                  </a:lnTo>
                  <a:lnTo>
                    <a:pt x="4404" y="8240"/>
                  </a:lnTo>
                  <a:lnTo>
                    <a:pt x="4737" y="8574"/>
                  </a:lnTo>
                  <a:lnTo>
                    <a:pt x="4804" y="8907"/>
                  </a:lnTo>
                  <a:lnTo>
                    <a:pt x="4837" y="9241"/>
                  </a:lnTo>
                  <a:lnTo>
                    <a:pt x="4837" y="9608"/>
                  </a:lnTo>
                  <a:lnTo>
                    <a:pt x="4871" y="9941"/>
                  </a:lnTo>
                  <a:lnTo>
                    <a:pt x="4537" y="10308"/>
                  </a:lnTo>
                  <a:lnTo>
                    <a:pt x="5204" y="10275"/>
                  </a:lnTo>
                  <a:lnTo>
                    <a:pt x="5238" y="10275"/>
                  </a:lnTo>
                  <a:lnTo>
                    <a:pt x="5238" y="10608"/>
                  </a:lnTo>
                  <a:lnTo>
                    <a:pt x="5304" y="10942"/>
                  </a:lnTo>
                  <a:lnTo>
                    <a:pt x="5304" y="11275"/>
                  </a:lnTo>
                  <a:lnTo>
                    <a:pt x="5671" y="11609"/>
                  </a:lnTo>
                  <a:lnTo>
                    <a:pt x="5705" y="11943"/>
                  </a:lnTo>
                  <a:lnTo>
                    <a:pt x="6038" y="12276"/>
                  </a:lnTo>
                  <a:lnTo>
                    <a:pt x="5738" y="12610"/>
                  </a:lnTo>
                  <a:lnTo>
                    <a:pt x="5805" y="13310"/>
                  </a:lnTo>
                  <a:lnTo>
                    <a:pt x="5838" y="13977"/>
                  </a:lnTo>
                  <a:lnTo>
                    <a:pt x="5871" y="14344"/>
                  </a:lnTo>
                  <a:lnTo>
                    <a:pt x="6238" y="14978"/>
                  </a:lnTo>
                  <a:lnTo>
                    <a:pt x="6639" y="15312"/>
                  </a:lnTo>
                  <a:lnTo>
                    <a:pt x="6672" y="16012"/>
                  </a:lnTo>
                  <a:lnTo>
                    <a:pt x="7005" y="15979"/>
                  </a:lnTo>
                  <a:lnTo>
                    <a:pt x="7372" y="16279"/>
                  </a:lnTo>
                  <a:lnTo>
                    <a:pt x="8073" y="16246"/>
                  </a:lnTo>
                  <a:lnTo>
                    <a:pt x="8073" y="16613"/>
                  </a:lnTo>
                  <a:lnTo>
                    <a:pt x="8473" y="16913"/>
                  </a:lnTo>
                  <a:lnTo>
                    <a:pt x="8473" y="17246"/>
                  </a:lnTo>
                  <a:lnTo>
                    <a:pt x="8507" y="17580"/>
                  </a:lnTo>
                  <a:lnTo>
                    <a:pt x="8540" y="18280"/>
                  </a:lnTo>
                  <a:lnTo>
                    <a:pt x="8573" y="18614"/>
                  </a:lnTo>
                  <a:lnTo>
                    <a:pt x="8907" y="18914"/>
                  </a:lnTo>
                  <a:lnTo>
                    <a:pt x="8974" y="19281"/>
                  </a:lnTo>
                  <a:lnTo>
                    <a:pt x="8640" y="19281"/>
                  </a:lnTo>
                  <a:lnTo>
                    <a:pt x="8306" y="19315"/>
                  </a:lnTo>
                  <a:lnTo>
                    <a:pt x="7973" y="19315"/>
                  </a:lnTo>
                  <a:lnTo>
                    <a:pt x="7973" y="19681"/>
                  </a:lnTo>
                  <a:lnTo>
                    <a:pt x="7339" y="20782"/>
                  </a:lnTo>
                  <a:lnTo>
                    <a:pt x="7372" y="21116"/>
                  </a:lnTo>
                  <a:lnTo>
                    <a:pt x="7072" y="21783"/>
                  </a:lnTo>
                  <a:lnTo>
                    <a:pt x="6739" y="22183"/>
                  </a:lnTo>
                  <a:lnTo>
                    <a:pt x="6138" y="22950"/>
                  </a:lnTo>
                  <a:lnTo>
                    <a:pt x="6172" y="23251"/>
                  </a:lnTo>
                  <a:lnTo>
                    <a:pt x="6172" y="23584"/>
                  </a:lnTo>
                  <a:lnTo>
                    <a:pt x="5504" y="23985"/>
                  </a:lnTo>
                  <a:lnTo>
                    <a:pt x="5171" y="24351"/>
                  </a:lnTo>
                  <a:lnTo>
                    <a:pt x="4871" y="24685"/>
                  </a:lnTo>
                  <a:lnTo>
                    <a:pt x="4871" y="25085"/>
                  </a:lnTo>
                  <a:lnTo>
                    <a:pt x="4971" y="25752"/>
                  </a:lnTo>
                  <a:lnTo>
                    <a:pt x="4304" y="26119"/>
                  </a:lnTo>
                  <a:lnTo>
                    <a:pt x="3903" y="25819"/>
                  </a:lnTo>
                  <a:lnTo>
                    <a:pt x="3570" y="25853"/>
                  </a:lnTo>
                  <a:lnTo>
                    <a:pt x="3636" y="26520"/>
                  </a:lnTo>
                  <a:lnTo>
                    <a:pt x="2969" y="27287"/>
                  </a:lnTo>
                  <a:lnTo>
                    <a:pt x="3036" y="27954"/>
                  </a:lnTo>
                  <a:lnTo>
                    <a:pt x="3036" y="28288"/>
                  </a:lnTo>
                  <a:lnTo>
                    <a:pt x="3403" y="28621"/>
                  </a:lnTo>
                  <a:lnTo>
                    <a:pt x="3470" y="29288"/>
                  </a:lnTo>
                  <a:lnTo>
                    <a:pt x="3136" y="29655"/>
                  </a:lnTo>
                  <a:lnTo>
                    <a:pt x="3169" y="29989"/>
                  </a:lnTo>
                  <a:lnTo>
                    <a:pt x="3870" y="30289"/>
                  </a:lnTo>
                  <a:lnTo>
                    <a:pt x="3903" y="30623"/>
                  </a:lnTo>
                  <a:lnTo>
                    <a:pt x="3970" y="31323"/>
                  </a:lnTo>
                  <a:lnTo>
                    <a:pt x="4037" y="32324"/>
                  </a:lnTo>
                  <a:lnTo>
                    <a:pt x="4070" y="33024"/>
                  </a:lnTo>
                  <a:lnTo>
                    <a:pt x="3403" y="33425"/>
                  </a:lnTo>
                  <a:lnTo>
                    <a:pt x="3470" y="34125"/>
                  </a:lnTo>
                  <a:lnTo>
                    <a:pt x="3503" y="34459"/>
                  </a:lnTo>
                  <a:lnTo>
                    <a:pt x="4237" y="35426"/>
                  </a:lnTo>
                  <a:lnTo>
                    <a:pt x="5238" y="35326"/>
                  </a:lnTo>
                  <a:lnTo>
                    <a:pt x="5638" y="35660"/>
                  </a:lnTo>
                  <a:lnTo>
                    <a:pt x="6338" y="35626"/>
                  </a:lnTo>
                  <a:lnTo>
                    <a:pt x="6672" y="35626"/>
                  </a:lnTo>
                  <a:lnTo>
                    <a:pt x="7072" y="36293"/>
                  </a:lnTo>
                  <a:lnTo>
                    <a:pt x="7139" y="36927"/>
                  </a:lnTo>
                  <a:lnTo>
                    <a:pt x="7506" y="37261"/>
                  </a:lnTo>
                  <a:lnTo>
                    <a:pt x="7839" y="37594"/>
                  </a:lnTo>
                  <a:lnTo>
                    <a:pt x="8873" y="37494"/>
                  </a:lnTo>
                  <a:lnTo>
                    <a:pt x="9207" y="37461"/>
                  </a:lnTo>
                  <a:lnTo>
                    <a:pt x="9541" y="36760"/>
                  </a:lnTo>
                  <a:lnTo>
                    <a:pt x="9841" y="36427"/>
                  </a:lnTo>
                  <a:lnTo>
                    <a:pt x="10208" y="37094"/>
                  </a:lnTo>
                  <a:lnTo>
                    <a:pt x="10541" y="36660"/>
                  </a:lnTo>
                  <a:lnTo>
                    <a:pt x="10875" y="36327"/>
                  </a:lnTo>
                  <a:lnTo>
                    <a:pt x="11542" y="35960"/>
                  </a:lnTo>
                  <a:lnTo>
                    <a:pt x="12543" y="35526"/>
                  </a:lnTo>
                  <a:lnTo>
                    <a:pt x="12876" y="35526"/>
                  </a:lnTo>
                  <a:lnTo>
                    <a:pt x="13210" y="35493"/>
                  </a:lnTo>
                  <a:lnTo>
                    <a:pt x="13210" y="35159"/>
                  </a:lnTo>
                  <a:lnTo>
                    <a:pt x="13177" y="34792"/>
                  </a:lnTo>
                  <a:lnTo>
                    <a:pt x="13510" y="34425"/>
                  </a:lnTo>
                  <a:lnTo>
                    <a:pt x="13877" y="35092"/>
                  </a:lnTo>
                  <a:lnTo>
                    <a:pt x="14211" y="34692"/>
                  </a:lnTo>
                  <a:lnTo>
                    <a:pt x="14878" y="34325"/>
                  </a:lnTo>
                  <a:lnTo>
                    <a:pt x="15178" y="33625"/>
                  </a:lnTo>
                  <a:lnTo>
                    <a:pt x="15545" y="33958"/>
                  </a:lnTo>
                  <a:lnTo>
                    <a:pt x="16245" y="33858"/>
                  </a:lnTo>
                  <a:lnTo>
                    <a:pt x="16546" y="33858"/>
                  </a:lnTo>
                  <a:lnTo>
                    <a:pt x="16879" y="33491"/>
                  </a:lnTo>
                  <a:lnTo>
                    <a:pt x="17213" y="32691"/>
                  </a:lnTo>
                  <a:lnTo>
                    <a:pt x="17480" y="32090"/>
                  </a:lnTo>
                  <a:lnTo>
                    <a:pt x="17813" y="31690"/>
                  </a:lnTo>
                  <a:lnTo>
                    <a:pt x="18080" y="31023"/>
                  </a:lnTo>
                  <a:lnTo>
                    <a:pt x="18414" y="30623"/>
                  </a:lnTo>
                  <a:lnTo>
                    <a:pt x="18714" y="30289"/>
                  </a:lnTo>
                  <a:lnTo>
                    <a:pt x="19047" y="29522"/>
                  </a:lnTo>
                  <a:lnTo>
                    <a:pt x="19214" y="28855"/>
                  </a:lnTo>
                  <a:lnTo>
                    <a:pt x="19314" y="28521"/>
                  </a:lnTo>
                  <a:lnTo>
                    <a:pt x="19314" y="28788"/>
                  </a:lnTo>
                  <a:lnTo>
                    <a:pt x="19314" y="28855"/>
                  </a:lnTo>
                  <a:lnTo>
                    <a:pt x="19681" y="28821"/>
                  </a:lnTo>
                  <a:lnTo>
                    <a:pt x="19981" y="28488"/>
                  </a:lnTo>
                  <a:lnTo>
                    <a:pt x="19581" y="28154"/>
                  </a:lnTo>
                  <a:lnTo>
                    <a:pt x="19915" y="27787"/>
                  </a:lnTo>
                  <a:lnTo>
                    <a:pt x="19881" y="27087"/>
                  </a:lnTo>
                  <a:lnTo>
                    <a:pt x="20215" y="26753"/>
                  </a:lnTo>
                  <a:lnTo>
                    <a:pt x="20548" y="26353"/>
                  </a:lnTo>
                  <a:lnTo>
                    <a:pt x="20515" y="26019"/>
                  </a:lnTo>
                  <a:lnTo>
                    <a:pt x="20815" y="25319"/>
                  </a:lnTo>
                  <a:lnTo>
                    <a:pt x="21449" y="24919"/>
                  </a:lnTo>
                  <a:lnTo>
                    <a:pt x="21749" y="24251"/>
                  </a:lnTo>
                  <a:lnTo>
                    <a:pt x="21349" y="23584"/>
                  </a:lnTo>
                  <a:lnTo>
                    <a:pt x="21015" y="23251"/>
                  </a:lnTo>
                  <a:lnTo>
                    <a:pt x="19915" y="22984"/>
                  </a:lnTo>
                  <a:lnTo>
                    <a:pt x="18881" y="22684"/>
                  </a:lnTo>
                  <a:lnTo>
                    <a:pt x="18547" y="22350"/>
                  </a:lnTo>
                  <a:lnTo>
                    <a:pt x="18113" y="22083"/>
                  </a:lnTo>
                  <a:lnTo>
                    <a:pt x="17813" y="22117"/>
                  </a:lnTo>
                  <a:lnTo>
                    <a:pt x="17413" y="21449"/>
                  </a:lnTo>
                  <a:lnTo>
                    <a:pt x="17746" y="21416"/>
                  </a:lnTo>
                  <a:lnTo>
                    <a:pt x="18080" y="21416"/>
                  </a:lnTo>
                  <a:lnTo>
                    <a:pt x="18414" y="20982"/>
                  </a:lnTo>
                  <a:lnTo>
                    <a:pt x="18414" y="20649"/>
                  </a:lnTo>
                  <a:lnTo>
                    <a:pt x="18380" y="20315"/>
                  </a:lnTo>
                  <a:lnTo>
                    <a:pt x="18013" y="20015"/>
                  </a:lnTo>
                  <a:lnTo>
                    <a:pt x="17980" y="19681"/>
                  </a:lnTo>
                  <a:lnTo>
                    <a:pt x="17279" y="19748"/>
                  </a:lnTo>
                  <a:lnTo>
                    <a:pt x="17246" y="19348"/>
                  </a:lnTo>
                  <a:lnTo>
                    <a:pt x="17246" y="19014"/>
                  </a:lnTo>
                  <a:lnTo>
                    <a:pt x="16712" y="18814"/>
                  </a:lnTo>
                  <a:lnTo>
                    <a:pt x="16679" y="18781"/>
                  </a:lnTo>
                  <a:lnTo>
                    <a:pt x="16512" y="18747"/>
                  </a:lnTo>
                  <a:lnTo>
                    <a:pt x="17213" y="18314"/>
                  </a:lnTo>
                  <a:lnTo>
                    <a:pt x="16846" y="18014"/>
                  </a:lnTo>
                  <a:lnTo>
                    <a:pt x="16812" y="17680"/>
                  </a:lnTo>
                  <a:lnTo>
                    <a:pt x="16446" y="18080"/>
                  </a:lnTo>
                  <a:lnTo>
                    <a:pt x="16079" y="17747"/>
                  </a:lnTo>
                  <a:lnTo>
                    <a:pt x="16079" y="17413"/>
                  </a:lnTo>
                  <a:lnTo>
                    <a:pt x="16045" y="17013"/>
                  </a:lnTo>
                  <a:lnTo>
                    <a:pt x="16045" y="16679"/>
                  </a:lnTo>
                  <a:lnTo>
                    <a:pt x="15745" y="16446"/>
                  </a:lnTo>
                  <a:lnTo>
                    <a:pt x="15678" y="16346"/>
                  </a:lnTo>
                  <a:lnTo>
                    <a:pt x="15612" y="16079"/>
                  </a:lnTo>
                  <a:lnTo>
                    <a:pt x="15678" y="16012"/>
                  </a:lnTo>
                  <a:lnTo>
                    <a:pt x="15979" y="15679"/>
                  </a:lnTo>
                  <a:lnTo>
                    <a:pt x="15545" y="15011"/>
                  </a:lnTo>
                  <a:lnTo>
                    <a:pt x="15878" y="14645"/>
                  </a:lnTo>
                  <a:lnTo>
                    <a:pt x="15878" y="14478"/>
                  </a:lnTo>
                  <a:lnTo>
                    <a:pt x="15878" y="14311"/>
                  </a:lnTo>
                  <a:lnTo>
                    <a:pt x="15845" y="13977"/>
                  </a:lnTo>
                  <a:lnTo>
                    <a:pt x="15478" y="13310"/>
                  </a:lnTo>
                  <a:lnTo>
                    <a:pt x="15045" y="12643"/>
                  </a:lnTo>
                  <a:lnTo>
                    <a:pt x="14711" y="12310"/>
                  </a:lnTo>
                  <a:lnTo>
                    <a:pt x="14010" y="12009"/>
                  </a:lnTo>
                  <a:lnTo>
                    <a:pt x="13944" y="11676"/>
                  </a:lnTo>
                  <a:lnTo>
                    <a:pt x="13577" y="11409"/>
                  </a:lnTo>
                  <a:lnTo>
                    <a:pt x="13210" y="10742"/>
                  </a:lnTo>
                  <a:lnTo>
                    <a:pt x="13110" y="10075"/>
                  </a:lnTo>
                  <a:lnTo>
                    <a:pt x="13110" y="9674"/>
                  </a:lnTo>
                  <a:lnTo>
                    <a:pt x="13076" y="9007"/>
                  </a:lnTo>
                  <a:lnTo>
                    <a:pt x="13377" y="8640"/>
                  </a:lnTo>
                  <a:lnTo>
                    <a:pt x="13377" y="8307"/>
                  </a:lnTo>
                  <a:lnTo>
                    <a:pt x="13343" y="7606"/>
                  </a:lnTo>
                  <a:lnTo>
                    <a:pt x="12576" y="6972"/>
                  </a:lnTo>
                  <a:lnTo>
                    <a:pt x="11976" y="6739"/>
                  </a:lnTo>
                  <a:lnTo>
                    <a:pt x="11876" y="6672"/>
                  </a:lnTo>
                  <a:lnTo>
                    <a:pt x="11876" y="6639"/>
                  </a:lnTo>
                  <a:lnTo>
                    <a:pt x="11876" y="6305"/>
                  </a:lnTo>
                  <a:lnTo>
                    <a:pt x="11509" y="6005"/>
                  </a:lnTo>
                  <a:lnTo>
                    <a:pt x="11142" y="5671"/>
                  </a:lnTo>
                  <a:lnTo>
                    <a:pt x="10741" y="5405"/>
                  </a:lnTo>
                  <a:lnTo>
                    <a:pt x="10708" y="5071"/>
                  </a:lnTo>
                  <a:lnTo>
                    <a:pt x="11042" y="4637"/>
                  </a:lnTo>
                  <a:lnTo>
                    <a:pt x="11008" y="4337"/>
                  </a:lnTo>
                  <a:lnTo>
                    <a:pt x="11342" y="3970"/>
                  </a:lnTo>
                  <a:lnTo>
                    <a:pt x="11008" y="3970"/>
                  </a:lnTo>
                  <a:lnTo>
                    <a:pt x="10975" y="3637"/>
                  </a:lnTo>
                  <a:lnTo>
                    <a:pt x="10975" y="3303"/>
                  </a:lnTo>
                  <a:lnTo>
                    <a:pt x="10908" y="2969"/>
                  </a:lnTo>
                  <a:lnTo>
                    <a:pt x="10875" y="2302"/>
                  </a:lnTo>
                  <a:lnTo>
                    <a:pt x="11208" y="1902"/>
                  </a:lnTo>
                  <a:lnTo>
                    <a:pt x="11175" y="1568"/>
                  </a:lnTo>
                  <a:lnTo>
                    <a:pt x="10808" y="1268"/>
                  </a:lnTo>
                  <a:lnTo>
                    <a:pt x="10408" y="935"/>
                  </a:lnTo>
                  <a:lnTo>
                    <a:pt x="10375" y="935"/>
                  </a:lnTo>
                  <a:lnTo>
                    <a:pt x="10141" y="968"/>
                  </a:lnTo>
                  <a:lnTo>
                    <a:pt x="10074" y="968"/>
                  </a:lnTo>
                  <a:lnTo>
                    <a:pt x="9040" y="735"/>
                  </a:lnTo>
                  <a:lnTo>
                    <a:pt x="9340" y="1"/>
                  </a:lnTo>
                  <a:close/>
                </a:path>
              </a:pathLst>
            </a:custGeom>
            <a:solidFill>
              <a:srgbClr val="674EA7">
                <a:alpha val="7907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6535934" y="3889108"/>
              <a:ext cx="369484" cy="243084"/>
            </a:xfrm>
            <a:custGeom>
              <a:avLst/>
              <a:gdLst/>
              <a:ahLst/>
              <a:cxnLst/>
              <a:rect l="l" t="t" r="r" b="b"/>
              <a:pathLst>
                <a:path w="17647" h="11610" extrusionOk="0">
                  <a:moveTo>
                    <a:pt x="12443" y="1"/>
                  </a:moveTo>
                  <a:lnTo>
                    <a:pt x="11175" y="435"/>
                  </a:lnTo>
                  <a:lnTo>
                    <a:pt x="10842" y="601"/>
                  </a:lnTo>
                  <a:lnTo>
                    <a:pt x="10375" y="1502"/>
                  </a:lnTo>
                  <a:lnTo>
                    <a:pt x="9574" y="2269"/>
                  </a:lnTo>
                  <a:lnTo>
                    <a:pt x="8840" y="2603"/>
                  </a:lnTo>
                  <a:lnTo>
                    <a:pt x="8607" y="3003"/>
                  </a:lnTo>
                  <a:lnTo>
                    <a:pt x="7873" y="3170"/>
                  </a:lnTo>
                  <a:lnTo>
                    <a:pt x="7239" y="2836"/>
                  </a:lnTo>
                  <a:lnTo>
                    <a:pt x="6872" y="2870"/>
                  </a:lnTo>
                  <a:lnTo>
                    <a:pt x="6172" y="2903"/>
                  </a:lnTo>
                  <a:lnTo>
                    <a:pt x="5771" y="2936"/>
                  </a:lnTo>
                  <a:lnTo>
                    <a:pt x="5137" y="3003"/>
                  </a:lnTo>
                  <a:lnTo>
                    <a:pt x="4437" y="3036"/>
                  </a:lnTo>
                  <a:lnTo>
                    <a:pt x="3903" y="2836"/>
                  </a:lnTo>
                  <a:lnTo>
                    <a:pt x="3403" y="2870"/>
                  </a:lnTo>
                  <a:lnTo>
                    <a:pt x="2702" y="2903"/>
                  </a:lnTo>
                  <a:lnTo>
                    <a:pt x="2069" y="2936"/>
                  </a:lnTo>
                  <a:lnTo>
                    <a:pt x="1668" y="2736"/>
                  </a:lnTo>
                  <a:lnTo>
                    <a:pt x="1568" y="2436"/>
                  </a:lnTo>
                  <a:lnTo>
                    <a:pt x="1502" y="2369"/>
                  </a:lnTo>
                  <a:lnTo>
                    <a:pt x="1502" y="2169"/>
                  </a:lnTo>
                  <a:lnTo>
                    <a:pt x="1368" y="1769"/>
                  </a:lnTo>
                  <a:lnTo>
                    <a:pt x="1235" y="1669"/>
                  </a:lnTo>
                  <a:lnTo>
                    <a:pt x="1235" y="1535"/>
                  </a:lnTo>
                  <a:lnTo>
                    <a:pt x="1168" y="1435"/>
                  </a:lnTo>
                  <a:lnTo>
                    <a:pt x="668" y="2036"/>
                  </a:lnTo>
                  <a:lnTo>
                    <a:pt x="334" y="2403"/>
                  </a:lnTo>
                  <a:lnTo>
                    <a:pt x="201" y="2403"/>
                  </a:lnTo>
                  <a:lnTo>
                    <a:pt x="134" y="2503"/>
                  </a:lnTo>
                  <a:lnTo>
                    <a:pt x="0" y="2503"/>
                  </a:lnTo>
                  <a:lnTo>
                    <a:pt x="367" y="3103"/>
                  </a:lnTo>
                  <a:lnTo>
                    <a:pt x="401" y="3770"/>
                  </a:lnTo>
                  <a:lnTo>
                    <a:pt x="768" y="4104"/>
                  </a:lnTo>
                  <a:lnTo>
                    <a:pt x="834" y="4437"/>
                  </a:lnTo>
                  <a:lnTo>
                    <a:pt x="1201" y="4404"/>
                  </a:lnTo>
                  <a:lnTo>
                    <a:pt x="1535" y="4404"/>
                  </a:lnTo>
                  <a:lnTo>
                    <a:pt x="1868" y="4738"/>
                  </a:lnTo>
                  <a:lnTo>
                    <a:pt x="1568" y="5071"/>
                  </a:lnTo>
                  <a:lnTo>
                    <a:pt x="1568" y="5405"/>
                  </a:lnTo>
                  <a:lnTo>
                    <a:pt x="901" y="5838"/>
                  </a:lnTo>
                  <a:lnTo>
                    <a:pt x="934" y="6172"/>
                  </a:lnTo>
                  <a:lnTo>
                    <a:pt x="968" y="6839"/>
                  </a:lnTo>
                  <a:lnTo>
                    <a:pt x="768" y="6873"/>
                  </a:lnTo>
                  <a:lnTo>
                    <a:pt x="768" y="6906"/>
                  </a:lnTo>
                  <a:lnTo>
                    <a:pt x="668" y="6906"/>
                  </a:lnTo>
                  <a:lnTo>
                    <a:pt x="701" y="7540"/>
                  </a:lnTo>
                  <a:lnTo>
                    <a:pt x="701" y="7873"/>
                  </a:lnTo>
                  <a:lnTo>
                    <a:pt x="734" y="9007"/>
                  </a:lnTo>
                  <a:lnTo>
                    <a:pt x="2936" y="10508"/>
                  </a:lnTo>
                  <a:lnTo>
                    <a:pt x="3003" y="10842"/>
                  </a:lnTo>
                  <a:lnTo>
                    <a:pt x="2636" y="11209"/>
                  </a:lnTo>
                  <a:lnTo>
                    <a:pt x="3269" y="11442"/>
                  </a:lnTo>
                  <a:lnTo>
                    <a:pt x="3370" y="11442"/>
                  </a:lnTo>
                  <a:lnTo>
                    <a:pt x="4037" y="11409"/>
                  </a:lnTo>
                  <a:lnTo>
                    <a:pt x="4737" y="11376"/>
                  </a:lnTo>
                  <a:lnTo>
                    <a:pt x="5404" y="11342"/>
                  </a:lnTo>
                  <a:lnTo>
                    <a:pt x="5771" y="11609"/>
                  </a:lnTo>
                  <a:lnTo>
                    <a:pt x="6238" y="11242"/>
                  </a:lnTo>
                  <a:lnTo>
                    <a:pt x="6071" y="10875"/>
                  </a:lnTo>
                  <a:lnTo>
                    <a:pt x="6338" y="10709"/>
                  </a:lnTo>
                  <a:lnTo>
                    <a:pt x="7039" y="10408"/>
                  </a:lnTo>
                  <a:lnTo>
                    <a:pt x="7339" y="10575"/>
                  </a:lnTo>
                  <a:lnTo>
                    <a:pt x="7506" y="10542"/>
                  </a:lnTo>
                  <a:lnTo>
                    <a:pt x="7639" y="10375"/>
                  </a:lnTo>
                  <a:lnTo>
                    <a:pt x="7773" y="10375"/>
                  </a:lnTo>
                  <a:lnTo>
                    <a:pt x="8106" y="10775"/>
                  </a:lnTo>
                  <a:lnTo>
                    <a:pt x="8473" y="10742"/>
                  </a:lnTo>
                  <a:lnTo>
                    <a:pt x="8473" y="11076"/>
                  </a:lnTo>
                  <a:lnTo>
                    <a:pt x="8707" y="11009"/>
                  </a:lnTo>
                  <a:lnTo>
                    <a:pt x="9040" y="10775"/>
                  </a:lnTo>
                  <a:lnTo>
                    <a:pt x="9207" y="10709"/>
                  </a:lnTo>
                  <a:lnTo>
                    <a:pt x="9507" y="10675"/>
                  </a:lnTo>
                  <a:lnTo>
                    <a:pt x="9841" y="10675"/>
                  </a:lnTo>
                  <a:lnTo>
                    <a:pt x="10441" y="10609"/>
                  </a:lnTo>
                  <a:lnTo>
                    <a:pt x="10708" y="10342"/>
                  </a:lnTo>
                  <a:lnTo>
                    <a:pt x="10775" y="10342"/>
                  </a:lnTo>
                  <a:lnTo>
                    <a:pt x="10875" y="10242"/>
                  </a:lnTo>
                  <a:lnTo>
                    <a:pt x="11542" y="10175"/>
                  </a:lnTo>
                  <a:lnTo>
                    <a:pt x="12176" y="10108"/>
                  </a:lnTo>
                  <a:lnTo>
                    <a:pt x="12209" y="10075"/>
                  </a:lnTo>
                  <a:lnTo>
                    <a:pt x="12209" y="9775"/>
                  </a:lnTo>
                  <a:lnTo>
                    <a:pt x="11909" y="9441"/>
                  </a:lnTo>
                  <a:lnTo>
                    <a:pt x="11876" y="9107"/>
                  </a:lnTo>
                  <a:lnTo>
                    <a:pt x="12509" y="8841"/>
                  </a:lnTo>
                  <a:lnTo>
                    <a:pt x="12643" y="8874"/>
                  </a:lnTo>
                  <a:lnTo>
                    <a:pt x="12643" y="8841"/>
                  </a:lnTo>
                  <a:lnTo>
                    <a:pt x="12776" y="8774"/>
                  </a:lnTo>
                  <a:lnTo>
                    <a:pt x="12776" y="8741"/>
                  </a:lnTo>
                  <a:lnTo>
                    <a:pt x="13110" y="8407"/>
                  </a:lnTo>
                  <a:lnTo>
                    <a:pt x="13076" y="8073"/>
                  </a:lnTo>
                  <a:lnTo>
                    <a:pt x="13410" y="8040"/>
                  </a:lnTo>
                  <a:lnTo>
                    <a:pt x="13677" y="8040"/>
                  </a:lnTo>
                  <a:lnTo>
                    <a:pt x="13944" y="7673"/>
                  </a:lnTo>
                  <a:lnTo>
                    <a:pt x="14044" y="7673"/>
                  </a:lnTo>
                  <a:lnTo>
                    <a:pt x="14077" y="7606"/>
                  </a:lnTo>
                  <a:lnTo>
                    <a:pt x="14411" y="7606"/>
                  </a:lnTo>
                  <a:lnTo>
                    <a:pt x="14778" y="7573"/>
                  </a:lnTo>
                  <a:lnTo>
                    <a:pt x="15111" y="7540"/>
                  </a:lnTo>
                  <a:lnTo>
                    <a:pt x="15145" y="7907"/>
                  </a:lnTo>
                  <a:lnTo>
                    <a:pt x="15512" y="7907"/>
                  </a:lnTo>
                  <a:lnTo>
                    <a:pt x="16179" y="7873"/>
                  </a:lnTo>
                  <a:lnTo>
                    <a:pt x="17079" y="7773"/>
                  </a:lnTo>
                  <a:lnTo>
                    <a:pt x="17079" y="7440"/>
                  </a:lnTo>
                  <a:lnTo>
                    <a:pt x="17013" y="6772"/>
                  </a:lnTo>
                  <a:lnTo>
                    <a:pt x="16679" y="6772"/>
                  </a:lnTo>
                  <a:lnTo>
                    <a:pt x="16279" y="6506"/>
                  </a:lnTo>
                  <a:lnTo>
                    <a:pt x="16279" y="6172"/>
                  </a:lnTo>
                  <a:lnTo>
                    <a:pt x="15578" y="6205"/>
                  </a:lnTo>
                  <a:lnTo>
                    <a:pt x="15278" y="6572"/>
                  </a:lnTo>
                  <a:lnTo>
                    <a:pt x="15245" y="5872"/>
                  </a:lnTo>
                  <a:lnTo>
                    <a:pt x="15211" y="5538"/>
                  </a:lnTo>
                  <a:lnTo>
                    <a:pt x="15512" y="5171"/>
                  </a:lnTo>
                  <a:lnTo>
                    <a:pt x="15878" y="5171"/>
                  </a:lnTo>
                  <a:lnTo>
                    <a:pt x="15845" y="4771"/>
                  </a:lnTo>
                  <a:lnTo>
                    <a:pt x="16179" y="4437"/>
                  </a:lnTo>
                  <a:lnTo>
                    <a:pt x="15778" y="4104"/>
                  </a:lnTo>
                  <a:lnTo>
                    <a:pt x="15745" y="3437"/>
                  </a:lnTo>
                  <a:lnTo>
                    <a:pt x="16079" y="3403"/>
                  </a:lnTo>
                  <a:lnTo>
                    <a:pt x="16045" y="2736"/>
                  </a:lnTo>
                  <a:lnTo>
                    <a:pt x="15979" y="2069"/>
                  </a:lnTo>
                  <a:lnTo>
                    <a:pt x="16679" y="2002"/>
                  </a:lnTo>
                  <a:lnTo>
                    <a:pt x="17380" y="1936"/>
                  </a:lnTo>
                  <a:lnTo>
                    <a:pt x="17646" y="1569"/>
                  </a:lnTo>
                  <a:lnTo>
                    <a:pt x="17380" y="1002"/>
                  </a:lnTo>
                  <a:lnTo>
                    <a:pt x="15979" y="368"/>
                  </a:lnTo>
                  <a:lnTo>
                    <a:pt x="15612" y="368"/>
                  </a:lnTo>
                  <a:lnTo>
                    <a:pt x="15278" y="335"/>
                  </a:lnTo>
                  <a:lnTo>
                    <a:pt x="15011" y="335"/>
                  </a:lnTo>
                  <a:lnTo>
                    <a:pt x="14244" y="501"/>
                  </a:lnTo>
                  <a:lnTo>
                    <a:pt x="13877" y="268"/>
                  </a:lnTo>
                  <a:lnTo>
                    <a:pt x="13243" y="335"/>
                  </a:lnTo>
                  <a:lnTo>
                    <a:pt x="12876" y="368"/>
                  </a:lnTo>
                  <a:lnTo>
                    <a:pt x="12443"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6604378" y="4128675"/>
              <a:ext cx="2115" cy="21"/>
            </a:xfrm>
            <a:custGeom>
              <a:avLst/>
              <a:gdLst/>
              <a:ahLst/>
              <a:cxnLst/>
              <a:rect l="l" t="t" r="r" b="b"/>
              <a:pathLst>
                <a:path w="101" h="1" extrusionOk="0">
                  <a:moveTo>
                    <a:pt x="101" y="0"/>
                  </a:moveTo>
                  <a:lnTo>
                    <a:pt x="0" y="0"/>
                  </a:lnTo>
                  <a:lnTo>
                    <a:pt x="67" y="0"/>
                  </a:lnTo>
                  <a:close/>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6424881" y="3565058"/>
              <a:ext cx="518245" cy="390422"/>
            </a:xfrm>
            <a:custGeom>
              <a:avLst/>
              <a:gdLst/>
              <a:ahLst/>
              <a:cxnLst/>
              <a:rect l="l" t="t" r="r" b="b"/>
              <a:pathLst>
                <a:path w="24752" h="18647" extrusionOk="0">
                  <a:moveTo>
                    <a:pt x="13977" y="0"/>
                  </a:moveTo>
                  <a:lnTo>
                    <a:pt x="13010" y="401"/>
                  </a:lnTo>
                  <a:lnTo>
                    <a:pt x="12910" y="801"/>
                  </a:lnTo>
                  <a:lnTo>
                    <a:pt x="12810" y="1034"/>
                  </a:lnTo>
                  <a:lnTo>
                    <a:pt x="12176" y="1134"/>
                  </a:lnTo>
                  <a:lnTo>
                    <a:pt x="11576" y="1168"/>
                  </a:lnTo>
                  <a:lnTo>
                    <a:pt x="11342" y="1168"/>
                  </a:lnTo>
                  <a:lnTo>
                    <a:pt x="10642" y="1835"/>
                  </a:lnTo>
                  <a:lnTo>
                    <a:pt x="10308" y="2068"/>
                  </a:lnTo>
                  <a:lnTo>
                    <a:pt x="9307" y="1701"/>
                  </a:lnTo>
                  <a:lnTo>
                    <a:pt x="8874" y="1701"/>
                  </a:lnTo>
                  <a:lnTo>
                    <a:pt x="8307" y="1868"/>
                  </a:lnTo>
                  <a:lnTo>
                    <a:pt x="7940" y="2369"/>
                  </a:lnTo>
                  <a:lnTo>
                    <a:pt x="7373" y="2302"/>
                  </a:lnTo>
                  <a:lnTo>
                    <a:pt x="6972" y="2068"/>
                  </a:lnTo>
                  <a:lnTo>
                    <a:pt x="6472" y="1868"/>
                  </a:lnTo>
                  <a:lnTo>
                    <a:pt x="5805" y="1802"/>
                  </a:lnTo>
                  <a:lnTo>
                    <a:pt x="4837" y="1868"/>
                  </a:lnTo>
                  <a:lnTo>
                    <a:pt x="4337" y="2002"/>
                  </a:lnTo>
                  <a:lnTo>
                    <a:pt x="4204" y="2035"/>
                  </a:lnTo>
                  <a:lnTo>
                    <a:pt x="4871" y="2836"/>
                  </a:lnTo>
                  <a:lnTo>
                    <a:pt x="4871" y="3169"/>
                  </a:lnTo>
                  <a:lnTo>
                    <a:pt x="4571" y="3536"/>
                  </a:lnTo>
                  <a:lnTo>
                    <a:pt x="4204" y="3903"/>
                  </a:lnTo>
                  <a:lnTo>
                    <a:pt x="3970" y="4303"/>
                  </a:lnTo>
                  <a:lnTo>
                    <a:pt x="3570" y="4303"/>
                  </a:lnTo>
                  <a:lnTo>
                    <a:pt x="3303" y="4670"/>
                  </a:lnTo>
                  <a:lnTo>
                    <a:pt x="2903" y="5037"/>
                  </a:lnTo>
                  <a:lnTo>
                    <a:pt x="2969" y="5704"/>
                  </a:lnTo>
                  <a:lnTo>
                    <a:pt x="2669" y="6071"/>
                  </a:lnTo>
                  <a:lnTo>
                    <a:pt x="2736" y="7072"/>
                  </a:lnTo>
                  <a:lnTo>
                    <a:pt x="2402" y="7472"/>
                  </a:lnTo>
                  <a:lnTo>
                    <a:pt x="2136" y="7873"/>
                  </a:lnTo>
                  <a:lnTo>
                    <a:pt x="1802" y="7873"/>
                  </a:lnTo>
                  <a:lnTo>
                    <a:pt x="1802" y="8206"/>
                  </a:lnTo>
                  <a:lnTo>
                    <a:pt x="1502" y="8573"/>
                  </a:lnTo>
                  <a:lnTo>
                    <a:pt x="1168" y="8907"/>
                  </a:lnTo>
                  <a:lnTo>
                    <a:pt x="835" y="9307"/>
                  </a:lnTo>
                  <a:lnTo>
                    <a:pt x="501" y="9674"/>
                  </a:lnTo>
                  <a:lnTo>
                    <a:pt x="201" y="10374"/>
                  </a:lnTo>
                  <a:lnTo>
                    <a:pt x="234" y="10374"/>
                  </a:lnTo>
                  <a:lnTo>
                    <a:pt x="1" y="11041"/>
                  </a:lnTo>
                  <a:lnTo>
                    <a:pt x="301" y="11041"/>
                  </a:lnTo>
                  <a:lnTo>
                    <a:pt x="668" y="11008"/>
                  </a:lnTo>
                  <a:lnTo>
                    <a:pt x="668" y="11375"/>
                  </a:lnTo>
                  <a:lnTo>
                    <a:pt x="735" y="12042"/>
                  </a:lnTo>
                  <a:lnTo>
                    <a:pt x="735" y="12409"/>
                  </a:lnTo>
                  <a:lnTo>
                    <a:pt x="1135" y="12709"/>
                  </a:lnTo>
                  <a:lnTo>
                    <a:pt x="1168" y="13376"/>
                  </a:lnTo>
                  <a:lnTo>
                    <a:pt x="1468" y="13376"/>
                  </a:lnTo>
                  <a:lnTo>
                    <a:pt x="1802" y="13343"/>
                  </a:lnTo>
                  <a:lnTo>
                    <a:pt x="1869" y="13343"/>
                  </a:lnTo>
                  <a:lnTo>
                    <a:pt x="2236" y="13677"/>
                  </a:lnTo>
                  <a:lnTo>
                    <a:pt x="2569" y="14010"/>
                  </a:lnTo>
                  <a:lnTo>
                    <a:pt x="2636" y="14344"/>
                  </a:lnTo>
                  <a:lnTo>
                    <a:pt x="2336" y="14677"/>
                  </a:lnTo>
                  <a:lnTo>
                    <a:pt x="2369" y="15044"/>
                  </a:lnTo>
                  <a:lnTo>
                    <a:pt x="2369" y="15345"/>
                  </a:lnTo>
                  <a:lnTo>
                    <a:pt x="2669" y="15345"/>
                  </a:lnTo>
                  <a:lnTo>
                    <a:pt x="3203" y="15311"/>
                  </a:lnTo>
                  <a:lnTo>
                    <a:pt x="3403" y="15311"/>
                  </a:lnTo>
                  <a:lnTo>
                    <a:pt x="3703" y="15244"/>
                  </a:lnTo>
                  <a:lnTo>
                    <a:pt x="4070" y="15578"/>
                  </a:lnTo>
                  <a:lnTo>
                    <a:pt x="4737" y="15878"/>
                  </a:lnTo>
                  <a:lnTo>
                    <a:pt x="5038" y="15545"/>
                  </a:lnTo>
                  <a:lnTo>
                    <a:pt x="5705" y="15144"/>
                  </a:lnTo>
                  <a:lnTo>
                    <a:pt x="5805" y="15144"/>
                  </a:lnTo>
                  <a:lnTo>
                    <a:pt x="6172" y="15478"/>
                  </a:lnTo>
                  <a:lnTo>
                    <a:pt x="5838" y="15812"/>
                  </a:lnTo>
                  <a:lnTo>
                    <a:pt x="5838" y="16178"/>
                  </a:lnTo>
                  <a:lnTo>
                    <a:pt x="6205" y="16145"/>
                  </a:lnTo>
                  <a:lnTo>
                    <a:pt x="6572" y="16812"/>
                  </a:lnTo>
                  <a:lnTo>
                    <a:pt x="6472" y="16912"/>
                  </a:lnTo>
                  <a:lnTo>
                    <a:pt x="6539" y="17012"/>
                  </a:lnTo>
                  <a:lnTo>
                    <a:pt x="6539" y="17146"/>
                  </a:lnTo>
                  <a:lnTo>
                    <a:pt x="6672" y="17246"/>
                  </a:lnTo>
                  <a:lnTo>
                    <a:pt x="6806" y="17646"/>
                  </a:lnTo>
                  <a:lnTo>
                    <a:pt x="6839" y="17713"/>
                  </a:lnTo>
                  <a:lnTo>
                    <a:pt x="6872" y="17913"/>
                  </a:lnTo>
                  <a:lnTo>
                    <a:pt x="6972" y="18213"/>
                  </a:lnTo>
                  <a:lnTo>
                    <a:pt x="7373" y="18413"/>
                  </a:lnTo>
                  <a:lnTo>
                    <a:pt x="8006" y="18380"/>
                  </a:lnTo>
                  <a:lnTo>
                    <a:pt x="8707" y="18347"/>
                  </a:lnTo>
                  <a:lnTo>
                    <a:pt x="9207" y="18313"/>
                  </a:lnTo>
                  <a:lnTo>
                    <a:pt x="9741" y="18513"/>
                  </a:lnTo>
                  <a:lnTo>
                    <a:pt x="10441" y="18480"/>
                  </a:lnTo>
                  <a:lnTo>
                    <a:pt x="11075" y="18413"/>
                  </a:lnTo>
                  <a:lnTo>
                    <a:pt x="11476" y="18380"/>
                  </a:lnTo>
                  <a:lnTo>
                    <a:pt x="12176" y="18347"/>
                  </a:lnTo>
                  <a:lnTo>
                    <a:pt x="12543" y="18313"/>
                  </a:lnTo>
                  <a:lnTo>
                    <a:pt x="13177" y="18647"/>
                  </a:lnTo>
                  <a:lnTo>
                    <a:pt x="13911" y="18480"/>
                  </a:lnTo>
                  <a:lnTo>
                    <a:pt x="14144" y="18080"/>
                  </a:lnTo>
                  <a:lnTo>
                    <a:pt x="14878" y="17746"/>
                  </a:lnTo>
                  <a:lnTo>
                    <a:pt x="15679" y="16979"/>
                  </a:lnTo>
                  <a:lnTo>
                    <a:pt x="16146" y="16078"/>
                  </a:lnTo>
                  <a:lnTo>
                    <a:pt x="16479" y="15912"/>
                  </a:lnTo>
                  <a:lnTo>
                    <a:pt x="17747" y="15478"/>
                  </a:lnTo>
                  <a:lnTo>
                    <a:pt x="18180" y="15845"/>
                  </a:lnTo>
                  <a:lnTo>
                    <a:pt x="18547" y="15812"/>
                  </a:lnTo>
                  <a:lnTo>
                    <a:pt x="19181" y="15745"/>
                  </a:lnTo>
                  <a:lnTo>
                    <a:pt x="19548" y="15978"/>
                  </a:lnTo>
                  <a:lnTo>
                    <a:pt x="20315" y="15812"/>
                  </a:lnTo>
                  <a:lnTo>
                    <a:pt x="20582" y="15812"/>
                  </a:lnTo>
                  <a:lnTo>
                    <a:pt x="20916" y="15845"/>
                  </a:lnTo>
                  <a:lnTo>
                    <a:pt x="21283" y="15845"/>
                  </a:lnTo>
                  <a:lnTo>
                    <a:pt x="22684" y="16479"/>
                  </a:lnTo>
                  <a:lnTo>
                    <a:pt x="22717" y="16345"/>
                  </a:lnTo>
                  <a:lnTo>
                    <a:pt x="22684" y="16012"/>
                  </a:lnTo>
                  <a:lnTo>
                    <a:pt x="22950" y="15345"/>
                  </a:lnTo>
                  <a:lnTo>
                    <a:pt x="22650" y="14978"/>
                  </a:lnTo>
                  <a:lnTo>
                    <a:pt x="22583" y="14310"/>
                  </a:lnTo>
                  <a:lnTo>
                    <a:pt x="22550" y="13910"/>
                  </a:lnTo>
                  <a:lnTo>
                    <a:pt x="22850" y="13577"/>
                  </a:lnTo>
                  <a:lnTo>
                    <a:pt x="23184" y="13210"/>
                  </a:lnTo>
                  <a:lnTo>
                    <a:pt x="22817" y="13243"/>
                  </a:lnTo>
                  <a:lnTo>
                    <a:pt x="22517" y="13243"/>
                  </a:lnTo>
                  <a:lnTo>
                    <a:pt x="22483" y="12909"/>
                  </a:lnTo>
                  <a:lnTo>
                    <a:pt x="22750" y="12209"/>
                  </a:lnTo>
                  <a:lnTo>
                    <a:pt x="22717" y="11875"/>
                  </a:lnTo>
                  <a:lnTo>
                    <a:pt x="23050" y="11508"/>
                  </a:lnTo>
                  <a:lnTo>
                    <a:pt x="23417" y="11842"/>
                  </a:lnTo>
                  <a:lnTo>
                    <a:pt x="23517" y="12509"/>
                  </a:lnTo>
                  <a:lnTo>
                    <a:pt x="23784" y="12509"/>
                  </a:lnTo>
                  <a:lnTo>
                    <a:pt x="24151" y="12142"/>
                  </a:lnTo>
                  <a:lnTo>
                    <a:pt x="24085" y="11742"/>
                  </a:lnTo>
                  <a:lnTo>
                    <a:pt x="24485" y="11742"/>
                  </a:lnTo>
                  <a:lnTo>
                    <a:pt x="24752" y="11041"/>
                  </a:lnTo>
                  <a:lnTo>
                    <a:pt x="24685" y="9674"/>
                  </a:lnTo>
                  <a:lnTo>
                    <a:pt x="24418" y="10208"/>
                  </a:lnTo>
                  <a:lnTo>
                    <a:pt x="23918" y="9640"/>
                  </a:lnTo>
                  <a:lnTo>
                    <a:pt x="23851" y="9574"/>
                  </a:lnTo>
                  <a:lnTo>
                    <a:pt x="23684" y="9540"/>
                  </a:lnTo>
                  <a:lnTo>
                    <a:pt x="23417" y="9407"/>
                  </a:lnTo>
                  <a:lnTo>
                    <a:pt x="22817" y="9340"/>
                  </a:lnTo>
                  <a:lnTo>
                    <a:pt x="22684" y="9340"/>
                  </a:lnTo>
                  <a:lnTo>
                    <a:pt x="22417" y="9707"/>
                  </a:lnTo>
                  <a:lnTo>
                    <a:pt x="22217" y="9874"/>
                  </a:lnTo>
                  <a:lnTo>
                    <a:pt x="21983" y="9741"/>
                  </a:lnTo>
                  <a:lnTo>
                    <a:pt x="21549" y="9540"/>
                  </a:lnTo>
                  <a:lnTo>
                    <a:pt x="20882" y="9807"/>
                  </a:lnTo>
                  <a:lnTo>
                    <a:pt x="20449" y="9240"/>
                  </a:lnTo>
                  <a:lnTo>
                    <a:pt x="20415" y="8573"/>
                  </a:lnTo>
                  <a:lnTo>
                    <a:pt x="20382" y="7906"/>
                  </a:lnTo>
                  <a:lnTo>
                    <a:pt x="20349" y="7539"/>
                  </a:lnTo>
                  <a:lnTo>
                    <a:pt x="19982" y="7239"/>
                  </a:lnTo>
                  <a:lnTo>
                    <a:pt x="19982" y="6872"/>
                  </a:lnTo>
                  <a:lnTo>
                    <a:pt x="19915" y="6572"/>
                  </a:lnTo>
                  <a:lnTo>
                    <a:pt x="20248" y="6538"/>
                  </a:lnTo>
                  <a:lnTo>
                    <a:pt x="20215" y="5871"/>
                  </a:lnTo>
                  <a:lnTo>
                    <a:pt x="20215" y="5504"/>
                  </a:lnTo>
                  <a:lnTo>
                    <a:pt x="19815" y="4837"/>
                  </a:lnTo>
                  <a:lnTo>
                    <a:pt x="19815" y="4503"/>
                  </a:lnTo>
                  <a:lnTo>
                    <a:pt x="19081" y="4203"/>
                  </a:lnTo>
                  <a:lnTo>
                    <a:pt x="18714" y="3903"/>
                  </a:lnTo>
                  <a:lnTo>
                    <a:pt x="18347" y="3569"/>
                  </a:lnTo>
                  <a:lnTo>
                    <a:pt x="18314" y="2869"/>
                  </a:lnTo>
                  <a:lnTo>
                    <a:pt x="17580" y="2635"/>
                  </a:lnTo>
                  <a:lnTo>
                    <a:pt x="16746" y="2502"/>
                  </a:lnTo>
                  <a:lnTo>
                    <a:pt x="16813" y="1301"/>
                  </a:lnTo>
                  <a:lnTo>
                    <a:pt x="15712" y="667"/>
                  </a:lnTo>
                  <a:lnTo>
                    <a:pt x="15345" y="367"/>
                  </a:lnTo>
                  <a:lnTo>
                    <a:pt x="15078" y="300"/>
                  </a:lnTo>
                  <a:lnTo>
                    <a:pt x="15045" y="300"/>
                  </a:lnTo>
                  <a:lnTo>
                    <a:pt x="14578" y="200"/>
                  </a:lnTo>
                  <a:lnTo>
                    <a:pt x="14411" y="134"/>
                  </a:lnTo>
                  <a:lnTo>
                    <a:pt x="14311" y="67"/>
                  </a:lnTo>
                  <a:lnTo>
                    <a:pt x="13977"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6795035" y="4046956"/>
              <a:ext cx="170452" cy="146688"/>
            </a:xfrm>
            <a:custGeom>
              <a:avLst/>
              <a:gdLst/>
              <a:ahLst/>
              <a:cxnLst/>
              <a:rect l="l" t="t" r="r" b="b"/>
              <a:pathLst>
                <a:path w="8141" h="7006" extrusionOk="0">
                  <a:moveTo>
                    <a:pt x="2736" y="1"/>
                  </a:moveTo>
                  <a:lnTo>
                    <a:pt x="2403" y="34"/>
                  </a:lnTo>
                  <a:lnTo>
                    <a:pt x="2036" y="67"/>
                  </a:lnTo>
                  <a:lnTo>
                    <a:pt x="1702" y="67"/>
                  </a:lnTo>
                  <a:lnTo>
                    <a:pt x="1669" y="134"/>
                  </a:lnTo>
                  <a:lnTo>
                    <a:pt x="1369" y="501"/>
                  </a:lnTo>
                  <a:lnTo>
                    <a:pt x="1035" y="501"/>
                  </a:lnTo>
                  <a:lnTo>
                    <a:pt x="701" y="534"/>
                  </a:lnTo>
                  <a:lnTo>
                    <a:pt x="735" y="868"/>
                  </a:lnTo>
                  <a:lnTo>
                    <a:pt x="401" y="1202"/>
                  </a:lnTo>
                  <a:lnTo>
                    <a:pt x="401" y="1235"/>
                  </a:lnTo>
                  <a:lnTo>
                    <a:pt x="401" y="1402"/>
                  </a:lnTo>
                  <a:lnTo>
                    <a:pt x="635" y="1502"/>
                  </a:lnTo>
                  <a:lnTo>
                    <a:pt x="835" y="1835"/>
                  </a:lnTo>
                  <a:lnTo>
                    <a:pt x="1168" y="1802"/>
                  </a:lnTo>
                  <a:lnTo>
                    <a:pt x="1202" y="2169"/>
                  </a:lnTo>
                  <a:lnTo>
                    <a:pt x="1202" y="2502"/>
                  </a:lnTo>
                  <a:lnTo>
                    <a:pt x="1202" y="2536"/>
                  </a:lnTo>
                  <a:lnTo>
                    <a:pt x="902" y="2869"/>
                  </a:lnTo>
                  <a:lnTo>
                    <a:pt x="1102" y="3170"/>
                  </a:lnTo>
                  <a:lnTo>
                    <a:pt x="902" y="3236"/>
                  </a:lnTo>
                  <a:lnTo>
                    <a:pt x="835" y="3236"/>
                  </a:lnTo>
                  <a:lnTo>
                    <a:pt x="635" y="3336"/>
                  </a:lnTo>
                  <a:lnTo>
                    <a:pt x="802" y="3570"/>
                  </a:lnTo>
                  <a:lnTo>
                    <a:pt x="668" y="4237"/>
                  </a:lnTo>
                  <a:lnTo>
                    <a:pt x="635" y="4304"/>
                  </a:lnTo>
                  <a:lnTo>
                    <a:pt x="501" y="4471"/>
                  </a:lnTo>
                  <a:lnTo>
                    <a:pt x="335" y="4637"/>
                  </a:lnTo>
                  <a:lnTo>
                    <a:pt x="368" y="4971"/>
                  </a:lnTo>
                  <a:lnTo>
                    <a:pt x="34" y="5338"/>
                  </a:lnTo>
                  <a:lnTo>
                    <a:pt x="1" y="5371"/>
                  </a:lnTo>
                  <a:lnTo>
                    <a:pt x="368" y="5705"/>
                  </a:lnTo>
                  <a:lnTo>
                    <a:pt x="1068" y="5638"/>
                  </a:lnTo>
                  <a:lnTo>
                    <a:pt x="1402" y="5638"/>
                  </a:lnTo>
                  <a:lnTo>
                    <a:pt x="1702" y="5238"/>
                  </a:lnTo>
                  <a:lnTo>
                    <a:pt x="1736" y="5571"/>
                  </a:lnTo>
                  <a:lnTo>
                    <a:pt x="1802" y="5972"/>
                  </a:lnTo>
                  <a:lnTo>
                    <a:pt x="1469" y="5972"/>
                  </a:lnTo>
                  <a:lnTo>
                    <a:pt x="802" y="6706"/>
                  </a:lnTo>
                  <a:lnTo>
                    <a:pt x="1168" y="7006"/>
                  </a:lnTo>
                  <a:lnTo>
                    <a:pt x="1502" y="6672"/>
                  </a:lnTo>
                  <a:lnTo>
                    <a:pt x="2503" y="6205"/>
                  </a:lnTo>
                  <a:lnTo>
                    <a:pt x="2770" y="5872"/>
                  </a:lnTo>
                  <a:lnTo>
                    <a:pt x="3503" y="5471"/>
                  </a:lnTo>
                  <a:lnTo>
                    <a:pt x="3470" y="5138"/>
                  </a:lnTo>
                  <a:lnTo>
                    <a:pt x="3737" y="4804"/>
                  </a:lnTo>
                  <a:lnTo>
                    <a:pt x="4404" y="4370"/>
                  </a:lnTo>
                  <a:lnTo>
                    <a:pt x="4738" y="4004"/>
                  </a:lnTo>
                  <a:lnTo>
                    <a:pt x="5071" y="3637"/>
                  </a:lnTo>
                  <a:lnTo>
                    <a:pt x="5738" y="3236"/>
                  </a:lnTo>
                  <a:lnTo>
                    <a:pt x="6072" y="3236"/>
                  </a:lnTo>
                  <a:lnTo>
                    <a:pt x="6806" y="3203"/>
                  </a:lnTo>
                  <a:lnTo>
                    <a:pt x="7473" y="3170"/>
                  </a:lnTo>
                  <a:lnTo>
                    <a:pt x="7773" y="3136"/>
                  </a:lnTo>
                  <a:lnTo>
                    <a:pt x="8140" y="2736"/>
                  </a:lnTo>
                  <a:lnTo>
                    <a:pt x="8073" y="2035"/>
                  </a:lnTo>
                  <a:lnTo>
                    <a:pt x="7706" y="2069"/>
                  </a:lnTo>
                  <a:lnTo>
                    <a:pt x="7006" y="1802"/>
                  </a:lnTo>
                  <a:lnTo>
                    <a:pt x="6672" y="1802"/>
                  </a:lnTo>
                  <a:lnTo>
                    <a:pt x="5905" y="1168"/>
                  </a:lnTo>
                  <a:lnTo>
                    <a:pt x="5238" y="1202"/>
                  </a:lnTo>
                  <a:lnTo>
                    <a:pt x="5205" y="868"/>
                  </a:lnTo>
                  <a:lnTo>
                    <a:pt x="5205" y="534"/>
                  </a:lnTo>
                  <a:lnTo>
                    <a:pt x="4838" y="234"/>
                  </a:lnTo>
                  <a:lnTo>
                    <a:pt x="4704" y="234"/>
                  </a:lnTo>
                  <a:lnTo>
                    <a:pt x="3804" y="334"/>
                  </a:lnTo>
                  <a:lnTo>
                    <a:pt x="3137" y="368"/>
                  </a:lnTo>
                  <a:lnTo>
                    <a:pt x="2770" y="368"/>
                  </a:lnTo>
                  <a:lnTo>
                    <a:pt x="2736" y="1"/>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6604378" y="4128675"/>
              <a:ext cx="2115" cy="21"/>
            </a:xfrm>
            <a:custGeom>
              <a:avLst/>
              <a:gdLst/>
              <a:ahLst/>
              <a:cxnLst/>
              <a:rect l="l" t="t" r="r" b="b"/>
              <a:pathLst>
                <a:path w="101" h="1" fill="none" extrusionOk="0">
                  <a:moveTo>
                    <a:pt x="0" y="0"/>
                  </a:moveTo>
                  <a:lnTo>
                    <a:pt x="101" y="0"/>
                  </a:lnTo>
                </a:path>
              </a:pathLst>
            </a:custGeom>
            <a:solidFill>
              <a:srgbClr val="FFFFFF"/>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6436062" y="4074196"/>
              <a:ext cx="384140" cy="436526"/>
            </a:xfrm>
            <a:custGeom>
              <a:avLst/>
              <a:gdLst/>
              <a:ahLst/>
              <a:cxnLst/>
              <a:rect l="l" t="t" r="r" b="b"/>
              <a:pathLst>
                <a:path w="18347" h="20849" extrusionOk="0">
                  <a:moveTo>
                    <a:pt x="17279" y="1"/>
                  </a:moveTo>
                  <a:lnTo>
                    <a:pt x="16646" y="267"/>
                  </a:lnTo>
                  <a:lnTo>
                    <a:pt x="16679" y="601"/>
                  </a:lnTo>
                  <a:lnTo>
                    <a:pt x="16979" y="935"/>
                  </a:lnTo>
                  <a:lnTo>
                    <a:pt x="16979" y="1235"/>
                  </a:lnTo>
                  <a:lnTo>
                    <a:pt x="17013" y="1268"/>
                  </a:lnTo>
                  <a:lnTo>
                    <a:pt x="16946" y="1268"/>
                  </a:lnTo>
                  <a:lnTo>
                    <a:pt x="16312" y="1335"/>
                  </a:lnTo>
                  <a:lnTo>
                    <a:pt x="15645" y="1402"/>
                  </a:lnTo>
                  <a:lnTo>
                    <a:pt x="15545" y="1502"/>
                  </a:lnTo>
                  <a:lnTo>
                    <a:pt x="15311" y="1735"/>
                  </a:lnTo>
                  <a:lnTo>
                    <a:pt x="15211" y="1769"/>
                  </a:lnTo>
                  <a:lnTo>
                    <a:pt x="14611" y="1835"/>
                  </a:lnTo>
                  <a:lnTo>
                    <a:pt x="14277" y="1835"/>
                  </a:lnTo>
                  <a:lnTo>
                    <a:pt x="13977" y="1869"/>
                  </a:lnTo>
                  <a:lnTo>
                    <a:pt x="13810" y="1935"/>
                  </a:lnTo>
                  <a:lnTo>
                    <a:pt x="13477" y="2169"/>
                  </a:lnTo>
                  <a:lnTo>
                    <a:pt x="13243" y="2236"/>
                  </a:lnTo>
                  <a:lnTo>
                    <a:pt x="13243" y="1902"/>
                  </a:lnTo>
                  <a:lnTo>
                    <a:pt x="12876" y="1935"/>
                  </a:lnTo>
                  <a:lnTo>
                    <a:pt x="12543" y="1535"/>
                  </a:lnTo>
                  <a:lnTo>
                    <a:pt x="12409" y="1535"/>
                  </a:lnTo>
                  <a:lnTo>
                    <a:pt x="12276" y="1702"/>
                  </a:lnTo>
                  <a:lnTo>
                    <a:pt x="12209" y="1769"/>
                  </a:lnTo>
                  <a:lnTo>
                    <a:pt x="12109" y="1735"/>
                  </a:lnTo>
                  <a:lnTo>
                    <a:pt x="11809" y="1568"/>
                  </a:lnTo>
                  <a:lnTo>
                    <a:pt x="11108" y="1869"/>
                  </a:lnTo>
                  <a:lnTo>
                    <a:pt x="10841" y="2035"/>
                  </a:lnTo>
                  <a:lnTo>
                    <a:pt x="11008" y="2402"/>
                  </a:lnTo>
                  <a:lnTo>
                    <a:pt x="10541" y="2769"/>
                  </a:lnTo>
                  <a:lnTo>
                    <a:pt x="10174" y="2502"/>
                  </a:lnTo>
                  <a:lnTo>
                    <a:pt x="9507" y="2536"/>
                  </a:lnTo>
                  <a:lnTo>
                    <a:pt x="8807" y="2569"/>
                  </a:lnTo>
                  <a:lnTo>
                    <a:pt x="8140" y="2602"/>
                  </a:lnTo>
                  <a:lnTo>
                    <a:pt x="8106" y="2602"/>
                  </a:lnTo>
                  <a:lnTo>
                    <a:pt x="8140" y="2669"/>
                  </a:lnTo>
                  <a:lnTo>
                    <a:pt x="7472" y="3069"/>
                  </a:lnTo>
                  <a:lnTo>
                    <a:pt x="7172" y="3370"/>
                  </a:lnTo>
                  <a:lnTo>
                    <a:pt x="6839" y="3770"/>
                  </a:lnTo>
                  <a:lnTo>
                    <a:pt x="6538" y="3770"/>
                  </a:lnTo>
                  <a:lnTo>
                    <a:pt x="6171" y="3837"/>
                  </a:lnTo>
                  <a:lnTo>
                    <a:pt x="6138" y="3770"/>
                  </a:lnTo>
                  <a:lnTo>
                    <a:pt x="5805" y="3503"/>
                  </a:lnTo>
                  <a:lnTo>
                    <a:pt x="5471" y="3870"/>
                  </a:lnTo>
                  <a:lnTo>
                    <a:pt x="5171" y="4204"/>
                  </a:lnTo>
                  <a:lnTo>
                    <a:pt x="4470" y="4270"/>
                  </a:lnTo>
                  <a:lnTo>
                    <a:pt x="3803" y="4704"/>
                  </a:lnTo>
                  <a:lnTo>
                    <a:pt x="3470" y="4704"/>
                  </a:lnTo>
                  <a:lnTo>
                    <a:pt x="2802" y="4737"/>
                  </a:lnTo>
                  <a:lnTo>
                    <a:pt x="2769" y="4704"/>
                  </a:lnTo>
                  <a:lnTo>
                    <a:pt x="2435" y="4437"/>
                  </a:lnTo>
                  <a:lnTo>
                    <a:pt x="2435" y="4771"/>
                  </a:lnTo>
                  <a:lnTo>
                    <a:pt x="2135" y="4837"/>
                  </a:lnTo>
                  <a:lnTo>
                    <a:pt x="1802" y="5104"/>
                  </a:lnTo>
                  <a:lnTo>
                    <a:pt x="2169" y="5438"/>
                  </a:lnTo>
                  <a:lnTo>
                    <a:pt x="2536" y="5738"/>
                  </a:lnTo>
                  <a:lnTo>
                    <a:pt x="2536" y="6105"/>
                  </a:lnTo>
                  <a:lnTo>
                    <a:pt x="2602" y="6439"/>
                  </a:lnTo>
                  <a:lnTo>
                    <a:pt x="2269" y="6839"/>
                  </a:lnTo>
                  <a:lnTo>
                    <a:pt x="1968" y="7539"/>
                  </a:lnTo>
                  <a:lnTo>
                    <a:pt x="1635" y="7873"/>
                  </a:lnTo>
                  <a:lnTo>
                    <a:pt x="1301" y="7873"/>
                  </a:lnTo>
                  <a:lnTo>
                    <a:pt x="1668" y="8240"/>
                  </a:lnTo>
                  <a:lnTo>
                    <a:pt x="1001" y="8607"/>
                  </a:lnTo>
                  <a:lnTo>
                    <a:pt x="968" y="8607"/>
                  </a:lnTo>
                  <a:lnTo>
                    <a:pt x="668" y="8674"/>
                  </a:lnTo>
                  <a:lnTo>
                    <a:pt x="334" y="9007"/>
                  </a:lnTo>
                  <a:lnTo>
                    <a:pt x="367" y="9374"/>
                  </a:lnTo>
                  <a:lnTo>
                    <a:pt x="367" y="9708"/>
                  </a:lnTo>
                  <a:lnTo>
                    <a:pt x="0" y="9708"/>
                  </a:lnTo>
                  <a:lnTo>
                    <a:pt x="367" y="10375"/>
                  </a:lnTo>
                  <a:lnTo>
                    <a:pt x="768" y="10708"/>
                  </a:lnTo>
                  <a:lnTo>
                    <a:pt x="1435" y="10675"/>
                  </a:lnTo>
                  <a:lnTo>
                    <a:pt x="1435" y="11009"/>
                  </a:lnTo>
                  <a:lnTo>
                    <a:pt x="1501" y="11676"/>
                  </a:lnTo>
                  <a:lnTo>
                    <a:pt x="1868" y="12009"/>
                  </a:lnTo>
                  <a:lnTo>
                    <a:pt x="2169" y="11609"/>
                  </a:lnTo>
                  <a:lnTo>
                    <a:pt x="2536" y="11609"/>
                  </a:lnTo>
                  <a:lnTo>
                    <a:pt x="2869" y="11576"/>
                  </a:lnTo>
                  <a:lnTo>
                    <a:pt x="3269" y="11576"/>
                  </a:lnTo>
                  <a:lnTo>
                    <a:pt x="3269" y="11909"/>
                  </a:lnTo>
                  <a:lnTo>
                    <a:pt x="3303" y="12243"/>
                  </a:lnTo>
                  <a:lnTo>
                    <a:pt x="2602" y="12276"/>
                  </a:lnTo>
                  <a:lnTo>
                    <a:pt x="2202" y="12276"/>
                  </a:lnTo>
                  <a:lnTo>
                    <a:pt x="1935" y="12676"/>
                  </a:lnTo>
                  <a:lnTo>
                    <a:pt x="2302" y="13010"/>
                  </a:lnTo>
                  <a:lnTo>
                    <a:pt x="2302" y="13344"/>
                  </a:lnTo>
                  <a:lnTo>
                    <a:pt x="2335" y="13710"/>
                  </a:lnTo>
                  <a:lnTo>
                    <a:pt x="2702" y="13677"/>
                  </a:lnTo>
                  <a:lnTo>
                    <a:pt x="3436" y="13944"/>
                  </a:lnTo>
                  <a:lnTo>
                    <a:pt x="3703" y="13577"/>
                  </a:lnTo>
                  <a:lnTo>
                    <a:pt x="4037" y="13577"/>
                  </a:lnTo>
                  <a:lnTo>
                    <a:pt x="4370" y="13544"/>
                  </a:lnTo>
                  <a:lnTo>
                    <a:pt x="4437" y="13877"/>
                  </a:lnTo>
                  <a:lnTo>
                    <a:pt x="5104" y="13510"/>
                  </a:lnTo>
                  <a:lnTo>
                    <a:pt x="5438" y="13444"/>
                  </a:lnTo>
                  <a:lnTo>
                    <a:pt x="5805" y="13444"/>
                  </a:lnTo>
                  <a:lnTo>
                    <a:pt x="6472" y="13410"/>
                  </a:lnTo>
                  <a:lnTo>
                    <a:pt x="6805" y="13710"/>
                  </a:lnTo>
                  <a:lnTo>
                    <a:pt x="7206" y="14011"/>
                  </a:lnTo>
                  <a:lnTo>
                    <a:pt x="7172" y="13677"/>
                  </a:lnTo>
                  <a:lnTo>
                    <a:pt x="7839" y="13610"/>
                  </a:lnTo>
                  <a:lnTo>
                    <a:pt x="8206" y="13911"/>
                  </a:lnTo>
                  <a:lnTo>
                    <a:pt x="8607" y="14278"/>
                  </a:lnTo>
                  <a:lnTo>
                    <a:pt x="9307" y="14544"/>
                  </a:lnTo>
                  <a:lnTo>
                    <a:pt x="9007" y="14945"/>
                  </a:lnTo>
                  <a:lnTo>
                    <a:pt x="8640" y="14945"/>
                  </a:lnTo>
                  <a:lnTo>
                    <a:pt x="8306" y="15345"/>
                  </a:lnTo>
                  <a:lnTo>
                    <a:pt x="7973" y="15011"/>
                  </a:lnTo>
                  <a:lnTo>
                    <a:pt x="7939" y="14678"/>
                  </a:lnTo>
                  <a:lnTo>
                    <a:pt x="7539" y="14344"/>
                  </a:lnTo>
                  <a:lnTo>
                    <a:pt x="6872" y="14711"/>
                  </a:lnTo>
                  <a:lnTo>
                    <a:pt x="6872" y="14411"/>
                  </a:lnTo>
                  <a:lnTo>
                    <a:pt x="6538" y="14411"/>
                  </a:lnTo>
                  <a:lnTo>
                    <a:pt x="6171" y="14444"/>
                  </a:lnTo>
                  <a:lnTo>
                    <a:pt x="5871" y="14444"/>
                  </a:lnTo>
                  <a:lnTo>
                    <a:pt x="5504" y="14511"/>
                  </a:lnTo>
                  <a:lnTo>
                    <a:pt x="5171" y="14845"/>
                  </a:lnTo>
                  <a:lnTo>
                    <a:pt x="4837" y="14878"/>
                  </a:lnTo>
                  <a:lnTo>
                    <a:pt x="4470" y="14878"/>
                  </a:lnTo>
                  <a:lnTo>
                    <a:pt x="4170" y="14911"/>
                  </a:lnTo>
                  <a:lnTo>
                    <a:pt x="3803" y="14945"/>
                  </a:lnTo>
                  <a:lnTo>
                    <a:pt x="3503" y="15345"/>
                  </a:lnTo>
                  <a:lnTo>
                    <a:pt x="3536" y="15679"/>
                  </a:lnTo>
                  <a:lnTo>
                    <a:pt x="3937" y="16346"/>
                  </a:lnTo>
                  <a:lnTo>
                    <a:pt x="4270" y="16279"/>
                  </a:lnTo>
                  <a:lnTo>
                    <a:pt x="4604" y="16579"/>
                  </a:lnTo>
                  <a:lnTo>
                    <a:pt x="4971" y="16946"/>
                  </a:lnTo>
                  <a:lnTo>
                    <a:pt x="5004" y="17280"/>
                  </a:lnTo>
                  <a:lnTo>
                    <a:pt x="5037" y="17947"/>
                  </a:lnTo>
                  <a:lnTo>
                    <a:pt x="4704" y="18347"/>
                  </a:lnTo>
                  <a:lnTo>
                    <a:pt x="5104" y="18614"/>
                  </a:lnTo>
                  <a:lnTo>
                    <a:pt x="5137" y="19014"/>
                  </a:lnTo>
                  <a:lnTo>
                    <a:pt x="5137" y="19348"/>
                  </a:lnTo>
                  <a:lnTo>
                    <a:pt x="5538" y="20015"/>
                  </a:lnTo>
                  <a:lnTo>
                    <a:pt x="5871" y="19948"/>
                  </a:lnTo>
                  <a:lnTo>
                    <a:pt x="6272" y="19948"/>
                  </a:lnTo>
                  <a:lnTo>
                    <a:pt x="6538" y="19581"/>
                  </a:lnTo>
                  <a:lnTo>
                    <a:pt x="6205" y="19248"/>
                  </a:lnTo>
                  <a:lnTo>
                    <a:pt x="6171" y="18914"/>
                  </a:lnTo>
                  <a:lnTo>
                    <a:pt x="6472" y="18547"/>
                  </a:lnTo>
                  <a:lnTo>
                    <a:pt x="6839" y="18881"/>
                  </a:lnTo>
                  <a:lnTo>
                    <a:pt x="6872" y="19214"/>
                  </a:lnTo>
                  <a:lnTo>
                    <a:pt x="6872" y="19548"/>
                  </a:lnTo>
                  <a:lnTo>
                    <a:pt x="6939" y="19915"/>
                  </a:lnTo>
                  <a:lnTo>
                    <a:pt x="7272" y="20215"/>
                  </a:lnTo>
                  <a:lnTo>
                    <a:pt x="7639" y="20182"/>
                  </a:lnTo>
                  <a:lnTo>
                    <a:pt x="8006" y="20849"/>
                  </a:lnTo>
                  <a:lnTo>
                    <a:pt x="8340" y="20849"/>
                  </a:lnTo>
                  <a:lnTo>
                    <a:pt x="8306" y="20115"/>
                  </a:lnTo>
                  <a:lnTo>
                    <a:pt x="8306" y="19781"/>
                  </a:lnTo>
                  <a:lnTo>
                    <a:pt x="8240" y="19448"/>
                  </a:lnTo>
                  <a:lnTo>
                    <a:pt x="8540" y="19081"/>
                  </a:lnTo>
                  <a:lnTo>
                    <a:pt x="8640" y="19781"/>
                  </a:lnTo>
                  <a:lnTo>
                    <a:pt x="8973" y="19748"/>
                  </a:lnTo>
                  <a:lnTo>
                    <a:pt x="9007" y="20415"/>
                  </a:lnTo>
                  <a:lnTo>
                    <a:pt x="9374" y="20415"/>
                  </a:lnTo>
                  <a:lnTo>
                    <a:pt x="10741" y="20282"/>
                  </a:lnTo>
                  <a:lnTo>
                    <a:pt x="10741" y="19948"/>
                  </a:lnTo>
                  <a:lnTo>
                    <a:pt x="10008" y="19681"/>
                  </a:lnTo>
                  <a:lnTo>
                    <a:pt x="10008" y="19348"/>
                  </a:lnTo>
                  <a:lnTo>
                    <a:pt x="9607" y="19014"/>
                  </a:lnTo>
                  <a:lnTo>
                    <a:pt x="9541" y="18347"/>
                  </a:lnTo>
                  <a:lnTo>
                    <a:pt x="9207" y="18347"/>
                  </a:lnTo>
                  <a:lnTo>
                    <a:pt x="8807" y="17713"/>
                  </a:lnTo>
                  <a:lnTo>
                    <a:pt x="8473" y="17380"/>
                  </a:lnTo>
                  <a:lnTo>
                    <a:pt x="8373" y="16713"/>
                  </a:lnTo>
                  <a:lnTo>
                    <a:pt x="8773" y="16679"/>
                  </a:lnTo>
                  <a:lnTo>
                    <a:pt x="9140" y="17013"/>
                  </a:lnTo>
                  <a:lnTo>
                    <a:pt x="9174" y="17346"/>
                  </a:lnTo>
                  <a:lnTo>
                    <a:pt x="9507" y="17680"/>
                  </a:lnTo>
                  <a:lnTo>
                    <a:pt x="9874" y="17613"/>
                  </a:lnTo>
                  <a:lnTo>
                    <a:pt x="10541" y="17246"/>
                  </a:lnTo>
                  <a:lnTo>
                    <a:pt x="11175" y="16846"/>
                  </a:lnTo>
                  <a:lnTo>
                    <a:pt x="11142" y="16112"/>
                  </a:lnTo>
                  <a:lnTo>
                    <a:pt x="10508" y="16546"/>
                  </a:lnTo>
                  <a:lnTo>
                    <a:pt x="10141" y="16579"/>
                  </a:lnTo>
                  <a:lnTo>
                    <a:pt x="9807" y="16246"/>
                  </a:lnTo>
                  <a:lnTo>
                    <a:pt x="9774" y="15912"/>
                  </a:lnTo>
                  <a:lnTo>
                    <a:pt x="10041" y="15545"/>
                  </a:lnTo>
                  <a:lnTo>
                    <a:pt x="10708" y="14845"/>
                  </a:lnTo>
                  <a:lnTo>
                    <a:pt x="11042" y="14778"/>
                  </a:lnTo>
                  <a:lnTo>
                    <a:pt x="11442" y="15445"/>
                  </a:lnTo>
                  <a:lnTo>
                    <a:pt x="12176" y="15745"/>
                  </a:lnTo>
                  <a:lnTo>
                    <a:pt x="12142" y="15412"/>
                  </a:lnTo>
                  <a:lnTo>
                    <a:pt x="12109" y="15045"/>
                  </a:lnTo>
                  <a:lnTo>
                    <a:pt x="12042" y="14378"/>
                  </a:lnTo>
                  <a:lnTo>
                    <a:pt x="12009" y="13677"/>
                  </a:lnTo>
                  <a:lnTo>
                    <a:pt x="11642" y="13710"/>
                  </a:lnTo>
                  <a:lnTo>
                    <a:pt x="10975" y="13410"/>
                  </a:lnTo>
                  <a:lnTo>
                    <a:pt x="10541" y="12743"/>
                  </a:lnTo>
                  <a:lnTo>
                    <a:pt x="10208" y="12776"/>
                  </a:lnTo>
                  <a:lnTo>
                    <a:pt x="9507" y="12510"/>
                  </a:lnTo>
                  <a:lnTo>
                    <a:pt x="8807" y="12209"/>
                  </a:lnTo>
                  <a:lnTo>
                    <a:pt x="8106" y="12243"/>
                  </a:lnTo>
                  <a:lnTo>
                    <a:pt x="7706" y="11909"/>
                  </a:lnTo>
                  <a:lnTo>
                    <a:pt x="8039" y="11576"/>
                  </a:lnTo>
                  <a:lnTo>
                    <a:pt x="8340" y="11209"/>
                  </a:lnTo>
                  <a:lnTo>
                    <a:pt x="8340" y="10875"/>
                  </a:lnTo>
                  <a:lnTo>
                    <a:pt x="7973" y="10875"/>
                  </a:lnTo>
                  <a:lnTo>
                    <a:pt x="7606" y="10208"/>
                  </a:lnTo>
                  <a:lnTo>
                    <a:pt x="7939" y="9841"/>
                  </a:lnTo>
                  <a:lnTo>
                    <a:pt x="8240" y="9841"/>
                  </a:lnTo>
                  <a:lnTo>
                    <a:pt x="8973" y="9741"/>
                  </a:lnTo>
                  <a:lnTo>
                    <a:pt x="9340" y="10075"/>
                  </a:lnTo>
                  <a:lnTo>
                    <a:pt x="9374" y="10408"/>
                  </a:lnTo>
                  <a:lnTo>
                    <a:pt x="9374" y="10775"/>
                  </a:lnTo>
                  <a:lnTo>
                    <a:pt x="9707" y="10742"/>
                  </a:lnTo>
                  <a:lnTo>
                    <a:pt x="10041" y="10041"/>
                  </a:lnTo>
                  <a:lnTo>
                    <a:pt x="9674" y="10075"/>
                  </a:lnTo>
                  <a:lnTo>
                    <a:pt x="8607" y="9107"/>
                  </a:lnTo>
                  <a:lnTo>
                    <a:pt x="8173" y="8440"/>
                  </a:lnTo>
                  <a:lnTo>
                    <a:pt x="7472" y="8173"/>
                  </a:lnTo>
                  <a:lnTo>
                    <a:pt x="7105" y="7873"/>
                  </a:lnTo>
                  <a:lnTo>
                    <a:pt x="7039" y="7172"/>
                  </a:lnTo>
                  <a:lnTo>
                    <a:pt x="7005" y="6839"/>
                  </a:lnTo>
                  <a:lnTo>
                    <a:pt x="7005" y="6505"/>
                  </a:lnTo>
                  <a:lnTo>
                    <a:pt x="6672" y="6172"/>
                  </a:lnTo>
                  <a:lnTo>
                    <a:pt x="6972" y="5771"/>
                  </a:lnTo>
                  <a:lnTo>
                    <a:pt x="7606" y="5405"/>
                  </a:lnTo>
                  <a:lnTo>
                    <a:pt x="7939" y="5371"/>
                  </a:lnTo>
                  <a:lnTo>
                    <a:pt x="8006" y="6072"/>
                  </a:lnTo>
                  <a:lnTo>
                    <a:pt x="8373" y="6372"/>
                  </a:lnTo>
                  <a:lnTo>
                    <a:pt x="8773" y="7039"/>
                  </a:lnTo>
                  <a:lnTo>
                    <a:pt x="9174" y="7706"/>
                  </a:lnTo>
                  <a:lnTo>
                    <a:pt x="9874" y="8006"/>
                  </a:lnTo>
                  <a:lnTo>
                    <a:pt x="10608" y="8273"/>
                  </a:lnTo>
                  <a:lnTo>
                    <a:pt x="10541" y="7940"/>
                  </a:lnTo>
                  <a:lnTo>
                    <a:pt x="9874" y="7673"/>
                  </a:lnTo>
                  <a:lnTo>
                    <a:pt x="9474" y="7273"/>
                  </a:lnTo>
                  <a:lnTo>
                    <a:pt x="9474" y="7006"/>
                  </a:lnTo>
                  <a:lnTo>
                    <a:pt x="9440" y="6605"/>
                  </a:lnTo>
                  <a:lnTo>
                    <a:pt x="9841" y="7006"/>
                  </a:lnTo>
                  <a:lnTo>
                    <a:pt x="10174" y="7239"/>
                  </a:lnTo>
                  <a:lnTo>
                    <a:pt x="10541" y="7606"/>
                  </a:lnTo>
                  <a:lnTo>
                    <a:pt x="11575" y="7873"/>
                  </a:lnTo>
                  <a:lnTo>
                    <a:pt x="11575" y="7539"/>
                  </a:lnTo>
                  <a:lnTo>
                    <a:pt x="11208" y="7573"/>
                  </a:lnTo>
                  <a:lnTo>
                    <a:pt x="10841" y="6906"/>
                  </a:lnTo>
                  <a:lnTo>
                    <a:pt x="10475" y="6572"/>
                  </a:lnTo>
                  <a:lnTo>
                    <a:pt x="10808" y="6539"/>
                  </a:lnTo>
                  <a:lnTo>
                    <a:pt x="11142" y="6539"/>
                  </a:lnTo>
                  <a:lnTo>
                    <a:pt x="11175" y="7206"/>
                  </a:lnTo>
                  <a:lnTo>
                    <a:pt x="11876" y="7106"/>
                  </a:lnTo>
                  <a:lnTo>
                    <a:pt x="12543" y="6772"/>
                  </a:lnTo>
                  <a:lnTo>
                    <a:pt x="12876" y="6405"/>
                  </a:lnTo>
                  <a:lnTo>
                    <a:pt x="12509" y="6405"/>
                  </a:lnTo>
                  <a:lnTo>
                    <a:pt x="11809" y="6172"/>
                  </a:lnTo>
                  <a:lnTo>
                    <a:pt x="11108" y="5838"/>
                  </a:lnTo>
                  <a:lnTo>
                    <a:pt x="10741" y="5538"/>
                  </a:lnTo>
                  <a:lnTo>
                    <a:pt x="10374" y="5204"/>
                  </a:lnTo>
                  <a:lnTo>
                    <a:pt x="10341" y="4871"/>
                  </a:lnTo>
                  <a:lnTo>
                    <a:pt x="10675" y="4837"/>
                  </a:lnTo>
                  <a:lnTo>
                    <a:pt x="11709" y="4737"/>
                  </a:lnTo>
                  <a:lnTo>
                    <a:pt x="12042" y="4737"/>
                  </a:lnTo>
                  <a:lnTo>
                    <a:pt x="12042" y="4404"/>
                  </a:lnTo>
                  <a:lnTo>
                    <a:pt x="12009" y="4070"/>
                  </a:lnTo>
                  <a:lnTo>
                    <a:pt x="12343" y="3703"/>
                  </a:lnTo>
                  <a:lnTo>
                    <a:pt x="12709" y="4037"/>
                  </a:lnTo>
                  <a:lnTo>
                    <a:pt x="13043" y="4337"/>
                  </a:lnTo>
                  <a:lnTo>
                    <a:pt x="13777" y="4270"/>
                  </a:lnTo>
                  <a:lnTo>
                    <a:pt x="14077" y="3903"/>
                  </a:lnTo>
                  <a:lnTo>
                    <a:pt x="13710" y="3570"/>
                  </a:lnTo>
                  <a:lnTo>
                    <a:pt x="14044" y="3570"/>
                  </a:lnTo>
                  <a:lnTo>
                    <a:pt x="14711" y="3536"/>
                  </a:lnTo>
                  <a:lnTo>
                    <a:pt x="15445" y="3837"/>
                  </a:lnTo>
                  <a:lnTo>
                    <a:pt x="16479" y="3737"/>
                  </a:lnTo>
                  <a:lnTo>
                    <a:pt x="16846" y="4070"/>
                  </a:lnTo>
                  <a:lnTo>
                    <a:pt x="17179" y="4037"/>
                  </a:lnTo>
                  <a:lnTo>
                    <a:pt x="17513" y="3670"/>
                  </a:lnTo>
                  <a:lnTo>
                    <a:pt x="17480" y="3336"/>
                  </a:lnTo>
                  <a:lnTo>
                    <a:pt x="17646" y="3170"/>
                  </a:lnTo>
                  <a:lnTo>
                    <a:pt x="17780" y="3003"/>
                  </a:lnTo>
                  <a:lnTo>
                    <a:pt x="17813" y="2936"/>
                  </a:lnTo>
                  <a:lnTo>
                    <a:pt x="17947" y="2269"/>
                  </a:lnTo>
                  <a:lnTo>
                    <a:pt x="17780" y="2035"/>
                  </a:lnTo>
                  <a:lnTo>
                    <a:pt x="17980" y="1935"/>
                  </a:lnTo>
                  <a:lnTo>
                    <a:pt x="18047" y="1935"/>
                  </a:lnTo>
                  <a:lnTo>
                    <a:pt x="18247" y="1869"/>
                  </a:lnTo>
                  <a:lnTo>
                    <a:pt x="18047" y="1568"/>
                  </a:lnTo>
                  <a:lnTo>
                    <a:pt x="18347" y="1235"/>
                  </a:lnTo>
                  <a:lnTo>
                    <a:pt x="18347" y="1201"/>
                  </a:lnTo>
                  <a:lnTo>
                    <a:pt x="18347" y="868"/>
                  </a:lnTo>
                  <a:lnTo>
                    <a:pt x="18313" y="501"/>
                  </a:lnTo>
                  <a:lnTo>
                    <a:pt x="17980" y="534"/>
                  </a:lnTo>
                  <a:lnTo>
                    <a:pt x="17780" y="201"/>
                  </a:lnTo>
                  <a:lnTo>
                    <a:pt x="17546" y="101"/>
                  </a:lnTo>
                  <a:lnTo>
                    <a:pt x="17413" y="34"/>
                  </a:lnTo>
                  <a:lnTo>
                    <a:pt x="17279" y="1"/>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6387173" y="4063727"/>
              <a:ext cx="103389" cy="213730"/>
            </a:xfrm>
            <a:custGeom>
              <a:avLst/>
              <a:gdLst/>
              <a:ahLst/>
              <a:cxnLst/>
              <a:rect l="l" t="t" r="r" b="b"/>
              <a:pathLst>
                <a:path w="4938" h="10208" extrusionOk="0">
                  <a:moveTo>
                    <a:pt x="1301" y="0"/>
                  </a:moveTo>
                  <a:lnTo>
                    <a:pt x="634" y="401"/>
                  </a:lnTo>
                  <a:lnTo>
                    <a:pt x="301" y="434"/>
                  </a:lnTo>
                  <a:lnTo>
                    <a:pt x="0" y="767"/>
                  </a:lnTo>
                  <a:lnTo>
                    <a:pt x="0" y="1101"/>
                  </a:lnTo>
                  <a:lnTo>
                    <a:pt x="34" y="1435"/>
                  </a:lnTo>
                  <a:lnTo>
                    <a:pt x="34" y="1768"/>
                  </a:lnTo>
                  <a:lnTo>
                    <a:pt x="134" y="2435"/>
                  </a:lnTo>
                  <a:lnTo>
                    <a:pt x="501" y="2769"/>
                  </a:lnTo>
                  <a:lnTo>
                    <a:pt x="501" y="3102"/>
                  </a:lnTo>
                  <a:lnTo>
                    <a:pt x="534" y="3436"/>
                  </a:lnTo>
                  <a:lnTo>
                    <a:pt x="167" y="3503"/>
                  </a:lnTo>
                  <a:lnTo>
                    <a:pt x="201" y="3836"/>
                  </a:lnTo>
                  <a:lnTo>
                    <a:pt x="267" y="4203"/>
                  </a:lnTo>
                  <a:lnTo>
                    <a:pt x="267" y="4503"/>
                  </a:lnTo>
                  <a:lnTo>
                    <a:pt x="301" y="4870"/>
                  </a:lnTo>
                  <a:lnTo>
                    <a:pt x="301" y="5204"/>
                  </a:lnTo>
                  <a:lnTo>
                    <a:pt x="334" y="5905"/>
                  </a:lnTo>
                  <a:lnTo>
                    <a:pt x="34" y="6238"/>
                  </a:lnTo>
                  <a:lnTo>
                    <a:pt x="34" y="6572"/>
                  </a:lnTo>
                  <a:lnTo>
                    <a:pt x="100" y="6939"/>
                  </a:lnTo>
                  <a:lnTo>
                    <a:pt x="467" y="7239"/>
                  </a:lnTo>
                  <a:lnTo>
                    <a:pt x="134" y="7606"/>
                  </a:lnTo>
                  <a:lnTo>
                    <a:pt x="167" y="7939"/>
                  </a:lnTo>
                  <a:lnTo>
                    <a:pt x="501" y="7939"/>
                  </a:lnTo>
                  <a:lnTo>
                    <a:pt x="534" y="8273"/>
                  </a:lnTo>
                  <a:lnTo>
                    <a:pt x="167" y="8340"/>
                  </a:lnTo>
                  <a:lnTo>
                    <a:pt x="201" y="9007"/>
                  </a:lnTo>
                  <a:lnTo>
                    <a:pt x="934" y="8940"/>
                  </a:lnTo>
                  <a:lnTo>
                    <a:pt x="1268" y="9274"/>
                  </a:lnTo>
                  <a:lnTo>
                    <a:pt x="1968" y="9240"/>
                  </a:lnTo>
                  <a:lnTo>
                    <a:pt x="2002" y="9540"/>
                  </a:lnTo>
                  <a:lnTo>
                    <a:pt x="2369" y="10208"/>
                  </a:lnTo>
                  <a:lnTo>
                    <a:pt x="2702" y="10208"/>
                  </a:lnTo>
                  <a:lnTo>
                    <a:pt x="2702" y="9874"/>
                  </a:lnTo>
                  <a:lnTo>
                    <a:pt x="2669" y="9507"/>
                  </a:lnTo>
                  <a:lnTo>
                    <a:pt x="3003" y="9174"/>
                  </a:lnTo>
                  <a:lnTo>
                    <a:pt x="3303" y="9107"/>
                  </a:lnTo>
                  <a:lnTo>
                    <a:pt x="3336" y="9107"/>
                  </a:lnTo>
                  <a:lnTo>
                    <a:pt x="4003" y="8740"/>
                  </a:lnTo>
                  <a:lnTo>
                    <a:pt x="3636" y="8373"/>
                  </a:lnTo>
                  <a:lnTo>
                    <a:pt x="3970" y="8373"/>
                  </a:lnTo>
                  <a:lnTo>
                    <a:pt x="4303" y="8039"/>
                  </a:lnTo>
                  <a:lnTo>
                    <a:pt x="4604" y="7339"/>
                  </a:lnTo>
                  <a:lnTo>
                    <a:pt x="4937" y="6939"/>
                  </a:lnTo>
                  <a:lnTo>
                    <a:pt x="4871" y="6605"/>
                  </a:lnTo>
                  <a:lnTo>
                    <a:pt x="4871" y="6238"/>
                  </a:lnTo>
                  <a:lnTo>
                    <a:pt x="4504" y="5938"/>
                  </a:lnTo>
                  <a:lnTo>
                    <a:pt x="4137" y="5604"/>
                  </a:lnTo>
                  <a:lnTo>
                    <a:pt x="4103" y="5671"/>
                  </a:lnTo>
                  <a:lnTo>
                    <a:pt x="3770" y="5371"/>
                  </a:lnTo>
                  <a:lnTo>
                    <a:pt x="3670" y="4670"/>
                  </a:lnTo>
                  <a:lnTo>
                    <a:pt x="3336" y="4704"/>
                  </a:lnTo>
                  <a:lnTo>
                    <a:pt x="3303" y="4036"/>
                  </a:lnTo>
                  <a:lnTo>
                    <a:pt x="3269" y="3670"/>
                  </a:lnTo>
                  <a:lnTo>
                    <a:pt x="2936" y="3369"/>
                  </a:lnTo>
                  <a:lnTo>
                    <a:pt x="2869" y="2669"/>
                  </a:lnTo>
                  <a:lnTo>
                    <a:pt x="2836" y="2335"/>
                  </a:lnTo>
                  <a:lnTo>
                    <a:pt x="2869" y="2269"/>
                  </a:lnTo>
                  <a:lnTo>
                    <a:pt x="2869" y="2235"/>
                  </a:lnTo>
                  <a:lnTo>
                    <a:pt x="3136" y="1935"/>
                  </a:lnTo>
                  <a:lnTo>
                    <a:pt x="3136" y="1601"/>
                  </a:lnTo>
                  <a:lnTo>
                    <a:pt x="2769" y="934"/>
                  </a:lnTo>
                  <a:lnTo>
                    <a:pt x="2702" y="567"/>
                  </a:lnTo>
                  <a:lnTo>
                    <a:pt x="2035" y="667"/>
                  </a:lnTo>
                  <a:lnTo>
                    <a:pt x="1668" y="334"/>
                  </a:lnTo>
                  <a:lnTo>
                    <a:pt x="1301" y="0"/>
                  </a:lnTo>
                  <a:close/>
                </a:path>
              </a:pathLst>
            </a:custGeom>
            <a:solidFill>
              <a:srgbClr val="674EA7">
                <a:alpha val="4512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5312304" y="4016932"/>
              <a:ext cx="30066" cy="26549"/>
            </a:xfrm>
            <a:custGeom>
              <a:avLst/>
              <a:gdLst/>
              <a:ahLst/>
              <a:cxnLst/>
              <a:rect l="l" t="t" r="r" b="b"/>
              <a:pathLst>
                <a:path w="1436" h="1268" extrusionOk="0">
                  <a:moveTo>
                    <a:pt x="801" y="0"/>
                  </a:moveTo>
                  <a:lnTo>
                    <a:pt x="401" y="134"/>
                  </a:lnTo>
                  <a:lnTo>
                    <a:pt x="134" y="267"/>
                  </a:lnTo>
                  <a:lnTo>
                    <a:pt x="1" y="501"/>
                  </a:lnTo>
                  <a:lnTo>
                    <a:pt x="1" y="567"/>
                  </a:lnTo>
                  <a:lnTo>
                    <a:pt x="168" y="1101"/>
                  </a:lnTo>
                  <a:lnTo>
                    <a:pt x="601" y="1235"/>
                  </a:lnTo>
                  <a:lnTo>
                    <a:pt x="935" y="1268"/>
                  </a:lnTo>
                  <a:lnTo>
                    <a:pt x="1168" y="1268"/>
                  </a:lnTo>
                  <a:lnTo>
                    <a:pt x="1268" y="1134"/>
                  </a:lnTo>
                  <a:lnTo>
                    <a:pt x="1435" y="934"/>
                  </a:lnTo>
                  <a:lnTo>
                    <a:pt x="1435" y="434"/>
                  </a:lnTo>
                  <a:lnTo>
                    <a:pt x="1068"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5804000" y="3704042"/>
              <a:ext cx="20268" cy="25167"/>
            </a:xfrm>
            <a:custGeom>
              <a:avLst/>
              <a:gdLst/>
              <a:ahLst/>
              <a:cxnLst/>
              <a:rect l="l" t="t" r="r" b="b"/>
              <a:pathLst>
                <a:path w="968" h="1202" extrusionOk="0">
                  <a:moveTo>
                    <a:pt x="467" y="0"/>
                  </a:moveTo>
                  <a:lnTo>
                    <a:pt x="367" y="67"/>
                  </a:lnTo>
                  <a:lnTo>
                    <a:pt x="0" y="334"/>
                  </a:lnTo>
                  <a:lnTo>
                    <a:pt x="34" y="701"/>
                  </a:lnTo>
                  <a:lnTo>
                    <a:pt x="34" y="901"/>
                  </a:lnTo>
                  <a:lnTo>
                    <a:pt x="300" y="1201"/>
                  </a:lnTo>
                  <a:lnTo>
                    <a:pt x="534" y="1201"/>
                  </a:lnTo>
                  <a:lnTo>
                    <a:pt x="867" y="1068"/>
                  </a:lnTo>
                  <a:lnTo>
                    <a:pt x="968" y="868"/>
                  </a:lnTo>
                  <a:lnTo>
                    <a:pt x="934" y="334"/>
                  </a:lnTo>
                  <a:lnTo>
                    <a:pt x="467" y="0"/>
                  </a:lnTo>
                  <a:close/>
                </a:path>
              </a:pathLst>
            </a:custGeom>
            <a:solidFill>
              <a:srgbClr val="576C7A"/>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6672132" y="4523284"/>
              <a:ext cx="206046" cy="72653"/>
            </a:xfrm>
            <a:custGeom>
              <a:avLst/>
              <a:gdLst/>
              <a:ahLst/>
              <a:cxnLst/>
              <a:rect l="l" t="t" r="r" b="b"/>
              <a:pathLst>
                <a:path w="9841" h="3470" extrusionOk="0">
                  <a:moveTo>
                    <a:pt x="834" y="0"/>
                  </a:moveTo>
                  <a:lnTo>
                    <a:pt x="33" y="334"/>
                  </a:lnTo>
                  <a:lnTo>
                    <a:pt x="33" y="1134"/>
                  </a:lnTo>
                  <a:lnTo>
                    <a:pt x="0" y="2269"/>
                  </a:lnTo>
                  <a:lnTo>
                    <a:pt x="1535" y="2302"/>
                  </a:lnTo>
                  <a:lnTo>
                    <a:pt x="3403" y="1935"/>
                  </a:lnTo>
                  <a:lnTo>
                    <a:pt x="4904" y="2335"/>
                  </a:lnTo>
                  <a:lnTo>
                    <a:pt x="4904" y="3469"/>
                  </a:lnTo>
                  <a:lnTo>
                    <a:pt x="7539" y="2435"/>
                  </a:lnTo>
                  <a:lnTo>
                    <a:pt x="9840" y="2469"/>
                  </a:lnTo>
                  <a:lnTo>
                    <a:pt x="9840" y="1335"/>
                  </a:lnTo>
                  <a:lnTo>
                    <a:pt x="8706" y="1668"/>
                  </a:lnTo>
                  <a:lnTo>
                    <a:pt x="7939" y="934"/>
                  </a:lnTo>
                  <a:lnTo>
                    <a:pt x="7205" y="1268"/>
                  </a:lnTo>
                  <a:lnTo>
                    <a:pt x="5304" y="1235"/>
                  </a:lnTo>
                  <a:lnTo>
                    <a:pt x="5304" y="834"/>
                  </a:lnTo>
                  <a:lnTo>
                    <a:pt x="4570" y="834"/>
                  </a:lnTo>
                  <a:lnTo>
                    <a:pt x="3403" y="1168"/>
                  </a:lnTo>
                  <a:lnTo>
                    <a:pt x="2268" y="1168"/>
                  </a:lnTo>
                  <a:lnTo>
                    <a:pt x="2335" y="434"/>
                  </a:lnTo>
                  <a:lnTo>
                    <a:pt x="1935" y="401"/>
                  </a:lnTo>
                  <a:lnTo>
                    <a:pt x="1901" y="801"/>
                  </a:lnTo>
                  <a:lnTo>
                    <a:pt x="1134" y="768"/>
                  </a:lnTo>
                  <a:lnTo>
                    <a:pt x="834"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6086845" y="4574267"/>
              <a:ext cx="23764" cy="15389"/>
            </a:xfrm>
            <a:custGeom>
              <a:avLst/>
              <a:gdLst/>
              <a:ahLst/>
              <a:cxnLst/>
              <a:rect l="l" t="t" r="r" b="b"/>
              <a:pathLst>
                <a:path w="1135" h="735" extrusionOk="0">
                  <a:moveTo>
                    <a:pt x="1" y="0"/>
                  </a:moveTo>
                  <a:lnTo>
                    <a:pt x="1" y="367"/>
                  </a:lnTo>
                  <a:lnTo>
                    <a:pt x="368" y="734"/>
                  </a:lnTo>
                  <a:lnTo>
                    <a:pt x="1135" y="734"/>
                  </a:lnTo>
                  <a:lnTo>
                    <a:pt x="1135" y="367"/>
                  </a:lnTo>
                  <a:lnTo>
                    <a:pt x="368" y="0"/>
                  </a:lnTo>
                  <a:close/>
                </a:path>
              </a:pathLst>
            </a:custGeom>
            <a:solidFill>
              <a:srgbClr val="576C7A"/>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6071477" y="4565892"/>
              <a:ext cx="7705" cy="7705"/>
            </a:xfrm>
            <a:custGeom>
              <a:avLst/>
              <a:gdLst/>
              <a:ahLst/>
              <a:cxnLst/>
              <a:rect l="l" t="t" r="r" b="b"/>
              <a:pathLst>
                <a:path w="368" h="368" extrusionOk="0">
                  <a:moveTo>
                    <a:pt x="1" y="0"/>
                  </a:moveTo>
                  <a:lnTo>
                    <a:pt x="1" y="367"/>
                  </a:lnTo>
                  <a:lnTo>
                    <a:pt x="368" y="367"/>
                  </a:lnTo>
                  <a:lnTo>
                    <a:pt x="368"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7210603" y="4475798"/>
              <a:ext cx="167647" cy="123636"/>
            </a:xfrm>
            <a:custGeom>
              <a:avLst/>
              <a:gdLst/>
              <a:ahLst/>
              <a:cxnLst/>
              <a:rect l="l" t="t" r="r" b="b"/>
              <a:pathLst>
                <a:path w="8007" h="5905" extrusionOk="0">
                  <a:moveTo>
                    <a:pt x="8006" y="0"/>
                  </a:moveTo>
                  <a:cubicBezTo>
                    <a:pt x="8006" y="0"/>
                    <a:pt x="6872" y="334"/>
                    <a:pt x="6071" y="1067"/>
                  </a:cubicBezTo>
                  <a:cubicBezTo>
                    <a:pt x="5338" y="1835"/>
                    <a:pt x="3403" y="2535"/>
                    <a:pt x="3403" y="2535"/>
                  </a:cubicBezTo>
                  <a:lnTo>
                    <a:pt x="1902" y="2502"/>
                  </a:lnTo>
                  <a:lnTo>
                    <a:pt x="1868" y="3603"/>
                  </a:lnTo>
                  <a:lnTo>
                    <a:pt x="1101" y="3603"/>
                  </a:lnTo>
                  <a:cubicBezTo>
                    <a:pt x="1101" y="3603"/>
                    <a:pt x="1502" y="3970"/>
                    <a:pt x="1101" y="4370"/>
                  </a:cubicBezTo>
                  <a:cubicBezTo>
                    <a:pt x="992" y="4479"/>
                    <a:pt x="851" y="4517"/>
                    <a:pt x="706" y="4517"/>
                  </a:cubicBezTo>
                  <a:cubicBezTo>
                    <a:pt x="363" y="4517"/>
                    <a:pt x="1" y="4303"/>
                    <a:pt x="0" y="4303"/>
                  </a:cubicBezTo>
                  <a:lnTo>
                    <a:pt x="0" y="4303"/>
                  </a:lnTo>
                  <a:cubicBezTo>
                    <a:pt x="359" y="5480"/>
                    <a:pt x="934" y="5767"/>
                    <a:pt x="1412" y="5767"/>
                  </a:cubicBezTo>
                  <a:cubicBezTo>
                    <a:pt x="1869" y="5767"/>
                    <a:pt x="2235" y="5504"/>
                    <a:pt x="2235" y="5504"/>
                  </a:cubicBezTo>
                  <a:lnTo>
                    <a:pt x="3370" y="5904"/>
                  </a:lnTo>
                  <a:lnTo>
                    <a:pt x="4904" y="4437"/>
                  </a:lnTo>
                  <a:lnTo>
                    <a:pt x="4904" y="3703"/>
                  </a:lnTo>
                  <a:lnTo>
                    <a:pt x="6772" y="3369"/>
                  </a:lnTo>
                  <a:cubicBezTo>
                    <a:pt x="6772" y="3369"/>
                    <a:pt x="6038" y="3369"/>
                    <a:pt x="5671" y="2569"/>
                  </a:cubicBezTo>
                  <a:cubicBezTo>
                    <a:pt x="5304" y="1768"/>
                    <a:pt x="6472" y="1067"/>
                    <a:pt x="6472" y="1067"/>
                  </a:cubicBezTo>
                  <a:lnTo>
                    <a:pt x="8006" y="0"/>
                  </a:lnTo>
                  <a:close/>
                </a:path>
              </a:pathLst>
            </a:custGeom>
            <a:solidFill>
              <a:srgbClr val="674EA7">
                <a:alpha val="16740"/>
              </a:srgbClr>
            </a:solidFill>
            <a:ln w="50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66"/>
          <p:cNvGrpSpPr/>
          <p:nvPr/>
        </p:nvGrpSpPr>
        <p:grpSpPr>
          <a:xfrm>
            <a:off x="337275" y="702750"/>
            <a:ext cx="8471700" cy="664500"/>
            <a:chOff x="337275" y="702750"/>
            <a:chExt cx="8471700" cy="664500"/>
          </a:xfrm>
        </p:grpSpPr>
        <p:sp>
          <p:nvSpPr>
            <p:cNvPr id="1989" name="Google Shape;1989;p66"/>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94"/>
        <p:cNvGrpSpPr/>
        <p:nvPr/>
      </p:nvGrpSpPr>
      <p:grpSpPr>
        <a:xfrm>
          <a:off x="0" y="0"/>
          <a:ext cx="0" cy="0"/>
          <a:chOff x="0" y="0"/>
          <a:chExt cx="0" cy="0"/>
        </a:xfrm>
      </p:grpSpPr>
      <p:sp>
        <p:nvSpPr>
          <p:cNvPr id="1995" name="Google Shape;1995;p67"/>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countries</a:t>
            </a:r>
            <a:endParaRPr>
              <a:solidFill>
                <a:schemeClr val="accent1"/>
              </a:solidFill>
            </a:endParaRPr>
          </a:p>
        </p:txBody>
      </p:sp>
      <p:graphicFrame>
        <p:nvGraphicFramePr>
          <p:cNvPr id="1996" name="Google Shape;1996;p67"/>
          <p:cNvGraphicFramePr/>
          <p:nvPr/>
        </p:nvGraphicFramePr>
        <p:xfrm>
          <a:off x="1103000" y="1519653"/>
          <a:ext cx="6938000" cy="3011468"/>
        </p:xfrm>
        <a:graphic>
          <a:graphicData uri="http://schemas.openxmlformats.org/drawingml/2006/table">
            <a:tbl>
              <a:tblPr>
                <a:noFill/>
                <a:tableStyleId>{7EC6F207-B7E3-45E1-960B-AF141197CFD6}</a:tableStyleId>
              </a:tblPr>
              <a:tblGrid>
                <a:gridCol w="2312675">
                  <a:extLst>
                    <a:ext uri="{9D8B030D-6E8A-4147-A177-3AD203B41FA5}">
                      <a16:colId xmlns:a16="http://schemas.microsoft.com/office/drawing/2014/main" val="20000"/>
                    </a:ext>
                  </a:extLst>
                </a:gridCol>
                <a:gridCol w="1546425">
                  <a:extLst>
                    <a:ext uri="{9D8B030D-6E8A-4147-A177-3AD203B41FA5}">
                      <a16:colId xmlns:a16="http://schemas.microsoft.com/office/drawing/2014/main" val="20001"/>
                    </a:ext>
                  </a:extLst>
                </a:gridCol>
                <a:gridCol w="3078900">
                  <a:extLst>
                    <a:ext uri="{9D8B030D-6E8A-4147-A177-3AD203B41FA5}">
                      <a16:colId xmlns:a16="http://schemas.microsoft.com/office/drawing/2014/main" val="20002"/>
                    </a:ext>
                  </a:extLst>
                </a:gridCol>
              </a:tblGrid>
              <a:tr h="548600">
                <a:tc>
                  <a:txBody>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Country</a:t>
                      </a:r>
                      <a:endParaRPr sz="2400"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Capital</a:t>
                      </a:r>
                      <a:endParaRPr sz="2400"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Languages</a:t>
                      </a:r>
                      <a:endParaRPr sz="2400" b="1">
                        <a:solidFill>
                          <a:schemeClr val="dk1"/>
                        </a:solidFill>
                        <a:latin typeface="Anybody"/>
                        <a:ea typeface="Anybody"/>
                        <a:cs typeface="Anybody"/>
                        <a:sym typeface="Anybod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United Kingdom</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London</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English</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France</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Paris</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French</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Netherlands</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Amsterdam</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Dutch, Frisian</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Belgium</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Brussels</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Dutch, French, German</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Ireland</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Dublin</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Irish, English</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96200">
                <a:tc>
                  <a:txBody>
                    <a:bodyPr/>
                    <a:lstStyle/>
                    <a:p>
                      <a:pPr marL="0" lvl="0" indent="0" algn="l" rtl="0">
                        <a:lnSpc>
                          <a:spcPct val="115000"/>
                        </a:lnSpc>
                        <a:spcBef>
                          <a:spcPts val="0"/>
                        </a:spcBef>
                        <a:spcAft>
                          <a:spcPts val="0"/>
                        </a:spcAft>
                        <a:buNone/>
                      </a:pPr>
                      <a:r>
                        <a:rPr lang="en" b="1">
                          <a:solidFill>
                            <a:schemeClr val="dk1"/>
                          </a:solidFill>
                          <a:latin typeface="Lato"/>
                          <a:ea typeface="Lato"/>
                          <a:cs typeface="Lato"/>
                          <a:sym typeface="Lato"/>
                        </a:rPr>
                        <a:t>Luxembourg</a:t>
                      </a:r>
                      <a:endParaRPr b="1">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Luxembourg City</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French, Luxembourgish, German</a:t>
                      </a:r>
                      <a:endParaRPr>
                        <a:solidFill>
                          <a:schemeClr val="dk1"/>
                        </a:solidFill>
                        <a:latin typeface="Lato"/>
                        <a:ea typeface="Lato"/>
                        <a:cs typeface="Lato"/>
                        <a:sym typeface="La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bl>
          </a:graphicData>
        </a:graphic>
      </p:graphicFrame>
      <p:grpSp>
        <p:nvGrpSpPr>
          <p:cNvPr id="1997" name="Google Shape;1997;p67"/>
          <p:cNvGrpSpPr/>
          <p:nvPr/>
        </p:nvGrpSpPr>
        <p:grpSpPr>
          <a:xfrm>
            <a:off x="337275" y="702750"/>
            <a:ext cx="8471700" cy="664500"/>
            <a:chOff x="337275" y="702750"/>
            <a:chExt cx="8471700" cy="664500"/>
          </a:xfrm>
        </p:grpSpPr>
        <p:sp>
          <p:nvSpPr>
            <p:cNvPr id="1998" name="Google Shape;1998;p67"/>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7"/>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03"/>
        <p:cNvGrpSpPr/>
        <p:nvPr/>
      </p:nvGrpSpPr>
      <p:grpSpPr>
        <a:xfrm>
          <a:off x="0" y="0"/>
          <a:ext cx="0" cy="0"/>
          <a:chOff x="0" y="0"/>
          <a:chExt cx="0" cy="0"/>
        </a:xfrm>
      </p:grpSpPr>
      <p:sp>
        <p:nvSpPr>
          <p:cNvPr id="2004" name="Google Shape;2004;p68"/>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Origin of languages</a:t>
            </a:r>
            <a:endParaRPr/>
          </a:p>
        </p:txBody>
      </p:sp>
      <p:sp>
        <p:nvSpPr>
          <p:cNvPr id="2005" name="Google Shape;2005;p68"/>
          <p:cNvSpPr txBox="1"/>
          <p:nvPr/>
        </p:nvSpPr>
        <p:spPr>
          <a:xfrm>
            <a:off x="720000" y="4079500"/>
            <a:ext cx="7704000" cy="329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chemeClr val="dk1"/>
                </a:solidFill>
                <a:latin typeface="Lato"/>
                <a:ea typeface="Lato"/>
                <a:cs typeface="Lato"/>
                <a:sym typeface="Lato"/>
              </a:rPr>
              <a:t>* Follow the link in the graph to modify its data and then paste the new one here.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Lato"/>
              <a:ea typeface="Lato"/>
              <a:cs typeface="Lato"/>
              <a:sym typeface="Lato"/>
            </a:endParaRPr>
          </a:p>
        </p:txBody>
      </p:sp>
      <p:sp>
        <p:nvSpPr>
          <p:cNvPr id="2006" name="Google Shape;2006;p68"/>
          <p:cNvSpPr txBox="1"/>
          <p:nvPr/>
        </p:nvSpPr>
        <p:spPr>
          <a:xfrm>
            <a:off x="5110800" y="1674700"/>
            <a:ext cx="1842600" cy="538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Romance</a:t>
            </a:r>
            <a:endParaRPr sz="2400" b="1">
              <a:solidFill>
                <a:schemeClr val="dk1"/>
              </a:solidFill>
              <a:latin typeface="Anybody"/>
              <a:ea typeface="Anybody"/>
              <a:cs typeface="Anybody"/>
              <a:sym typeface="Anybody"/>
            </a:endParaRPr>
          </a:p>
        </p:txBody>
      </p:sp>
      <p:sp>
        <p:nvSpPr>
          <p:cNvPr id="2007" name="Google Shape;2007;p68"/>
          <p:cNvSpPr txBox="1"/>
          <p:nvPr/>
        </p:nvSpPr>
        <p:spPr>
          <a:xfrm>
            <a:off x="6953250" y="1674400"/>
            <a:ext cx="1470900" cy="539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Venus has </a:t>
            </a:r>
            <a:r>
              <a:rPr lang="en" b="1">
                <a:solidFill>
                  <a:schemeClr val="dk1"/>
                </a:solidFill>
                <a:latin typeface="Lato"/>
                <a:ea typeface="Lato"/>
                <a:cs typeface="Lato"/>
                <a:sym typeface="Lato"/>
              </a:rPr>
              <a:t>a beautiful name</a:t>
            </a:r>
            <a:endParaRPr b="1">
              <a:solidFill>
                <a:schemeClr val="dk1"/>
              </a:solidFill>
              <a:latin typeface="Lato"/>
              <a:ea typeface="Lato"/>
              <a:cs typeface="Lato"/>
              <a:sym typeface="Lato"/>
            </a:endParaRPr>
          </a:p>
        </p:txBody>
      </p:sp>
      <p:sp>
        <p:nvSpPr>
          <p:cNvPr id="2008" name="Google Shape;2008;p68"/>
          <p:cNvSpPr/>
          <p:nvPr/>
        </p:nvSpPr>
        <p:spPr>
          <a:xfrm>
            <a:off x="4376700" y="1578400"/>
            <a:ext cx="734100" cy="731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400" b="1">
                <a:solidFill>
                  <a:schemeClr val="lt2"/>
                </a:solidFill>
                <a:latin typeface="Anybody"/>
                <a:ea typeface="Anybody"/>
                <a:cs typeface="Anybody"/>
                <a:sym typeface="Anybody"/>
              </a:rPr>
              <a:t>50%</a:t>
            </a:r>
            <a:endParaRPr sz="2400" b="1">
              <a:solidFill>
                <a:schemeClr val="lt2"/>
              </a:solidFill>
              <a:latin typeface="Anybody"/>
              <a:ea typeface="Anybody"/>
              <a:cs typeface="Anybody"/>
              <a:sym typeface="Anybody"/>
            </a:endParaRPr>
          </a:p>
        </p:txBody>
      </p:sp>
      <p:sp>
        <p:nvSpPr>
          <p:cNvPr id="2009" name="Google Shape;2009;p68"/>
          <p:cNvSpPr txBox="1"/>
          <p:nvPr/>
        </p:nvSpPr>
        <p:spPr>
          <a:xfrm>
            <a:off x="5110800" y="2557000"/>
            <a:ext cx="1842600" cy="538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Germanic</a:t>
            </a:r>
            <a:endParaRPr sz="2400" b="1">
              <a:solidFill>
                <a:schemeClr val="dk1"/>
              </a:solidFill>
              <a:latin typeface="Anybody"/>
              <a:ea typeface="Anybody"/>
              <a:cs typeface="Anybody"/>
              <a:sym typeface="Anybody"/>
            </a:endParaRPr>
          </a:p>
        </p:txBody>
      </p:sp>
      <p:sp>
        <p:nvSpPr>
          <p:cNvPr id="2010" name="Google Shape;2010;p68"/>
          <p:cNvSpPr txBox="1"/>
          <p:nvPr/>
        </p:nvSpPr>
        <p:spPr>
          <a:xfrm>
            <a:off x="6953250" y="2556700"/>
            <a:ext cx="1470900" cy="539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Mars is actually </a:t>
            </a:r>
            <a:r>
              <a:rPr lang="en" b="1">
                <a:solidFill>
                  <a:schemeClr val="dk1"/>
                </a:solidFill>
                <a:latin typeface="Lato"/>
                <a:ea typeface="Lato"/>
                <a:cs typeface="Lato"/>
                <a:sym typeface="Lato"/>
              </a:rPr>
              <a:t>a cold place</a:t>
            </a:r>
            <a:endParaRPr b="1">
              <a:solidFill>
                <a:schemeClr val="dk1"/>
              </a:solidFill>
              <a:latin typeface="Lato"/>
              <a:ea typeface="Lato"/>
              <a:cs typeface="Lato"/>
              <a:sym typeface="Lato"/>
            </a:endParaRPr>
          </a:p>
        </p:txBody>
      </p:sp>
      <p:sp>
        <p:nvSpPr>
          <p:cNvPr id="2011" name="Google Shape;2011;p68"/>
          <p:cNvSpPr/>
          <p:nvPr/>
        </p:nvSpPr>
        <p:spPr>
          <a:xfrm>
            <a:off x="4376700" y="2460700"/>
            <a:ext cx="734100" cy="7314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400" b="1">
                <a:solidFill>
                  <a:schemeClr val="lt2"/>
                </a:solidFill>
                <a:latin typeface="Anybody"/>
                <a:ea typeface="Anybody"/>
                <a:cs typeface="Anybody"/>
                <a:sym typeface="Anybody"/>
              </a:rPr>
              <a:t>40%</a:t>
            </a:r>
            <a:endParaRPr sz="2400" b="1">
              <a:solidFill>
                <a:schemeClr val="lt2"/>
              </a:solidFill>
              <a:latin typeface="Anybody"/>
              <a:ea typeface="Anybody"/>
              <a:cs typeface="Anybody"/>
              <a:sym typeface="Anybody"/>
            </a:endParaRPr>
          </a:p>
        </p:txBody>
      </p:sp>
      <p:sp>
        <p:nvSpPr>
          <p:cNvPr id="2012" name="Google Shape;2012;p68"/>
          <p:cNvSpPr txBox="1"/>
          <p:nvPr/>
        </p:nvSpPr>
        <p:spPr>
          <a:xfrm>
            <a:off x="5110800" y="3439300"/>
            <a:ext cx="1842600" cy="538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2400" b="1">
                <a:solidFill>
                  <a:schemeClr val="dk1"/>
                </a:solidFill>
                <a:latin typeface="Anybody"/>
                <a:ea typeface="Anybody"/>
                <a:cs typeface="Anybody"/>
                <a:sym typeface="Anybody"/>
              </a:rPr>
              <a:t>Celtic</a:t>
            </a:r>
            <a:endParaRPr sz="2400" b="1">
              <a:solidFill>
                <a:schemeClr val="dk1"/>
              </a:solidFill>
              <a:latin typeface="Anybody"/>
              <a:ea typeface="Anybody"/>
              <a:cs typeface="Anybody"/>
              <a:sym typeface="Anybody"/>
            </a:endParaRPr>
          </a:p>
        </p:txBody>
      </p:sp>
      <p:sp>
        <p:nvSpPr>
          <p:cNvPr id="2013" name="Google Shape;2013;p68"/>
          <p:cNvSpPr txBox="1"/>
          <p:nvPr/>
        </p:nvSpPr>
        <p:spPr>
          <a:xfrm>
            <a:off x="6953250" y="3439000"/>
            <a:ext cx="1470900" cy="5394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Lato"/>
                <a:ea typeface="Lato"/>
                <a:cs typeface="Lato"/>
                <a:sym typeface="Lato"/>
              </a:rPr>
              <a:t>Jupiter is </a:t>
            </a:r>
            <a:r>
              <a:rPr lang="en" b="1">
                <a:solidFill>
                  <a:schemeClr val="dk1"/>
                </a:solidFill>
                <a:latin typeface="Lato"/>
                <a:ea typeface="Lato"/>
                <a:cs typeface="Lato"/>
                <a:sym typeface="Lato"/>
              </a:rPr>
              <a:t>a huge gas giant</a:t>
            </a:r>
            <a:endParaRPr b="1">
              <a:solidFill>
                <a:schemeClr val="dk1"/>
              </a:solidFill>
              <a:latin typeface="Lato"/>
              <a:ea typeface="Lato"/>
              <a:cs typeface="Lato"/>
              <a:sym typeface="Lato"/>
            </a:endParaRPr>
          </a:p>
        </p:txBody>
      </p:sp>
      <p:sp>
        <p:nvSpPr>
          <p:cNvPr id="2014" name="Google Shape;2014;p68"/>
          <p:cNvSpPr/>
          <p:nvPr/>
        </p:nvSpPr>
        <p:spPr>
          <a:xfrm>
            <a:off x="4376700" y="3343000"/>
            <a:ext cx="734100" cy="731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0" tIns="91425" rIns="0" bIns="91425" anchor="ctr" anchorCtr="0">
            <a:noAutofit/>
          </a:bodyPr>
          <a:lstStyle/>
          <a:p>
            <a:pPr marL="0" lvl="0" indent="0" algn="ctr" rtl="0">
              <a:lnSpc>
                <a:spcPct val="100000"/>
              </a:lnSpc>
              <a:spcBef>
                <a:spcPts val="0"/>
              </a:spcBef>
              <a:spcAft>
                <a:spcPts val="0"/>
              </a:spcAft>
              <a:buNone/>
            </a:pPr>
            <a:r>
              <a:rPr lang="en" sz="2400" b="1">
                <a:solidFill>
                  <a:schemeClr val="dk1"/>
                </a:solidFill>
                <a:latin typeface="Anybody"/>
                <a:ea typeface="Anybody"/>
                <a:cs typeface="Anybody"/>
                <a:sym typeface="Anybody"/>
              </a:rPr>
              <a:t>10%</a:t>
            </a:r>
            <a:endParaRPr sz="2400" b="1">
              <a:solidFill>
                <a:schemeClr val="dk1"/>
              </a:solidFill>
              <a:latin typeface="Anybody"/>
              <a:ea typeface="Anybody"/>
              <a:cs typeface="Anybody"/>
              <a:sym typeface="Anybody"/>
            </a:endParaRPr>
          </a:p>
        </p:txBody>
      </p:sp>
      <p:pic>
        <p:nvPicPr>
          <p:cNvPr id="2015" name="Google Shape;2015;p68" title="Gráfico">
            <a:hlinkClick r:id="rId4"/>
          </p:cNvPr>
          <p:cNvPicPr preferRelativeResize="0"/>
          <p:nvPr/>
        </p:nvPicPr>
        <p:blipFill>
          <a:blip r:embed="rId5">
            <a:alphaModFix/>
          </a:blip>
          <a:stretch>
            <a:fillRect/>
          </a:stretch>
        </p:blipFill>
        <p:spPr>
          <a:xfrm>
            <a:off x="720000" y="1578400"/>
            <a:ext cx="3475552" cy="2503749"/>
          </a:xfrm>
          <a:prstGeom prst="rect">
            <a:avLst/>
          </a:prstGeom>
          <a:noFill/>
          <a:ln>
            <a:noFill/>
          </a:ln>
        </p:spPr>
      </p:pic>
      <p:grpSp>
        <p:nvGrpSpPr>
          <p:cNvPr id="2016" name="Google Shape;2016;p68"/>
          <p:cNvGrpSpPr/>
          <p:nvPr/>
        </p:nvGrpSpPr>
        <p:grpSpPr>
          <a:xfrm>
            <a:off x="337275" y="702750"/>
            <a:ext cx="8471700" cy="664500"/>
            <a:chOff x="337275" y="702750"/>
            <a:chExt cx="8471700" cy="664500"/>
          </a:xfrm>
        </p:grpSpPr>
        <p:sp>
          <p:nvSpPr>
            <p:cNvPr id="2017" name="Google Shape;2017;p68"/>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8"/>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022"/>
        <p:cNvGrpSpPr/>
        <p:nvPr/>
      </p:nvGrpSpPr>
      <p:grpSpPr>
        <a:xfrm>
          <a:off x="0" y="0"/>
          <a:ext cx="0" cy="0"/>
          <a:chOff x="0" y="0"/>
          <a:chExt cx="0" cy="0"/>
        </a:xfrm>
      </p:grpSpPr>
      <p:pic>
        <p:nvPicPr>
          <p:cNvPr id="2023" name="Google Shape;2023;p69"/>
          <p:cNvPicPr preferRelativeResize="0"/>
          <p:nvPr/>
        </p:nvPicPr>
        <p:blipFill rotWithShape="1">
          <a:blip r:embed="rId3">
            <a:alphaModFix/>
          </a:blip>
          <a:srcRect l="54199" t="477" r="22564" b="64688"/>
          <a:stretch/>
        </p:blipFill>
        <p:spPr>
          <a:xfrm>
            <a:off x="2136275" y="1606650"/>
            <a:ext cx="1263002" cy="1263000"/>
          </a:xfrm>
          <a:prstGeom prst="rect">
            <a:avLst/>
          </a:prstGeom>
          <a:noFill/>
          <a:ln w="9525" cap="flat" cmpd="sng">
            <a:solidFill>
              <a:schemeClr val="dk1"/>
            </a:solidFill>
            <a:prstDash val="solid"/>
            <a:round/>
            <a:headEnd type="none" w="sm" len="sm"/>
            <a:tailEnd type="none" w="sm" len="sm"/>
          </a:ln>
        </p:spPr>
      </p:pic>
      <p:sp>
        <p:nvSpPr>
          <p:cNvPr id="2024" name="Google Shape;2024;p69"/>
          <p:cNvSpPr txBox="1">
            <a:spLocks noGrp="1"/>
          </p:cNvSpPr>
          <p:nvPr>
            <p:ph type="subTitle" idx="1"/>
          </p:nvPr>
        </p:nvSpPr>
        <p:spPr>
          <a:xfrm>
            <a:off x="1551425" y="3032849"/>
            <a:ext cx="2432700" cy="51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sp>
        <p:nvSpPr>
          <p:cNvPr id="2025" name="Google Shape;2025;p69"/>
          <p:cNvSpPr txBox="1">
            <a:spLocks noGrp="1"/>
          </p:cNvSpPr>
          <p:nvPr>
            <p:ph type="subTitle" idx="4"/>
          </p:nvPr>
        </p:nvSpPr>
        <p:spPr>
          <a:xfrm>
            <a:off x="5159875" y="3032849"/>
            <a:ext cx="2432700" cy="51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Jane Doe</a:t>
            </a:r>
            <a:endParaRPr/>
          </a:p>
        </p:txBody>
      </p:sp>
      <p:sp>
        <p:nvSpPr>
          <p:cNvPr id="2026" name="Google Shape;2026;p69"/>
          <p:cNvSpPr txBox="1">
            <a:spLocks noGrp="1"/>
          </p:cNvSpPr>
          <p:nvPr>
            <p:ph type="subTitle" idx="2"/>
          </p:nvPr>
        </p:nvSpPr>
        <p:spPr>
          <a:xfrm>
            <a:off x="1551425" y="3323251"/>
            <a:ext cx="24327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a:t>
            </a:r>
            <a:r>
              <a:rPr lang="en" b="1"/>
              <a:t>this person</a:t>
            </a:r>
            <a:r>
              <a:rPr lang="en"/>
              <a:t> here</a:t>
            </a:r>
            <a:endParaRPr/>
          </a:p>
        </p:txBody>
      </p:sp>
      <p:sp>
        <p:nvSpPr>
          <p:cNvPr id="2027" name="Google Shape;2027;p69"/>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2028" name="Google Shape;2028;p69"/>
          <p:cNvSpPr txBox="1">
            <a:spLocks noGrp="1"/>
          </p:cNvSpPr>
          <p:nvPr>
            <p:ph type="subTitle" idx="3"/>
          </p:nvPr>
        </p:nvSpPr>
        <p:spPr>
          <a:xfrm>
            <a:off x="5159875" y="3323251"/>
            <a:ext cx="2432700" cy="57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a:t>
            </a:r>
            <a:r>
              <a:rPr lang="en" b="1"/>
              <a:t>this person</a:t>
            </a:r>
            <a:r>
              <a:rPr lang="en"/>
              <a:t> here</a:t>
            </a:r>
            <a:endParaRPr/>
          </a:p>
        </p:txBody>
      </p:sp>
      <p:sp>
        <p:nvSpPr>
          <p:cNvPr id="2029" name="Google Shape;2029;p69"/>
          <p:cNvSpPr/>
          <p:nvPr/>
        </p:nvSpPr>
        <p:spPr>
          <a:xfrm>
            <a:off x="8054275" y="40656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9"/>
          <p:cNvSpPr/>
          <p:nvPr/>
        </p:nvSpPr>
        <p:spPr>
          <a:xfrm>
            <a:off x="3553250" y="419957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31" name="Google Shape;2031;p69"/>
          <p:cNvPicPr preferRelativeResize="0"/>
          <p:nvPr/>
        </p:nvPicPr>
        <p:blipFill rotWithShape="1">
          <a:blip r:embed="rId4">
            <a:alphaModFix/>
          </a:blip>
          <a:srcRect l="55393" t="4732" r="12422" b="46979"/>
          <a:stretch/>
        </p:blipFill>
        <p:spPr>
          <a:xfrm>
            <a:off x="5744725" y="1606650"/>
            <a:ext cx="1263002" cy="1263000"/>
          </a:xfrm>
          <a:prstGeom prst="rect">
            <a:avLst/>
          </a:prstGeom>
          <a:noFill/>
          <a:ln w="9525" cap="flat" cmpd="sng">
            <a:solidFill>
              <a:schemeClr val="dk1"/>
            </a:solidFill>
            <a:prstDash val="solid"/>
            <a:round/>
            <a:headEnd type="none" w="sm" len="sm"/>
            <a:tailEnd type="none" w="sm" len="sm"/>
          </a:ln>
        </p:spPr>
      </p:pic>
      <p:grpSp>
        <p:nvGrpSpPr>
          <p:cNvPr id="2032" name="Google Shape;2032;p69"/>
          <p:cNvGrpSpPr/>
          <p:nvPr/>
        </p:nvGrpSpPr>
        <p:grpSpPr>
          <a:xfrm>
            <a:off x="337275" y="702750"/>
            <a:ext cx="8471700" cy="664500"/>
            <a:chOff x="337275" y="702750"/>
            <a:chExt cx="8471700" cy="664500"/>
          </a:xfrm>
        </p:grpSpPr>
        <p:sp>
          <p:nvSpPr>
            <p:cNvPr id="2033" name="Google Shape;2033;p69"/>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9"/>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5" name="Google Shape;2035;p69"/>
          <p:cNvSpPr/>
          <p:nvPr/>
        </p:nvSpPr>
        <p:spPr>
          <a:xfrm>
            <a:off x="4572000" y="4078250"/>
            <a:ext cx="2250849" cy="779210"/>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39"/>
        <p:cNvGrpSpPr/>
        <p:nvPr/>
      </p:nvGrpSpPr>
      <p:grpSpPr>
        <a:xfrm>
          <a:off x="0" y="0"/>
          <a:ext cx="0" cy="0"/>
          <a:chOff x="0" y="0"/>
          <a:chExt cx="0" cy="0"/>
        </a:xfrm>
      </p:grpSpPr>
      <p:sp>
        <p:nvSpPr>
          <p:cNvPr id="2040" name="Google Shape;2040;p70"/>
          <p:cNvSpPr txBox="1">
            <a:spLocks noGrp="1"/>
          </p:cNvSpPr>
          <p:nvPr>
            <p:ph type="ctrTitle"/>
          </p:nvPr>
        </p:nvSpPr>
        <p:spPr>
          <a:xfrm>
            <a:off x="2080650" y="920500"/>
            <a:ext cx="4982700" cy="111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2041" name="Google Shape;2041;p70"/>
          <p:cNvSpPr txBox="1">
            <a:spLocks noGrp="1"/>
          </p:cNvSpPr>
          <p:nvPr>
            <p:ph type="subTitle" idx="1"/>
          </p:nvPr>
        </p:nvSpPr>
        <p:spPr>
          <a:xfrm>
            <a:off x="2080650" y="1844650"/>
            <a:ext cx="4982700" cy="150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sz="2400" b="1" dirty="0">
                <a:latin typeface="Anybody"/>
                <a:ea typeface="Anybody"/>
                <a:cs typeface="Anybody"/>
                <a:sym typeface="Anybody"/>
              </a:rPr>
              <a:t>Do you have any questions?</a:t>
            </a:r>
            <a:endParaRPr sz="2400" b="1" dirty="0">
              <a:latin typeface="Anybody"/>
              <a:ea typeface="Anybody"/>
              <a:cs typeface="Anybody"/>
              <a:sym typeface="Anybody"/>
            </a:endParaRPr>
          </a:p>
          <a:p>
            <a:pPr marL="0" lvl="0" indent="0" algn="ctr" rtl="0">
              <a:spcBef>
                <a:spcPts val="1000"/>
              </a:spcBef>
              <a:spcAft>
                <a:spcPts val="0"/>
              </a:spcAft>
              <a:buClr>
                <a:schemeClr val="lt1"/>
              </a:buClr>
              <a:buSzPts val="1100"/>
              <a:buFont typeface="Arial"/>
              <a:buNone/>
            </a:pPr>
            <a:r>
              <a:rPr lang="en-US" altLang="zh-CN" dirty="0" err="1"/>
              <a:t>great_ppt@outlook</a:t>
            </a:r>
            <a:r>
              <a:rPr lang="en" dirty="0"/>
              <a:t>.com </a:t>
            </a:r>
            <a:endParaRPr dirty="0"/>
          </a:p>
          <a:p>
            <a:pPr marL="0" lvl="0" indent="0" algn="ctr" rtl="0">
              <a:spcBef>
                <a:spcPts val="0"/>
              </a:spcBef>
              <a:spcAft>
                <a:spcPts val="0"/>
              </a:spcAft>
              <a:buNone/>
            </a:pPr>
            <a:r>
              <a:rPr lang="en" dirty="0"/>
              <a:t>www.greatppt.com</a:t>
            </a:r>
            <a:endParaRPr dirty="0"/>
          </a:p>
        </p:txBody>
      </p:sp>
      <p:sp>
        <p:nvSpPr>
          <p:cNvPr id="2042" name="Google Shape;2042;p70"/>
          <p:cNvSpPr txBox="1">
            <a:spLocks noGrp="1"/>
          </p:cNvSpPr>
          <p:nvPr>
            <p:ph type="subTitle" idx="4294967295"/>
          </p:nvPr>
        </p:nvSpPr>
        <p:spPr>
          <a:xfrm>
            <a:off x="3090300" y="3587200"/>
            <a:ext cx="2963400" cy="205500"/>
          </a:xfrm>
          <a:prstGeom prst="rect">
            <a:avLst/>
          </a:prstGeom>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200"/>
              <a:t>Please keep this slide for attribution</a:t>
            </a:r>
            <a:endParaRPr sz="1200"/>
          </a:p>
        </p:txBody>
      </p:sp>
      <p:sp>
        <p:nvSpPr>
          <p:cNvPr id="2043" name="Google Shape;2043;p70"/>
          <p:cNvSpPr/>
          <p:nvPr/>
        </p:nvSpPr>
        <p:spPr>
          <a:xfrm>
            <a:off x="7747200" y="9205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7747200" y="16516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7747200" y="23827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7747200" y="31138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7867008" y="104012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8" name="Google Shape;2048;p70"/>
          <p:cNvGrpSpPr/>
          <p:nvPr/>
        </p:nvGrpSpPr>
        <p:grpSpPr>
          <a:xfrm>
            <a:off x="7866804" y="1771415"/>
            <a:ext cx="346056" cy="345674"/>
            <a:chOff x="3303268" y="3817349"/>
            <a:chExt cx="346056" cy="345674"/>
          </a:xfrm>
        </p:grpSpPr>
        <p:sp>
          <p:nvSpPr>
            <p:cNvPr id="2049" name="Google Shape;2049;p7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 name="Google Shape;2053;p70"/>
          <p:cNvGrpSpPr/>
          <p:nvPr/>
        </p:nvGrpSpPr>
        <p:grpSpPr>
          <a:xfrm>
            <a:off x="7866831" y="2502515"/>
            <a:ext cx="346056" cy="345674"/>
            <a:chOff x="3752358" y="3817349"/>
            <a:chExt cx="346056" cy="345674"/>
          </a:xfrm>
        </p:grpSpPr>
        <p:sp>
          <p:nvSpPr>
            <p:cNvPr id="2054" name="Google Shape;2054;p7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70"/>
          <p:cNvGrpSpPr/>
          <p:nvPr/>
        </p:nvGrpSpPr>
        <p:grpSpPr>
          <a:xfrm>
            <a:off x="7866833" y="3233602"/>
            <a:ext cx="346024" cy="345674"/>
            <a:chOff x="4201447" y="3817349"/>
            <a:chExt cx="346024" cy="345674"/>
          </a:xfrm>
        </p:grpSpPr>
        <p:sp>
          <p:nvSpPr>
            <p:cNvPr id="2059" name="Google Shape;2059;p7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1" name="Google Shape;2061;p70"/>
          <p:cNvSpPr/>
          <p:nvPr/>
        </p:nvSpPr>
        <p:spPr>
          <a:xfrm>
            <a:off x="1742750" y="34162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1096500" y="40326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0"/>
          <p:cNvSpPr/>
          <p:nvPr/>
        </p:nvSpPr>
        <p:spPr>
          <a:xfrm>
            <a:off x="6901596" y="3766938"/>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0"/>
          <p:cNvSpPr/>
          <p:nvPr/>
        </p:nvSpPr>
        <p:spPr>
          <a:xfrm rot="5400000">
            <a:off x="-484384" y="1656046"/>
            <a:ext cx="2520752" cy="872647"/>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rot="5400000">
            <a:off x="7795434" y="3843759"/>
            <a:ext cx="909377" cy="1127605"/>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69"/>
        <p:cNvGrpSpPr/>
        <p:nvPr/>
      </p:nvGrpSpPr>
      <p:grpSpPr>
        <a:xfrm>
          <a:off x="0" y="0"/>
          <a:ext cx="0" cy="0"/>
          <a:chOff x="0" y="0"/>
          <a:chExt cx="0" cy="0"/>
        </a:xfrm>
      </p:grpSpPr>
      <p:sp>
        <p:nvSpPr>
          <p:cNvPr id="2070" name="Google Shape;2070;p71"/>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2071" name="Google Shape;2071;p71"/>
          <p:cNvGrpSpPr/>
          <p:nvPr/>
        </p:nvGrpSpPr>
        <p:grpSpPr>
          <a:xfrm>
            <a:off x="1541880" y="1518466"/>
            <a:ext cx="198692" cy="398718"/>
            <a:chOff x="1328899" y="1518366"/>
            <a:chExt cx="198692" cy="398718"/>
          </a:xfrm>
        </p:grpSpPr>
        <p:sp>
          <p:nvSpPr>
            <p:cNvPr id="2072" name="Google Shape;2072;p71"/>
            <p:cNvSpPr/>
            <p:nvPr/>
          </p:nvSpPr>
          <p:spPr>
            <a:xfrm>
              <a:off x="1328899" y="1518366"/>
              <a:ext cx="198692" cy="398718"/>
            </a:xfrm>
            <a:custGeom>
              <a:avLst/>
              <a:gdLst/>
              <a:ahLst/>
              <a:cxnLst/>
              <a:rect l="l" t="t" r="r" b="b"/>
              <a:pathLst>
                <a:path w="8935" h="17930" extrusionOk="0">
                  <a:moveTo>
                    <a:pt x="964" y="9985"/>
                  </a:moveTo>
                  <a:cubicBezTo>
                    <a:pt x="1101" y="10027"/>
                    <a:pt x="1242" y="10052"/>
                    <a:pt x="1384" y="10052"/>
                  </a:cubicBezTo>
                  <a:lnTo>
                    <a:pt x="1401" y="10052"/>
                  </a:lnTo>
                  <a:lnTo>
                    <a:pt x="1401" y="10758"/>
                  </a:lnTo>
                  <a:cubicBezTo>
                    <a:pt x="1401" y="10889"/>
                    <a:pt x="1410" y="11016"/>
                    <a:pt x="1426" y="11142"/>
                  </a:cubicBezTo>
                  <a:cubicBezTo>
                    <a:pt x="1384" y="11158"/>
                    <a:pt x="1342" y="11164"/>
                    <a:pt x="1300" y="11164"/>
                  </a:cubicBezTo>
                  <a:cubicBezTo>
                    <a:pt x="1082" y="11164"/>
                    <a:pt x="908" y="10808"/>
                    <a:pt x="908" y="10366"/>
                  </a:cubicBezTo>
                  <a:cubicBezTo>
                    <a:pt x="908" y="10220"/>
                    <a:pt x="928" y="10091"/>
                    <a:pt x="964" y="9985"/>
                  </a:cubicBezTo>
                  <a:close/>
                  <a:moveTo>
                    <a:pt x="7872" y="10013"/>
                  </a:moveTo>
                  <a:cubicBezTo>
                    <a:pt x="7903" y="10113"/>
                    <a:pt x="7923" y="10234"/>
                    <a:pt x="7923" y="10368"/>
                  </a:cubicBezTo>
                  <a:cubicBezTo>
                    <a:pt x="7923" y="10808"/>
                    <a:pt x="7746" y="11164"/>
                    <a:pt x="7528" y="11164"/>
                  </a:cubicBezTo>
                  <a:cubicBezTo>
                    <a:pt x="7486" y="11164"/>
                    <a:pt x="7447" y="11158"/>
                    <a:pt x="7402" y="11139"/>
                  </a:cubicBezTo>
                  <a:cubicBezTo>
                    <a:pt x="7421" y="11010"/>
                    <a:pt x="7427" y="10870"/>
                    <a:pt x="7427" y="10758"/>
                  </a:cubicBezTo>
                  <a:lnTo>
                    <a:pt x="7427" y="10052"/>
                  </a:lnTo>
                  <a:cubicBezTo>
                    <a:pt x="7440" y="10051"/>
                    <a:pt x="7454" y="10051"/>
                    <a:pt x="7471" y="10051"/>
                  </a:cubicBezTo>
                  <a:cubicBezTo>
                    <a:pt x="7490" y="10051"/>
                    <a:pt x="7512" y="10051"/>
                    <a:pt x="7537" y="10051"/>
                  </a:cubicBezTo>
                  <a:cubicBezTo>
                    <a:pt x="7620" y="10051"/>
                    <a:pt x="7733" y="10047"/>
                    <a:pt x="7872" y="10013"/>
                  </a:cubicBezTo>
                  <a:close/>
                  <a:moveTo>
                    <a:pt x="5855" y="10052"/>
                  </a:moveTo>
                  <a:lnTo>
                    <a:pt x="5855" y="10758"/>
                  </a:lnTo>
                  <a:lnTo>
                    <a:pt x="5853" y="10758"/>
                  </a:lnTo>
                  <a:cubicBezTo>
                    <a:pt x="5853" y="11551"/>
                    <a:pt x="5208" y="12195"/>
                    <a:pt x="4416" y="12195"/>
                  </a:cubicBezTo>
                  <a:lnTo>
                    <a:pt x="4413" y="12195"/>
                  </a:lnTo>
                  <a:cubicBezTo>
                    <a:pt x="3620" y="12195"/>
                    <a:pt x="2976" y="11551"/>
                    <a:pt x="2976" y="10758"/>
                  </a:cubicBezTo>
                  <a:lnTo>
                    <a:pt x="2976" y="10052"/>
                  </a:lnTo>
                  <a:close/>
                  <a:moveTo>
                    <a:pt x="4917" y="13727"/>
                  </a:moveTo>
                  <a:lnTo>
                    <a:pt x="4917" y="14142"/>
                  </a:lnTo>
                  <a:lnTo>
                    <a:pt x="3911" y="14142"/>
                  </a:lnTo>
                  <a:lnTo>
                    <a:pt x="3911" y="13727"/>
                  </a:lnTo>
                  <a:cubicBezTo>
                    <a:pt x="4077" y="13755"/>
                    <a:pt x="4242" y="13769"/>
                    <a:pt x="4416" y="13769"/>
                  </a:cubicBezTo>
                  <a:cubicBezTo>
                    <a:pt x="4584" y="13769"/>
                    <a:pt x="4752" y="13755"/>
                    <a:pt x="4917" y="13727"/>
                  </a:cubicBezTo>
                  <a:close/>
                  <a:moveTo>
                    <a:pt x="1384" y="0"/>
                  </a:moveTo>
                  <a:cubicBezTo>
                    <a:pt x="620" y="0"/>
                    <a:pt x="0" y="622"/>
                    <a:pt x="0" y="1384"/>
                  </a:cubicBezTo>
                  <a:lnTo>
                    <a:pt x="0" y="2233"/>
                  </a:lnTo>
                  <a:cubicBezTo>
                    <a:pt x="0" y="2376"/>
                    <a:pt x="118" y="2494"/>
                    <a:pt x="264" y="2494"/>
                  </a:cubicBezTo>
                  <a:cubicBezTo>
                    <a:pt x="407" y="2494"/>
                    <a:pt x="524" y="2376"/>
                    <a:pt x="524" y="2233"/>
                  </a:cubicBezTo>
                  <a:lnTo>
                    <a:pt x="524" y="1384"/>
                  </a:lnTo>
                  <a:cubicBezTo>
                    <a:pt x="524" y="911"/>
                    <a:pt x="911" y="527"/>
                    <a:pt x="1384" y="527"/>
                  </a:cubicBezTo>
                  <a:lnTo>
                    <a:pt x="7548" y="527"/>
                  </a:lnTo>
                  <a:cubicBezTo>
                    <a:pt x="8018" y="527"/>
                    <a:pt x="8405" y="911"/>
                    <a:pt x="8405" y="1384"/>
                  </a:cubicBezTo>
                  <a:lnTo>
                    <a:pt x="8405" y="8668"/>
                  </a:lnTo>
                  <a:cubicBezTo>
                    <a:pt x="8405" y="9133"/>
                    <a:pt x="8027" y="9525"/>
                    <a:pt x="7548" y="9525"/>
                  </a:cubicBezTo>
                  <a:lnTo>
                    <a:pt x="1384" y="9525"/>
                  </a:lnTo>
                  <a:cubicBezTo>
                    <a:pt x="908" y="9525"/>
                    <a:pt x="524" y="9141"/>
                    <a:pt x="524" y="8668"/>
                  </a:cubicBezTo>
                  <a:lnTo>
                    <a:pt x="524" y="3345"/>
                  </a:lnTo>
                  <a:cubicBezTo>
                    <a:pt x="524" y="3202"/>
                    <a:pt x="407" y="3082"/>
                    <a:pt x="264" y="3082"/>
                  </a:cubicBezTo>
                  <a:cubicBezTo>
                    <a:pt x="118" y="3082"/>
                    <a:pt x="0" y="3202"/>
                    <a:pt x="0" y="3345"/>
                  </a:cubicBezTo>
                  <a:lnTo>
                    <a:pt x="0" y="8668"/>
                  </a:lnTo>
                  <a:cubicBezTo>
                    <a:pt x="0" y="9085"/>
                    <a:pt x="185" y="9475"/>
                    <a:pt x="502" y="9732"/>
                  </a:cubicBezTo>
                  <a:cubicBezTo>
                    <a:pt x="424" y="9912"/>
                    <a:pt x="381" y="10127"/>
                    <a:pt x="381" y="10371"/>
                  </a:cubicBezTo>
                  <a:cubicBezTo>
                    <a:pt x="381" y="11136"/>
                    <a:pt x="768" y="11693"/>
                    <a:pt x="1300" y="11693"/>
                  </a:cubicBezTo>
                  <a:cubicBezTo>
                    <a:pt x="1382" y="11693"/>
                    <a:pt x="1460" y="11682"/>
                    <a:pt x="1538" y="11660"/>
                  </a:cubicBezTo>
                  <a:cubicBezTo>
                    <a:pt x="1821" y="12570"/>
                    <a:pt x="2516" y="13276"/>
                    <a:pt x="3390" y="13596"/>
                  </a:cubicBezTo>
                  <a:lnTo>
                    <a:pt x="3390" y="14145"/>
                  </a:lnTo>
                  <a:lnTo>
                    <a:pt x="2771" y="14145"/>
                  </a:lnTo>
                  <a:cubicBezTo>
                    <a:pt x="2264" y="14145"/>
                    <a:pt x="1777" y="14299"/>
                    <a:pt x="1362" y="14593"/>
                  </a:cubicBezTo>
                  <a:cubicBezTo>
                    <a:pt x="1244" y="14677"/>
                    <a:pt x="1216" y="14842"/>
                    <a:pt x="1300" y="14960"/>
                  </a:cubicBezTo>
                  <a:cubicBezTo>
                    <a:pt x="1352" y="15034"/>
                    <a:pt x="1434" y="15073"/>
                    <a:pt x="1516" y="15073"/>
                  </a:cubicBezTo>
                  <a:cubicBezTo>
                    <a:pt x="1569" y="15073"/>
                    <a:pt x="1622" y="15057"/>
                    <a:pt x="1667" y="15024"/>
                  </a:cubicBezTo>
                  <a:cubicBezTo>
                    <a:pt x="1989" y="14795"/>
                    <a:pt x="2370" y="14674"/>
                    <a:pt x="2771" y="14674"/>
                  </a:cubicBezTo>
                  <a:lnTo>
                    <a:pt x="6066" y="14674"/>
                  </a:lnTo>
                  <a:cubicBezTo>
                    <a:pt x="7119" y="14674"/>
                    <a:pt x="7979" y="15531"/>
                    <a:pt x="7979" y="16585"/>
                  </a:cubicBezTo>
                  <a:lnTo>
                    <a:pt x="7979" y="17408"/>
                  </a:lnTo>
                  <a:lnTo>
                    <a:pt x="855" y="17408"/>
                  </a:lnTo>
                  <a:lnTo>
                    <a:pt x="855" y="16582"/>
                  </a:lnTo>
                  <a:cubicBezTo>
                    <a:pt x="855" y="16299"/>
                    <a:pt x="914" y="16024"/>
                    <a:pt x="1037" y="15770"/>
                  </a:cubicBezTo>
                  <a:cubicBezTo>
                    <a:pt x="1101" y="15641"/>
                    <a:pt x="1040" y="15481"/>
                    <a:pt x="911" y="15419"/>
                  </a:cubicBezTo>
                  <a:cubicBezTo>
                    <a:pt x="876" y="15403"/>
                    <a:pt x="839" y="15395"/>
                    <a:pt x="802" y="15395"/>
                  </a:cubicBezTo>
                  <a:cubicBezTo>
                    <a:pt x="704" y="15395"/>
                    <a:pt x="608" y="15451"/>
                    <a:pt x="561" y="15545"/>
                  </a:cubicBezTo>
                  <a:cubicBezTo>
                    <a:pt x="407" y="15870"/>
                    <a:pt x="328" y="16218"/>
                    <a:pt x="328" y="16582"/>
                  </a:cubicBezTo>
                  <a:lnTo>
                    <a:pt x="328" y="17669"/>
                  </a:lnTo>
                  <a:cubicBezTo>
                    <a:pt x="328" y="17812"/>
                    <a:pt x="449" y="17929"/>
                    <a:pt x="592" y="17929"/>
                  </a:cubicBezTo>
                  <a:lnTo>
                    <a:pt x="8237" y="17929"/>
                  </a:lnTo>
                  <a:cubicBezTo>
                    <a:pt x="8380" y="17929"/>
                    <a:pt x="8500" y="17812"/>
                    <a:pt x="8500" y="17669"/>
                  </a:cubicBezTo>
                  <a:lnTo>
                    <a:pt x="8500" y="16582"/>
                  </a:lnTo>
                  <a:cubicBezTo>
                    <a:pt x="8500" y="15237"/>
                    <a:pt x="7407" y="14145"/>
                    <a:pt x="6063" y="14145"/>
                  </a:cubicBezTo>
                  <a:lnTo>
                    <a:pt x="5441" y="14145"/>
                  </a:lnTo>
                  <a:lnTo>
                    <a:pt x="5441" y="13596"/>
                  </a:lnTo>
                  <a:cubicBezTo>
                    <a:pt x="5687" y="13506"/>
                    <a:pt x="5917" y="13386"/>
                    <a:pt x="6136" y="13234"/>
                  </a:cubicBezTo>
                  <a:cubicBezTo>
                    <a:pt x="6253" y="13150"/>
                    <a:pt x="6281" y="12991"/>
                    <a:pt x="6203" y="12870"/>
                  </a:cubicBezTo>
                  <a:cubicBezTo>
                    <a:pt x="6151" y="12797"/>
                    <a:pt x="6068" y="12757"/>
                    <a:pt x="5985" y="12757"/>
                  </a:cubicBezTo>
                  <a:cubicBezTo>
                    <a:pt x="5934" y="12757"/>
                    <a:pt x="5883" y="12772"/>
                    <a:pt x="5839" y="12803"/>
                  </a:cubicBezTo>
                  <a:cubicBezTo>
                    <a:pt x="5421" y="13094"/>
                    <a:pt x="4931" y="13248"/>
                    <a:pt x="4418" y="13248"/>
                  </a:cubicBezTo>
                  <a:lnTo>
                    <a:pt x="4416" y="13248"/>
                  </a:lnTo>
                  <a:cubicBezTo>
                    <a:pt x="3051" y="13248"/>
                    <a:pt x="1931" y="12142"/>
                    <a:pt x="1931" y="10763"/>
                  </a:cubicBezTo>
                  <a:lnTo>
                    <a:pt x="1931" y="10055"/>
                  </a:lnTo>
                  <a:lnTo>
                    <a:pt x="2455" y="10055"/>
                  </a:lnTo>
                  <a:lnTo>
                    <a:pt x="2455" y="10763"/>
                  </a:lnTo>
                  <a:cubicBezTo>
                    <a:pt x="2455" y="11845"/>
                    <a:pt x="3334" y="12724"/>
                    <a:pt x="4416" y="12724"/>
                  </a:cubicBezTo>
                  <a:lnTo>
                    <a:pt x="4418" y="12724"/>
                  </a:lnTo>
                  <a:cubicBezTo>
                    <a:pt x="5502" y="12724"/>
                    <a:pt x="6379" y="11845"/>
                    <a:pt x="6379" y="10763"/>
                  </a:cubicBezTo>
                  <a:lnTo>
                    <a:pt x="6379" y="10055"/>
                  </a:lnTo>
                  <a:lnTo>
                    <a:pt x="6906" y="10055"/>
                  </a:lnTo>
                  <a:lnTo>
                    <a:pt x="6906" y="10763"/>
                  </a:lnTo>
                  <a:cubicBezTo>
                    <a:pt x="6906" y="11206"/>
                    <a:pt x="6786" y="11663"/>
                    <a:pt x="6533" y="12072"/>
                  </a:cubicBezTo>
                  <a:cubicBezTo>
                    <a:pt x="6458" y="12195"/>
                    <a:pt x="6497" y="12355"/>
                    <a:pt x="6617" y="12433"/>
                  </a:cubicBezTo>
                  <a:cubicBezTo>
                    <a:pt x="6659" y="12461"/>
                    <a:pt x="6710" y="12472"/>
                    <a:pt x="6755" y="12472"/>
                  </a:cubicBezTo>
                  <a:cubicBezTo>
                    <a:pt x="6842" y="12472"/>
                    <a:pt x="6931" y="12425"/>
                    <a:pt x="6979" y="12349"/>
                  </a:cubicBezTo>
                  <a:cubicBezTo>
                    <a:pt x="7113" y="12130"/>
                    <a:pt x="7217" y="11901"/>
                    <a:pt x="7295" y="11660"/>
                  </a:cubicBezTo>
                  <a:cubicBezTo>
                    <a:pt x="7371" y="11679"/>
                    <a:pt x="7452" y="11693"/>
                    <a:pt x="7533" y="11693"/>
                  </a:cubicBezTo>
                  <a:cubicBezTo>
                    <a:pt x="8066" y="11693"/>
                    <a:pt x="8450" y="11136"/>
                    <a:pt x="8450" y="10371"/>
                  </a:cubicBezTo>
                  <a:cubicBezTo>
                    <a:pt x="8450" y="10155"/>
                    <a:pt x="8419" y="9959"/>
                    <a:pt x="8354" y="9791"/>
                  </a:cubicBezTo>
                  <a:cubicBezTo>
                    <a:pt x="8713" y="9536"/>
                    <a:pt x="8934" y="9119"/>
                    <a:pt x="8934" y="8668"/>
                  </a:cubicBezTo>
                  <a:lnTo>
                    <a:pt x="8934" y="1384"/>
                  </a:lnTo>
                  <a:cubicBezTo>
                    <a:pt x="8929" y="622"/>
                    <a:pt x="8309" y="0"/>
                    <a:pt x="7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1409020" y="1859623"/>
              <a:ext cx="35091" cy="35024"/>
            </a:xfrm>
            <a:custGeom>
              <a:avLst/>
              <a:gdLst/>
              <a:ahLst/>
              <a:cxnLst/>
              <a:rect l="l" t="t" r="r" b="b"/>
              <a:pathLst>
                <a:path w="1578" h="1575" extrusionOk="0">
                  <a:moveTo>
                    <a:pt x="790" y="524"/>
                  </a:moveTo>
                  <a:cubicBezTo>
                    <a:pt x="933" y="524"/>
                    <a:pt x="1051" y="645"/>
                    <a:pt x="1051" y="788"/>
                  </a:cubicBezTo>
                  <a:cubicBezTo>
                    <a:pt x="1051" y="931"/>
                    <a:pt x="933" y="1051"/>
                    <a:pt x="790" y="1051"/>
                  </a:cubicBezTo>
                  <a:cubicBezTo>
                    <a:pt x="644" y="1051"/>
                    <a:pt x="527" y="931"/>
                    <a:pt x="527" y="788"/>
                  </a:cubicBezTo>
                  <a:cubicBezTo>
                    <a:pt x="527" y="645"/>
                    <a:pt x="644" y="524"/>
                    <a:pt x="790" y="524"/>
                  </a:cubicBezTo>
                  <a:close/>
                  <a:moveTo>
                    <a:pt x="790" y="0"/>
                  </a:moveTo>
                  <a:cubicBezTo>
                    <a:pt x="356" y="0"/>
                    <a:pt x="0" y="353"/>
                    <a:pt x="0" y="788"/>
                  </a:cubicBezTo>
                  <a:cubicBezTo>
                    <a:pt x="0" y="1222"/>
                    <a:pt x="356" y="1575"/>
                    <a:pt x="790" y="1575"/>
                  </a:cubicBezTo>
                  <a:cubicBezTo>
                    <a:pt x="1224" y="1575"/>
                    <a:pt x="1577" y="1222"/>
                    <a:pt x="1577" y="788"/>
                  </a:cubicBezTo>
                  <a:cubicBezTo>
                    <a:pt x="1577" y="353"/>
                    <a:pt x="1224"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71"/>
          <p:cNvGrpSpPr/>
          <p:nvPr/>
        </p:nvGrpSpPr>
        <p:grpSpPr>
          <a:xfrm>
            <a:off x="2083992" y="1541560"/>
            <a:ext cx="399852" cy="352531"/>
            <a:chOff x="1761729" y="1555570"/>
            <a:chExt cx="399852" cy="352531"/>
          </a:xfrm>
        </p:grpSpPr>
        <p:sp>
          <p:nvSpPr>
            <p:cNvPr id="2075" name="Google Shape;2075;p71"/>
            <p:cNvSpPr/>
            <p:nvPr/>
          </p:nvSpPr>
          <p:spPr>
            <a:xfrm>
              <a:off x="2109969" y="1614788"/>
              <a:ext cx="51613" cy="263715"/>
            </a:xfrm>
            <a:custGeom>
              <a:avLst/>
              <a:gdLst/>
              <a:ahLst/>
              <a:cxnLst/>
              <a:rect l="l" t="t" r="r" b="b"/>
              <a:pathLst>
                <a:path w="2321" h="11859" extrusionOk="0">
                  <a:moveTo>
                    <a:pt x="2054" y="1"/>
                  </a:moveTo>
                  <a:cubicBezTo>
                    <a:pt x="1911" y="1"/>
                    <a:pt x="1794" y="119"/>
                    <a:pt x="1794" y="264"/>
                  </a:cubicBezTo>
                  <a:lnTo>
                    <a:pt x="1794" y="9304"/>
                  </a:lnTo>
                  <a:cubicBezTo>
                    <a:pt x="1502" y="9148"/>
                    <a:pt x="1071" y="8926"/>
                    <a:pt x="760" y="8825"/>
                  </a:cubicBezTo>
                  <a:cubicBezTo>
                    <a:pt x="694" y="8804"/>
                    <a:pt x="570" y="8762"/>
                    <a:pt x="444" y="8762"/>
                  </a:cubicBezTo>
                  <a:cubicBezTo>
                    <a:pt x="325" y="8762"/>
                    <a:pt x="204" y="8800"/>
                    <a:pt x="130" y="8926"/>
                  </a:cubicBezTo>
                  <a:cubicBezTo>
                    <a:pt x="17" y="9114"/>
                    <a:pt x="1" y="9419"/>
                    <a:pt x="87" y="9705"/>
                  </a:cubicBezTo>
                  <a:cubicBezTo>
                    <a:pt x="281" y="10324"/>
                    <a:pt x="701" y="10299"/>
                    <a:pt x="877" y="10447"/>
                  </a:cubicBezTo>
                  <a:cubicBezTo>
                    <a:pt x="1037" y="10573"/>
                    <a:pt x="1043" y="10859"/>
                    <a:pt x="1029" y="11153"/>
                  </a:cubicBezTo>
                  <a:cubicBezTo>
                    <a:pt x="1029" y="11170"/>
                    <a:pt x="1026" y="11204"/>
                    <a:pt x="1020" y="11223"/>
                  </a:cubicBezTo>
                  <a:cubicBezTo>
                    <a:pt x="987" y="11240"/>
                    <a:pt x="891" y="11254"/>
                    <a:pt x="852" y="11263"/>
                  </a:cubicBezTo>
                  <a:cubicBezTo>
                    <a:pt x="718" y="11279"/>
                    <a:pt x="581" y="11307"/>
                    <a:pt x="449" y="11338"/>
                  </a:cubicBezTo>
                  <a:cubicBezTo>
                    <a:pt x="309" y="11375"/>
                    <a:pt x="219" y="11515"/>
                    <a:pt x="256" y="11658"/>
                  </a:cubicBezTo>
                  <a:cubicBezTo>
                    <a:pt x="284" y="11777"/>
                    <a:pt x="391" y="11858"/>
                    <a:pt x="510" y="11858"/>
                  </a:cubicBezTo>
                  <a:cubicBezTo>
                    <a:pt x="531" y="11858"/>
                    <a:pt x="551" y="11856"/>
                    <a:pt x="572" y="11851"/>
                  </a:cubicBezTo>
                  <a:cubicBezTo>
                    <a:pt x="693" y="11823"/>
                    <a:pt x="810" y="11798"/>
                    <a:pt x="931" y="11784"/>
                  </a:cubicBezTo>
                  <a:cubicBezTo>
                    <a:pt x="1326" y="11728"/>
                    <a:pt x="1536" y="11585"/>
                    <a:pt x="1558" y="11184"/>
                  </a:cubicBezTo>
                  <a:cubicBezTo>
                    <a:pt x="1572" y="10915"/>
                    <a:pt x="1600" y="10355"/>
                    <a:pt x="1211" y="10044"/>
                  </a:cubicBezTo>
                  <a:cubicBezTo>
                    <a:pt x="917" y="9809"/>
                    <a:pt x="704" y="9915"/>
                    <a:pt x="592" y="9557"/>
                  </a:cubicBezTo>
                  <a:cubicBezTo>
                    <a:pt x="564" y="9467"/>
                    <a:pt x="555" y="9383"/>
                    <a:pt x="558" y="9316"/>
                  </a:cubicBezTo>
                  <a:lnTo>
                    <a:pt x="558" y="9316"/>
                  </a:lnTo>
                  <a:cubicBezTo>
                    <a:pt x="833" y="9397"/>
                    <a:pt x="1435" y="9699"/>
                    <a:pt x="1925" y="9985"/>
                  </a:cubicBezTo>
                  <a:cubicBezTo>
                    <a:pt x="1967" y="10010"/>
                    <a:pt x="2012" y="10021"/>
                    <a:pt x="2055" y="10021"/>
                  </a:cubicBezTo>
                  <a:cubicBezTo>
                    <a:pt x="2193" y="10021"/>
                    <a:pt x="2320" y="9911"/>
                    <a:pt x="2320" y="9755"/>
                  </a:cubicBezTo>
                  <a:lnTo>
                    <a:pt x="2320" y="267"/>
                  </a:lnTo>
                  <a:cubicBezTo>
                    <a:pt x="2317" y="119"/>
                    <a:pt x="2200" y="1"/>
                    <a:pt x="2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1761729" y="1753595"/>
              <a:ext cx="342969" cy="154506"/>
            </a:xfrm>
            <a:custGeom>
              <a:avLst/>
              <a:gdLst/>
              <a:ahLst/>
              <a:cxnLst/>
              <a:rect l="l" t="t" r="r" b="b"/>
              <a:pathLst>
                <a:path w="15423" h="6948" extrusionOk="0">
                  <a:moveTo>
                    <a:pt x="3468" y="1"/>
                  </a:moveTo>
                  <a:cubicBezTo>
                    <a:pt x="3240" y="1"/>
                    <a:pt x="3028" y="46"/>
                    <a:pt x="2878" y="208"/>
                  </a:cubicBezTo>
                  <a:cubicBezTo>
                    <a:pt x="2875" y="211"/>
                    <a:pt x="2872" y="216"/>
                    <a:pt x="2867" y="222"/>
                  </a:cubicBezTo>
                  <a:cubicBezTo>
                    <a:pt x="2522" y="650"/>
                    <a:pt x="2721" y="1228"/>
                    <a:pt x="2839" y="1575"/>
                  </a:cubicBezTo>
                  <a:cubicBezTo>
                    <a:pt x="2903" y="1757"/>
                    <a:pt x="3029" y="2197"/>
                    <a:pt x="2825" y="2359"/>
                  </a:cubicBezTo>
                  <a:cubicBezTo>
                    <a:pt x="2772" y="2402"/>
                    <a:pt x="2703" y="2419"/>
                    <a:pt x="2625" y="2419"/>
                  </a:cubicBezTo>
                  <a:cubicBezTo>
                    <a:pt x="2466" y="2419"/>
                    <a:pt x="2271" y="2348"/>
                    <a:pt x="2102" y="2281"/>
                  </a:cubicBezTo>
                  <a:lnTo>
                    <a:pt x="1303" y="1953"/>
                  </a:lnTo>
                  <a:cubicBezTo>
                    <a:pt x="1222" y="1919"/>
                    <a:pt x="1139" y="1903"/>
                    <a:pt x="1057" y="1903"/>
                  </a:cubicBezTo>
                  <a:cubicBezTo>
                    <a:pt x="782" y="1903"/>
                    <a:pt x="527" y="2086"/>
                    <a:pt x="449" y="2373"/>
                  </a:cubicBezTo>
                  <a:lnTo>
                    <a:pt x="144" y="3488"/>
                  </a:lnTo>
                  <a:cubicBezTo>
                    <a:pt x="79" y="3721"/>
                    <a:pt x="1" y="4007"/>
                    <a:pt x="62" y="4306"/>
                  </a:cubicBezTo>
                  <a:cubicBezTo>
                    <a:pt x="158" y="4754"/>
                    <a:pt x="561" y="5121"/>
                    <a:pt x="1138" y="5290"/>
                  </a:cubicBezTo>
                  <a:cubicBezTo>
                    <a:pt x="1429" y="5374"/>
                    <a:pt x="1724" y="5407"/>
                    <a:pt x="1993" y="5469"/>
                  </a:cubicBezTo>
                  <a:cubicBezTo>
                    <a:pt x="2041" y="5480"/>
                    <a:pt x="2090" y="5485"/>
                    <a:pt x="2138" y="5485"/>
                  </a:cubicBezTo>
                  <a:cubicBezTo>
                    <a:pt x="2424" y="5485"/>
                    <a:pt x="2685" y="5300"/>
                    <a:pt x="2769" y="5012"/>
                  </a:cubicBezTo>
                  <a:cubicBezTo>
                    <a:pt x="2822" y="4833"/>
                    <a:pt x="2878" y="4698"/>
                    <a:pt x="2945" y="4578"/>
                  </a:cubicBezTo>
                  <a:cubicBezTo>
                    <a:pt x="3323" y="3931"/>
                    <a:pt x="3783" y="4348"/>
                    <a:pt x="4080" y="3945"/>
                  </a:cubicBezTo>
                  <a:cubicBezTo>
                    <a:pt x="4192" y="3794"/>
                    <a:pt x="4183" y="3614"/>
                    <a:pt x="4206" y="3569"/>
                  </a:cubicBezTo>
                  <a:cubicBezTo>
                    <a:pt x="4223" y="3554"/>
                    <a:pt x="4267" y="3549"/>
                    <a:pt x="4319" y="3549"/>
                  </a:cubicBezTo>
                  <a:cubicBezTo>
                    <a:pt x="4400" y="3549"/>
                    <a:pt x="4500" y="3562"/>
                    <a:pt x="4547" y="3567"/>
                  </a:cubicBezTo>
                  <a:cubicBezTo>
                    <a:pt x="4638" y="3577"/>
                    <a:pt x="4730" y="3582"/>
                    <a:pt x="4821" y="3582"/>
                  </a:cubicBezTo>
                  <a:cubicBezTo>
                    <a:pt x="5146" y="3582"/>
                    <a:pt x="5470" y="3516"/>
                    <a:pt x="5774" y="3387"/>
                  </a:cubicBezTo>
                  <a:cubicBezTo>
                    <a:pt x="5790" y="3380"/>
                    <a:pt x="5807" y="3376"/>
                    <a:pt x="5824" y="3376"/>
                  </a:cubicBezTo>
                  <a:cubicBezTo>
                    <a:pt x="5862" y="3376"/>
                    <a:pt x="5900" y="3395"/>
                    <a:pt x="5926" y="3427"/>
                  </a:cubicBezTo>
                  <a:cubicBezTo>
                    <a:pt x="6211" y="3824"/>
                    <a:pt x="6276" y="4407"/>
                    <a:pt x="6730" y="5063"/>
                  </a:cubicBezTo>
                  <a:cubicBezTo>
                    <a:pt x="6850" y="5231"/>
                    <a:pt x="6912" y="5320"/>
                    <a:pt x="6926" y="5570"/>
                  </a:cubicBezTo>
                  <a:cubicBezTo>
                    <a:pt x="6737" y="5707"/>
                    <a:pt x="6595" y="5842"/>
                    <a:pt x="6455" y="5842"/>
                  </a:cubicBezTo>
                  <a:cubicBezTo>
                    <a:pt x="6449" y="5842"/>
                    <a:pt x="6444" y="5842"/>
                    <a:pt x="6438" y="5841"/>
                  </a:cubicBezTo>
                  <a:cubicBezTo>
                    <a:pt x="6431" y="5841"/>
                    <a:pt x="6423" y="5840"/>
                    <a:pt x="6415" y="5840"/>
                  </a:cubicBezTo>
                  <a:cubicBezTo>
                    <a:pt x="6236" y="5840"/>
                    <a:pt x="6102" y="6024"/>
                    <a:pt x="6158" y="6231"/>
                  </a:cubicBezTo>
                  <a:cubicBezTo>
                    <a:pt x="6225" y="6480"/>
                    <a:pt x="6618" y="6816"/>
                    <a:pt x="6755" y="6884"/>
                  </a:cubicBezTo>
                  <a:cubicBezTo>
                    <a:pt x="6849" y="6929"/>
                    <a:pt x="6945" y="6947"/>
                    <a:pt x="7043" y="6947"/>
                  </a:cubicBezTo>
                  <a:cubicBezTo>
                    <a:pt x="7131" y="6947"/>
                    <a:pt x="7221" y="6933"/>
                    <a:pt x="7312" y="6912"/>
                  </a:cubicBezTo>
                  <a:cubicBezTo>
                    <a:pt x="7825" y="6791"/>
                    <a:pt x="8055" y="6360"/>
                    <a:pt x="8130" y="6217"/>
                  </a:cubicBezTo>
                  <a:cubicBezTo>
                    <a:pt x="8153" y="6203"/>
                    <a:pt x="8189" y="6186"/>
                    <a:pt x="8228" y="6172"/>
                  </a:cubicBezTo>
                  <a:cubicBezTo>
                    <a:pt x="8250" y="6176"/>
                    <a:pt x="8273" y="6178"/>
                    <a:pt x="8295" y="6178"/>
                  </a:cubicBezTo>
                  <a:cubicBezTo>
                    <a:pt x="8408" y="6178"/>
                    <a:pt x="8520" y="6125"/>
                    <a:pt x="8590" y="6029"/>
                  </a:cubicBezTo>
                  <a:cubicBezTo>
                    <a:pt x="8713" y="5855"/>
                    <a:pt x="8722" y="5612"/>
                    <a:pt x="8618" y="5416"/>
                  </a:cubicBezTo>
                  <a:cubicBezTo>
                    <a:pt x="8520" y="5234"/>
                    <a:pt x="8363" y="5127"/>
                    <a:pt x="8198" y="5015"/>
                  </a:cubicBezTo>
                  <a:cubicBezTo>
                    <a:pt x="8013" y="4889"/>
                    <a:pt x="7904" y="4561"/>
                    <a:pt x="7797" y="4242"/>
                  </a:cubicBezTo>
                  <a:cubicBezTo>
                    <a:pt x="7713" y="3987"/>
                    <a:pt x="7623" y="3721"/>
                    <a:pt x="7483" y="3513"/>
                  </a:cubicBezTo>
                  <a:cubicBezTo>
                    <a:pt x="7441" y="3455"/>
                    <a:pt x="7405" y="3385"/>
                    <a:pt x="7385" y="3317"/>
                  </a:cubicBezTo>
                  <a:lnTo>
                    <a:pt x="7385" y="3317"/>
                  </a:lnTo>
                  <a:lnTo>
                    <a:pt x="8755" y="4124"/>
                  </a:lnTo>
                  <a:cubicBezTo>
                    <a:pt x="8909" y="4214"/>
                    <a:pt x="8912" y="4208"/>
                    <a:pt x="8887" y="4441"/>
                  </a:cubicBezTo>
                  <a:cubicBezTo>
                    <a:pt x="8873" y="4572"/>
                    <a:pt x="8859" y="4718"/>
                    <a:pt x="8904" y="4872"/>
                  </a:cubicBezTo>
                  <a:cubicBezTo>
                    <a:pt x="8982" y="5127"/>
                    <a:pt x="9184" y="5267"/>
                    <a:pt x="9343" y="5407"/>
                  </a:cubicBezTo>
                  <a:cubicBezTo>
                    <a:pt x="9377" y="5497"/>
                    <a:pt x="9346" y="5769"/>
                    <a:pt x="9554" y="5925"/>
                  </a:cubicBezTo>
                  <a:cubicBezTo>
                    <a:pt x="9613" y="5972"/>
                    <a:pt x="9716" y="6004"/>
                    <a:pt x="9834" y="6004"/>
                  </a:cubicBezTo>
                  <a:cubicBezTo>
                    <a:pt x="9915" y="6004"/>
                    <a:pt x="10004" y="5989"/>
                    <a:pt x="10089" y="5951"/>
                  </a:cubicBezTo>
                  <a:cubicBezTo>
                    <a:pt x="10203" y="5903"/>
                    <a:pt x="10500" y="5965"/>
                    <a:pt x="10688" y="5729"/>
                  </a:cubicBezTo>
                  <a:cubicBezTo>
                    <a:pt x="10806" y="5581"/>
                    <a:pt x="10800" y="5376"/>
                    <a:pt x="10691" y="5217"/>
                  </a:cubicBezTo>
                  <a:lnTo>
                    <a:pt x="10503" y="4841"/>
                  </a:lnTo>
                  <a:lnTo>
                    <a:pt x="10893" y="4841"/>
                  </a:lnTo>
                  <a:cubicBezTo>
                    <a:pt x="10951" y="4841"/>
                    <a:pt x="11111" y="4841"/>
                    <a:pt x="11517" y="4446"/>
                  </a:cubicBezTo>
                  <a:cubicBezTo>
                    <a:pt x="11786" y="4183"/>
                    <a:pt x="11938" y="3962"/>
                    <a:pt x="11968" y="3788"/>
                  </a:cubicBezTo>
                  <a:cubicBezTo>
                    <a:pt x="12153" y="2754"/>
                    <a:pt x="12148" y="2768"/>
                    <a:pt x="12170" y="2695"/>
                  </a:cubicBezTo>
                  <a:cubicBezTo>
                    <a:pt x="12214" y="2707"/>
                    <a:pt x="12268" y="2719"/>
                    <a:pt x="12329" y="2719"/>
                  </a:cubicBezTo>
                  <a:cubicBezTo>
                    <a:pt x="12383" y="2719"/>
                    <a:pt x="12442" y="2709"/>
                    <a:pt x="12503" y="2681"/>
                  </a:cubicBezTo>
                  <a:cubicBezTo>
                    <a:pt x="12683" y="2600"/>
                    <a:pt x="12742" y="2452"/>
                    <a:pt x="12772" y="2373"/>
                  </a:cubicBezTo>
                  <a:cubicBezTo>
                    <a:pt x="12781" y="2376"/>
                    <a:pt x="12789" y="2382"/>
                    <a:pt x="12795" y="2390"/>
                  </a:cubicBezTo>
                  <a:cubicBezTo>
                    <a:pt x="12898" y="2538"/>
                    <a:pt x="13029" y="2565"/>
                    <a:pt x="13114" y="2565"/>
                  </a:cubicBezTo>
                  <a:cubicBezTo>
                    <a:pt x="13124" y="2565"/>
                    <a:pt x="13134" y="2564"/>
                    <a:pt x="13142" y="2564"/>
                  </a:cubicBezTo>
                  <a:cubicBezTo>
                    <a:pt x="13215" y="2558"/>
                    <a:pt x="13285" y="2530"/>
                    <a:pt x="13349" y="2485"/>
                  </a:cubicBezTo>
                  <a:cubicBezTo>
                    <a:pt x="13576" y="2309"/>
                    <a:pt x="13733" y="2093"/>
                    <a:pt x="13913" y="1933"/>
                  </a:cubicBezTo>
                  <a:cubicBezTo>
                    <a:pt x="14008" y="1849"/>
                    <a:pt x="14131" y="1777"/>
                    <a:pt x="14218" y="1743"/>
                  </a:cubicBezTo>
                  <a:lnTo>
                    <a:pt x="14218" y="1743"/>
                  </a:lnTo>
                  <a:cubicBezTo>
                    <a:pt x="14221" y="1771"/>
                    <a:pt x="14221" y="1805"/>
                    <a:pt x="14210" y="1847"/>
                  </a:cubicBezTo>
                  <a:cubicBezTo>
                    <a:pt x="14170" y="2023"/>
                    <a:pt x="13988" y="2208"/>
                    <a:pt x="13702" y="2373"/>
                  </a:cubicBezTo>
                  <a:cubicBezTo>
                    <a:pt x="13565" y="2449"/>
                    <a:pt x="13274" y="2681"/>
                    <a:pt x="13506" y="3158"/>
                  </a:cubicBezTo>
                  <a:cubicBezTo>
                    <a:pt x="13590" y="3329"/>
                    <a:pt x="13764" y="3438"/>
                    <a:pt x="13966" y="3441"/>
                  </a:cubicBezTo>
                  <a:cubicBezTo>
                    <a:pt x="14081" y="3441"/>
                    <a:pt x="14184" y="3401"/>
                    <a:pt x="14288" y="3368"/>
                  </a:cubicBezTo>
                  <a:cubicBezTo>
                    <a:pt x="14387" y="3330"/>
                    <a:pt x="14461" y="3304"/>
                    <a:pt x="14528" y="3304"/>
                  </a:cubicBezTo>
                  <a:cubicBezTo>
                    <a:pt x="14575" y="3304"/>
                    <a:pt x="14619" y="3317"/>
                    <a:pt x="14666" y="3345"/>
                  </a:cubicBezTo>
                  <a:cubicBezTo>
                    <a:pt x="14683" y="3410"/>
                    <a:pt x="14697" y="3511"/>
                    <a:pt x="14672" y="3558"/>
                  </a:cubicBezTo>
                  <a:cubicBezTo>
                    <a:pt x="14669" y="3569"/>
                    <a:pt x="14661" y="3581"/>
                    <a:pt x="14621" y="3592"/>
                  </a:cubicBezTo>
                  <a:cubicBezTo>
                    <a:pt x="14266" y="3693"/>
                    <a:pt x="14058" y="3712"/>
                    <a:pt x="13744" y="3746"/>
                  </a:cubicBezTo>
                  <a:cubicBezTo>
                    <a:pt x="13602" y="3760"/>
                    <a:pt x="13436" y="3777"/>
                    <a:pt x="13232" y="3802"/>
                  </a:cubicBezTo>
                  <a:cubicBezTo>
                    <a:pt x="12949" y="3836"/>
                    <a:pt x="12523" y="3892"/>
                    <a:pt x="12243" y="4197"/>
                  </a:cubicBezTo>
                  <a:cubicBezTo>
                    <a:pt x="12164" y="4281"/>
                    <a:pt x="12106" y="4376"/>
                    <a:pt x="12055" y="4460"/>
                  </a:cubicBezTo>
                  <a:cubicBezTo>
                    <a:pt x="11840" y="4819"/>
                    <a:pt x="11831" y="4634"/>
                    <a:pt x="11573" y="4861"/>
                  </a:cubicBezTo>
                  <a:cubicBezTo>
                    <a:pt x="11374" y="5037"/>
                    <a:pt x="11296" y="5343"/>
                    <a:pt x="11377" y="5631"/>
                  </a:cubicBezTo>
                  <a:cubicBezTo>
                    <a:pt x="11453" y="5906"/>
                    <a:pt x="11781" y="6385"/>
                    <a:pt x="12027" y="6508"/>
                  </a:cubicBezTo>
                  <a:cubicBezTo>
                    <a:pt x="12134" y="6560"/>
                    <a:pt x="12254" y="6580"/>
                    <a:pt x="12378" y="6580"/>
                  </a:cubicBezTo>
                  <a:cubicBezTo>
                    <a:pt x="12639" y="6580"/>
                    <a:pt x="12921" y="6492"/>
                    <a:pt x="13156" y="6416"/>
                  </a:cubicBezTo>
                  <a:cubicBezTo>
                    <a:pt x="13465" y="6317"/>
                    <a:pt x="13651" y="6284"/>
                    <a:pt x="13778" y="6284"/>
                  </a:cubicBezTo>
                  <a:cubicBezTo>
                    <a:pt x="14029" y="6284"/>
                    <a:pt x="14055" y="6411"/>
                    <a:pt x="14352" y="6413"/>
                  </a:cubicBezTo>
                  <a:lnTo>
                    <a:pt x="14358" y="6413"/>
                  </a:lnTo>
                  <a:cubicBezTo>
                    <a:pt x="14680" y="6413"/>
                    <a:pt x="14829" y="6206"/>
                    <a:pt x="15249" y="5973"/>
                  </a:cubicBezTo>
                  <a:cubicBezTo>
                    <a:pt x="15375" y="5903"/>
                    <a:pt x="15423" y="5741"/>
                    <a:pt x="15352" y="5615"/>
                  </a:cubicBezTo>
                  <a:cubicBezTo>
                    <a:pt x="15307" y="5543"/>
                    <a:pt x="15218" y="5497"/>
                    <a:pt x="15126" y="5497"/>
                  </a:cubicBezTo>
                  <a:cubicBezTo>
                    <a:pt x="15082" y="5497"/>
                    <a:pt x="15038" y="5508"/>
                    <a:pt x="14997" y="5530"/>
                  </a:cubicBezTo>
                  <a:cubicBezTo>
                    <a:pt x="14610" y="5749"/>
                    <a:pt x="14473" y="5906"/>
                    <a:pt x="14364" y="5906"/>
                  </a:cubicBezTo>
                  <a:cubicBezTo>
                    <a:pt x="14235" y="5906"/>
                    <a:pt x="14133" y="5781"/>
                    <a:pt x="13800" y="5781"/>
                  </a:cubicBezTo>
                  <a:cubicBezTo>
                    <a:pt x="13617" y="5781"/>
                    <a:pt x="13366" y="5818"/>
                    <a:pt x="13002" y="5934"/>
                  </a:cubicBezTo>
                  <a:cubicBezTo>
                    <a:pt x="12909" y="5966"/>
                    <a:pt x="12580" y="6074"/>
                    <a:pt x="12378" y="6074"/>
                  </a:cubicBezTo>
                  <a:cubicBezTo>
                    <a:pt x="12331" y="6074"/>
                    <a:pt x="12291" y="6068"/>
                    <a:pt x="12263" y="6054"/>
                  </a:cubicBezTo>
                  <a:cubicBezTo>
                    <a:pt x="12201" y="6021"/>
                    <a:pt x="11938" y="5693"/>
                    <a:pt x="11887" y="5511"/>
                  </a:cubicBezTo>
                  <a:cubicBezTo>
                    <a:pt x="11865" y="5416"/>
                    <a:pt x="11879" y="5315"/>
                    <a:pt x="11924" y="5273"/>
                  </a:cubicBezTo>
                  <a:cubicBezTo>
                    <a:pt x="12050" y="5161"/>
                    <a:pt x="12221" y="5222"/>
                    <a:pt x="12512" y="4743"/>
                  </a:cubicBezTo>
                  <a:cubicBezTo>
                    <a:pt x="12554" y="4676"/>
                    <a:pt x="12593" y="4612"/>
                    <a:pt x="12635" y="4564"/>
                  </a:cubicBezTo>
                  <a:cubicBezTo>
                    <a:pt x="12775" y="4416"/>
                    <a:pt x="13033" y="4368"/>
                    <a:pt x="13307" y="4334"/>
                  </a:cubicBezTo>
                  <a:cubicBezTo>
                    <a:pt x="13504" y="4309"/>
                    <a:pt x="13663" y="4292"/>
                    <a:pt x="13803" y="4278"/>
                  </a:cubicBezTo>
                  <a:cubicBezTo>
                    <a:pt x="14134" y="4245"/>
                    <a:pt x="14372" y="4222"/>
                    <a:pt x="14773" y="4105"/>
                  </a:cubicBezTo>
                  <a:cubicBezTo>
                    <a:pt x="15002" y="4043"/>
                    <a:pt x="15151" y="3878"/>
                    <a:pt x="15201" y="3651"/>
                  </a:cubicBezTo>
                  <a:cubicBezTo>
                    <a:pt x="15249" y="3415"/>
                    <a:pt x="15176" y="3082"/>
                    <a:pt x="15050" y="2981"/>
                  </a:cubicBezTo>
                  <a:cubicBezTo>
                    <a:pt x="14871" y="2834"/>
                    <a:pt x="14697" y="2788"/>
                    <a:pt x="14541" y="2788"/>
                  </a:cubicBezTo>
                  <a:cubicBezTo>
                    <a:pt x="14370" y="2788"/>
                    <a:pt x="14221" y="2844"/>
                    <a:pt x="14111" y="2883"/>
                  </a:cubicBezTo>
                  <a:cubicBezTo>
                    <a:pt x="14069" y="2903"/>
                    <a:pt x="14002" y="2922"/>
                    <a:pt x="13980" y="2925"/>
                  </a:cubicBezTo>
                  <a:cubicBezTo>
                    <a:pt x="13960" y="2889"/>
                    <a:pt x="13955" y="2864"/>
                    <a:pt x="13952" y="2850"/>
                  </a:cubicBezTo>
                  <a:cubicBezTo>
                    <a:pt x="14036" y="2788"/>
                    <a:pt x="14638" y="2491"/>
                    <a:pt x="14736" y="1933"/>
                  </a:cubicBezTo>
                  <a:cubicBezTo>
                    <a:pt x="14787" y="1631"/>
                    <a:pt x="14669" y="1228"/>
                    <a:pt x="14333" y="1208"/>
                  </a:cubicBezTo>
                  <a:cubicBezTo>
                    <a:pt x="14322" y="1207"/>
                    <a:pt x="14311" y="1207"/>
                    <a:pt x="14300" y="1207"/>
                  </a:cubicBezTo>
                  <a:cubicBezTo>
                    <a:pt x="14029" y="1207"/>
                    <a:pt x="13708" y="1429"/>
                    <a:pt x="13568" y="1552"/>
                  </a:cubicBezTo>
                  <a:cubicBezTo>
                    <a:pt x="13406" y="1701"/>
                    <a:pt x="13274" y="1863"/>
                    <a:pt x="13134" y="1995"/>
                  </a:cubicBezTo>
                  <a:cubicBezTo>
                    <a:pt x="13033" y="1905"/>
                    <a:pt x="12900" y="1855"/>
                    <a:pt x="12761" y="1855"/>
                  </a:cubicBezTo>
                  <a:cubicBezTo>
                    <a:pt x="12758" y="1855"/>
                    <a:pt x="12754" y="1855"/>
                    <a:pt x="12750" y="1855"/>
                  </a:cubicBezTo>
                  <a:cubicBezTo>
                    <a:pt x="12417" y="1861"/>
                    <a:pt x="12330" y="2093"/>
                    <a:pt x="12293" y="2191"/>
                  </a:cubicBezTo>
                  <a:lnTo>
                    <a:pt x="12293" y="2194"/>
                  </a:lnTo>
                  <a:cubicBezTo>
                    <a:pt x="12254" y="2178"/>
                    <a:pt x="12185" y="2153"/>
                    <a:pt x="12104" y="2153"/>
                  </a:cubicBezTo>
                  <a:cubicBezTo>
                    <a:pt x="12025" y="2153"/>
                    <a:pt x="11934" y="2178"/>
                    <a:pt x="11851" y="2261"/>
                  </a:cubicBezTo>
                  <a:cubicBezTo>
                    <a:pt x="11649" y="2460"/>
                    <a:pt x="11646" y="2653"/>
                    <a:pt x="11459" y="3707"/>
                  </a:cubicBezTo>
                  <a:cubicBezTo>
                    <a:pt x="11419" y="3838"/>
                    <a:pt x="11016" y="4239"/>
                    <a:pt x="10859" y="4329"/>
                  </a:cubicBezTo>
                  <a:cubicBezTo>
                    <a:pt x="10768" y="4329"/>
                    <a:pt x="10642" y="4327"/>
                    <a:pt x="10540" y="4327"/>
                  </a:cubicBezTo>
                  <a:cubicBezTo>
                    <a:pt x="10489" y="4327"/>
                    <a:pt x="10443" y="4328"/>
                    <a:pt x="10411" y="4329"/>
                  </a:cubicBezTo>
                  <a:cubicBezTo>
                    <a:pt x="9979" y="4348"/>
                    <a:pt x="9836" y="4673"/>
                    <a:pt x="9951" y="4911"/>
                  </a:cubicBezTo>
                  <a:lnTo>
                    <a:pt x="10201" y="5416"/>
                  </a:lnTo>
                  <a:lnTo>
                    <a:pt x="10192" y="5416"/>
                  </a:lnTo>
                  <a:cubicBezTo>
                    <a:pt x="10089" y="5416"/>
                    <a:pt x="9991" y="5438"/>
                    <a:pt x="9893" y="5477"/>
                  </a:cubicBezTo>
                  <a:cubicBezTo>
                    <a:pt x="9893" y="5472"/>
                    <a:pt x="9893" y="5469"/>
                    <a:pt x="9890" y="5460"/>
                  </a:cubicBezTo>
                  <a:cubicBezTo>
                    <a:pt x="9814" y="4903"/>
                    <a:pt x="9492" y="4995"/>
                    <a:pt x="9413" y="4732"/>
                  </a:cubicBezTo>
                  <a:cubicBezTo>
                    <a:pt x="9394" y="4679"/>
                    <a:pt x="9405" y="4595"/>
                    <a:pt x="9416" y="4508"/>
                  </a:cubicBezTo>
                  <a:cubicBezTo>
                    <a:pt x="9433" y="4343"/>
                    <a:pt x="9456" y="4138"/>
                    <a:pt x="9332" y="3945"/>
                  </a:cubicBezTo>
                  <a:cubicBezTo>
                    <a:pt x="9245" y="3813"/>
                    <a:pt x="9119" y="3738"/>
                    <a:pt x="9027" y="3682"/>
                  </a:cubicBezTo>
                  <a:lnTo>
                    <a:pt x="7601" y="2844"/>
                  </a:lnTo>
                  <a:cubicBezTo>
                    <a:pt x="7520" y="2796"/>
                    <a:pt x="7435" y="2775"/>
                    <a:pt x="7352" y="2775"/>
                  </a:cubicBezTo>
                  <a:cubicBezTo>
                    <a:pt x="7054" y="2775"/>
                    <a:pt x="6788" y="3051"/>
                    <a:pt x="6859" y="3382"/>
                  </a:cubicBezTo>
                  <a:cubicBezTo>
                    <a:pt x="6892" y="3527"/>
                    <a:pt x="6962" y="3684"/>
                    <a:pt x="7055" y="3822"/>
                  </a:cubicBezTo>
                  <a:cubicBezTo>
                    <a:pt x="7153" y="3964"/>
                    <a:pt x="7228" y="4186"/>
                    <a:pt x="7304" y="4418"/>
                  </a:cubicBezTo>
                  <a:cubicBezTo>
                    <a:pt x="7682" y="5547"/>
                    <a:pt x="7990" y="5427"/>
                    <a:pt x="8147" y="5654"/>
                  </a:cubicBezTo>
                  <a:cubicBezTo>
                    <a:pt x="7486" y="5855"/>
                    <a:pt x="7710" y="6287"/>
                    <a:pt x="7200" y="6407"/>
                  </a:cubicBezTo>
                  <a:cubicBezTo>
                    <a:pt x="7142" y="6422"/>
                    <a:pt x="7094" y="6429"/>
                    <a:pt x="7058" y="6429"/>
                  </a:cubicBezTo>
                  <a:cubicBezTo>
                    <a:pt x="7030" y="6429"/>
                    <a:pt x="7009" y="6424"/>
                    <a:pt x="6996" y="6416"/>
                  </a:cubicBezTo>
                  <a:cubicBezTo>
                    <a:pt x="6962" y="6399"/>
                    <a:pt x="6898" y="6343"/>
                    <a:pt x="6831" y="6281"/>
                  </a:cubicBezTo>
                  <a:cubicBezTo>
                    <a:pt x="7032" y="6178"/>
                    <a:pt x="7181" y="6029"/>
                    <a:pt x="7335" y="5931"/>
                  </a:cubicBezTo>
                  <a:cubicBezTo>
                    <a:pt x="7413" y="5881"/>
                    <a:pt x="7458" y="5797"/>
                    <a:pt x="7458" y="5710"/>
                  </a:cubicBezTo>
                  <a:cubicBezTo>
                    <a:pt x="7461" y="5192"/>
                    <a:pt x="7321" y="4993"/>
                    <a:pt x="7164" y="4768"/>
                  </a:cubicBezTo>
                  <a:cubicBezTo>
                    <a:pt x="6755" y="4180"/>
                    <a:pt x="6696" y="3598"/>
                    <a:pt x="6354" y="3124"/>
                  </a:cubicBezTo>
                  <a:cubicBezTo>
                    <a:pt x="6232" y="2954"/>
                    <a:pt x="6032" y="2860"/>
                    <a:pt x="5828" y="2860"/>
                  </a:cubicBezTo>
                  <a:cubicBezTo>
                    <a:pt x="5743" y="2860"/>
                    <a:pt x="5657" y="2876"/>
                    <a:pt x="5576" y="2911"/>
                  </a:cubicBezTo>
                  <a:cubicBezTo>
                    <a:pt x="5339" y="3013"/>
                    <a:pt x="5086" y="3065"/>
                    <a:pt x="4835" y="3065"/>
                  </a:cubicBezTo>
                  <a:cubicBezTo>
                    <a:pt x="4761" y="3065"/>
                    <a:pt x="4688" y="3060"/>
                    <a:pt x="4615" y="3051"/>
                  </a:cubicBezTo>
                  <a:cubicBezTo>
                    <a:pt x="4536" y="3043"/>
                    <a:pt x="4442" y="3032"/>
                    <a:pt x="4343" y="3032"/>
                  </a:cubicBezTo>
                  <a:cubicBezTo>
                    <a:pt x="4124" y="3032"/>
                    <a:pt x="3882" y="3084"/>
                    <a:pt x="3749" y="3326"/>
                  </a:cubicBezTo>
                  <a:cubicBezTo>
                    <a:pt x="3685" y="3446"/>
                    <a:pt x="3679" y="3569"/>
                    <a:pt x="3662" y="3634"/>
                  </a:cubicBezTo>
                  <a:cubicBezTo>
                    <a:pt x="3545" y="3670"/>
                    <a:pt x="2928" y="3584"/>
                    <a:pt x="2497" y="4320"/>
                  </a:cubicBezTo>
                  <a:cubicBezTo>
                    <a:pt x="2404" y="4477"/>
                    <a:pt x="2332" y="4651"/>
                    <a:pt x="2270" y="4872"/>
                  </a:cubicBezTo>
                  <a:cubicBezTo>
                    <a:pt x="2252" y="4937"/>
                    <a:pt x="2214" y="4960"/>
                    <a:pt x="2152" y="4960"/>
                  </a:cubicBezTo>
                  <a:cubicBezTo>
                    <a:pt x="2069" y="4960"/>
                    <a:pt x="1942" y="4920"/>
                    <a:pt x="1760" y="4886"/>
                  </a:cubicBezTo>
                  <a:cubicBezTo>
                    <a:pt x="1598" y="4855"/>
                    <a:pt x="1438" y="4827"/>
                    <a:pt x="1289" y="4785"/>
                  </a:cubicBezTo>
                  <a:cubicBezTo>
                    <a:pt x="987" y="4698"/>
                    <a:pt x="645" y="4497"/>
                    <a:pt x="581" y="4200"/>
                  </a:cubicBezTo>
                  <a:cubicBezTo>
                    <a:pt x="547" y="4029"/>
                    <a:pt x="603" y="3816"/>
                    <a:pt x="653" y="3628"/>
                  </a:cubicBezTo>
                  <a:lnTo>
                    <a:pt x="959" y="2513"/>
                  </a:lnTo>
                  <a:cubicBezTo>
                    <a:pt x="972" y="2462"/>
                    <a:pt x="1019" y="2431"/>
                    <a:pt x="1068" y="2431"/>
                  </a:cubicBezTo>
                  <a:cubicBezTo>
                    <a:pt x="1081" y="2431"/>
                    <a:pt x="1094" y="2433"/>
                    <a:pt x="1107" y="2438"/>
                  </a:cubicBezTo>
                  <a:lnTo>
                    <a:pt x="1906" y="2768"/>
                  </a:lnTo>
                  <a:cubicBezTo>
                    <a:pt x="2058" y="2830"/>
                    <a:pt x="2336" y="2946"/>
                    <a:pt x="2627" y="2946"/>
                  </a:cubicBezTo>
                  <a:cubicBezTo>
                    <a:pt x="2809" y="2946"/>
                    <a:pt x="2995" y="2901"/>
                    <a:pt x="3158" y="2771"/>
                  </a:cubicBezTo>
                  <a:cubicBezTo>
                    <a:pt x="3393" y="2586"/>
                    <a:pt x="3615" y="2197"/>
                    <a:pt x="3340" y="1407"/>
                  </a:cubicBezTo>
                  <a:cubicBezTo>
                    <a:pt x="3228" y="1079"/>
                    <a:pt x="3130" y="751"/>
                    <a:pt x="3270" y="561"/>
                  </a:cubicBezTo>
                  <a:cubicBezTo>
                    <a:pt x="3298" y="537"/>
                    <a:pt x="3360" y="526"/>
                    <a:pt x="3457" y="526"/>
                  </a:cubicBezTo>
                  <a:cubicBezTo>
                    <a:pt x="3534" y="526"/>
                    <a:pt x="3633" y="533"/>
                    <a:pt x="3755" y="547"/>
                  </a:cubicBezTo>
                  <a:cubicBezTo>
                    <a:pt x="3766" y="548"/>
                    <a:pt x="3777" y="549"/>
                    <a:pt x="3789" y="549"/>
                  </a:cubicBezTo>
                  <a:cubicBezTo>
                    <a:pt x="3917" y="549"/>
                    <a:pt x="4028" y="448"/>
                    <a:pt x="4043" y="317"/>
                  </a:cubicBezTo>
                  <a:cubicBezTo>
                    <a:pt x="4063" y="174"/>
                    <a:pt x="3956" y="43"/>
                    <a:pt x="3813" y="26"/>
                  </a:cubicBezTo>
                  <a:cubicBezTo>
                    <a:pt x="3698" y="12"/>
                    <a:pt x="3581" y="1"/>
                    <a:pt x="3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1864266" y="1555570"/>
              <a:ext cx="297315" cy="210411"/>
            </a:xfrm>
            <a:custGeom>
              <a:avLst/>
              <a:gdLst/>
              <a:ahLst/>
              <a:cxnLst/>
              <a:rect l="l" t="t" r="r" b="b"/>
              <a:pathLst>
                <a:path w="13370" h="9462" extrusionOk="0">
                  <a:moveTo>
                    <a:pt x="11116" y="1"/>
                  </a:moveTo>
                  <a:cubicBezTo>
                    <a:pt x="10681" y="1"/>
                    <a:pt x="10260" y="172"/>
                    <a:pt x="9943" y="470"/>
                  </a:cubicBezTo>
                  <a:lnTo>
                    <a:pt x="8391" y="1930"/>
                  </a:lnTo>
                  <a:cubicBezTo>
                    <a:pt x="8290" y="2025"/>
                    <a:pt x="8117" y="2188"/>
                    <a:pt x="8100" y="2429"/>
                  </a:cubicBezTo>
                  <a:cubicBezTo>
                    <a:pt x="8080" y="2720"/>
                    <a:pt x="8276" y="2832"/>
                    <a:pt x="8131" y="2989"/>
                  </a:cubicBezTo>
                  <a:cubicBezTo>
                    <a:pt x="8052" y="3076"/>
                    <a:pt x="7947" y="3109"/>
                    <a:pt x="7841" y="3109"/>
                  </a:cubicBezTo>
                  <a:cubicBezTo>
                    <a:pt x="7601" y="3109"/>
                    <a:pt x="7362" y="2938"/>
                    <a:pt x="7444" y="2846"/>
                  </a:cubicBezTo>
                  <a:cubicBezTo>
                    <a:pt x="7553" y="2726"/>
                    <a:pt x="7646" y="2588"/>
                    <a:pt x="7716" y="2443"/>
                  </a:cubicBezTo>
                  <a:cubicBezTo>
                    <a:pt x="7873" y="2112"/>
                    <a:pt x="7702" y="1717"/>
                    <a:pt x="7355" y="1602"/>
                  </a:cubicBezTo>
                  <a:cubicBezTo>
                    <a:pt x="6501" y="1319"/>
                    <a:pt x="5980" y="1109"/>
                    <a:pt x="5498" y="1109"/>
                  </a:cubicBezTo>
                  <a:cubicBezTo>
                    <a:pt x="5389" y="1109"/>
                    <a:pt x="5281" y="1119"/>
                    <a:pt x="5172" y="1143"/>
                  </a:cubicBezTo>
                  <a:cubicBezTo>
                    <a:pt x="4416" y="1300"/>
                    <a:pt x="3968" y="1986"/>
                    <a:pt x="3601" y="2650"/>
                  </a:cubicBezTo>
                  <a:cubicBezTo>
                    <a:pt x="2864" y="3972"/>
                    <a:pt x="2673" y="3734"/>
                    <a:pt x="2164" y="4095"/>
                  </a:cubicBezTo>
                  <a:cubicBezTo>
                    <a:pt x="2043" y="4182"/>
                    <a:pt x="1245" y="5026"/>
                    <a:pt x="1446" y="5507"/>
                  </a:cubicBezTo>
                  <a:cubicBezTo>
                    <a:pt x="1553" y="5760"/>
                    <a:pt x="1794" y="5928"/>
                    <a:pt x="2077" y="5947"/>
                  </a:cubicBezTo>
                  <a:cubicBezTo>
                    <a:pt x="2105" y="5950"/>
                    <a:pt x="2133" y="5951"/>
                    <a:pt x="2161" y="5951"/>
                  </a:cubicBezTo>
                  <a:cubicBezTo>
                    <a:pt x="2362" y="5951"/>
                    <a:pt x="2540" y="5891"/>
                    <a:pt x="2693" y="5807"/>
                  </a:cubicBezTo>
                  <a:lnTo>
                    <a:pt x="2693" y="5807"/>
                  </a:lnTo>
                  <a:cubicBezTo>
                    <a:pt x="2676" y="6253"/>
                    <a:pt x="2707" y="6796"/>
                    <a:pt x="2920" y="7065"/>
                  </a:cubicBezTo>
                  <a:cubicBezTo>
                    <a:pt x="3017" y="7188"/>
                    <a:pt x="3152" y="7261"/>
                    <a:pt x="3304" y="7261"/>
                  </a:cubicBezTo>
                  <a:cubicBezTo>
                    <a:pt x="3433" y="7261"/>
                    <a:pt x="3574" y="7208"/>
                    <a:pt x="3716" y="7087"/>
                  </a:cubicBezTo>
                  <a:cubicBezTo>
                    <a:pt x="4091" y="6765"/>
                    <a:pt x="4489" y="5916"/>
                    <a:pt x="4503" y="5541"/>
                  </a:cubicBezTo>
                  <a:cubicBezTo>
                    <a:pt x="4514" y="5219"/>
                    <a:pt x="4346" y="5068"/>
                    <a:pt x="4256" y="4986"/>
                  </a:cubicBezTo>
                  <a:cubicBezTo>
                    <a:pt x="4248" y="4978"/>
                    <a:pt x="4242" y="4972"/>
                    <a:pt x="4234" y="4967"/>
                  </a:cubicBezTo>
                  <a:cubicBezTo>
                    <a:pt x="4262" y="4754"/>
                    <a:pt x="4354" y="4645"/>
                    <a:pt x="4494" y="4146"/>
                  </a:cubicBezTo>
                  <a:cubicBezTo>
                    <a:pt x="4584" y="3827"/>
                    <a:pt x="4662" y="3552"/>
                    <a:pt x="4906" y="3404"/>
                  </a:cubicBezTo>
                  <a:cubicBezTo>
                    <a:pt x="4952" y="3374"/>
                    <a:pt x="5002" y="3359"/>
                    <a:pt x="5051" y="3359"/>
                  </a:cubicBezTo>
                  <a:cubicBezTo>
                    <a:pt x="5105" y="3359"/>
                    <a:pt x="5157" y="3377"/>
                    <a:pt x="5197" y="3412"/>
                  </a:cubicBezTo>
                  <a:cubicBezTo>
                    <a:pt x="5223" y="3437"/>
                    <a:pt x="5293" y="3496"/>
                    <a:pt x="5197" y="3700"/>
                  </a:cubicBezTo>
                  <a:cubicBezTo>
                    <a:pt x="5097" y="3922"/>
                    <a:pt x="4901" y="4124"/>
                    <a:pt x="4780" y="4404"/>
                  </a:cubicBezTo>
                  <a:cubicBezTo>
                    <a:pt x="4629" y="4757"/>
                    <a:pt x="4668" y="5252"/>
                    <a:pt x="5041" y="5463"/>
                  </a:cubicBezTo>
                  <a:cubicBezTo>
                    <a:pt x="5156" y="5528"/>
                    <a:pt x="5268" y="5554"/>
                    <a:pt x="5375" y="5554"/>
                  </a:cubicBezTo>
                  <a:cubicBezTo>
                    <a:pt x="5782" y="5554"/>
                    <a:pt x="6131" y="5185"/>
                    <a:pt x="6414" y="5185"/>
                  </a:cubicBezTo>
                  <a:cubicBezTo>
                    <a:pt x="6429" y="5185"/>
                    <a:pt x="6444" y="5186"/>
                    <a:pt x="6458" y="5188"/>
                  </a:cubicBezTo>
                  <a:cubicBezTo>
                    <a:pt x="6391" y="5505"/>
                    <a:pt x="6307" y="5835"/>
                    <a:pt x="6119" y="6082"/>
                  </a:cubicBezTo>
                  <a:cubicBezTo>
                    <a:pt x="5956" y="6296"/>
                    <a:pt x="5731" y="6394"/>
                    <a:pt x="5544" y="6394"/>
                  </a:cubicBezTo>
                  <a:cubicBezTo>
                    <a:pt x="5473" y="6394"/>
                    <a:pt x="5409" y="6380"/>
                    <a:pt x="5354" y="6353"/>
                  </a:cubicBezTo>
                  <a:cubicBezTo>
                    <a:pt x="5319" y="6337"/>
                    <a:pt x="5280" y="6328"/>
                    <a:pt x="5240" y="6328"/>
                  </a:cubicBezTo>
                  <a:cubicBezTo>
                    <a:pt x="5226" y="6328"/>
                    <a:pt x="5212" y="6329"/>
                    <a:pt x="5197" y="6331"/>
                  </a:cubicBezTo>
                  <a:cubicBezTo>
                    <a:pt x="4962" y="6367"/>
                    <a:pt x="4710" y="6589"/>
                    <a:pt x="4682" y="6992"/>
                  </a:cubicBezTo>
                  <a:cubicBezTo>
                    <a:pt x="4668" y="7185"/>
                    <a:pt x="4707" y="7373"/>
                    <a:pt x="4676" y="7508"/>
                  </a:cubicBezTo>
                  <a:cubicBezTo>
                    <a:pt x="4592" y="7869"/>
                    <a:pt x="3970" y="7950"/>
                    <a:pt x="3615" y="7964"/>
                  </a:cubicBezTo>
                  <a:lnTo>
                    <a:pt x="2570" y="8006"/>
                  </a:lnTo>
                  <a:cubicBezTo>
                    <a:pt x="2567" y="7779"/>
                    <a:pt x="2735" y="7267"/>
                    <a:pt x="2441" y="6992"/>
                  </a:cubicBezTo>
                  <a:cubicBezTo>
                    <a:pt x="2330" y="6886"/>
                    <a:pt x="2152" y="6832"/>
                    <a:pt x="1969" y="6832"/>
                  </a:cubicBezTo>
                  <a:cubicBezTo>
                    <a:pt x="1704" y="6832"/>
                    <a:pt x="1431" y="6945"/>
                    <a:pt x="1343" y="7174"/>
                  </a:cubicBezTo>
                  <a:cubicBezTo>
                    <a:pt x="1287" y="7309"/>
                    <a:pt x="1295" y="7466"/>
                    <a:pt x="1306" y="7608"/>
                  </a:cubicBezTo>
                  <a:cubicBezTo>
                    <a:pt x="1323" y="7894"/>
                    <a:pt x="1329" y="7875"/>
                    <a:pt x="1124" y="8003"/>
                  </a:cubicBezTo>
                  <a:cubicBezTo>
                    <a:pt x="455" y="8440"/>
                    <a:pt x="536" y="8715"/>
                    <a:pt x="365" y="8869"/>
                  </a:cubicBezTo>
                  <a:cubicBezTo>
                    <a:pt x="326" y="8903"/>
                    <a:pt x="259" y="8928"/>
                    <a:pt x="211" y="8948"/>
                  </a:cubicBezTo>
                  <a:cubicBezTo>
                    <a:pt x="74" y="8998"/>
                    <a:pt x="1" y="9146"/>
                    <a:pt x="48" y="9286"/>
                  </a:cubicBezTo>
                  <a:cubicBezTo>
                    <a:pt x="88" y="9392"/>
                    <a:pt x="187" y="9462"/>
                    <a:pt x="296" y="9462"/>
                  </a:cubicBezTo>
                  <a:cubicBezTo>
                    <a:pt x="325" y="9462"/>
                    <a:pt x="355" y="9457"/>
                    <a:pt x="385" y="9446"/>
                  </a:cubicBezTo>
                  <a:cubicBezTo>
                    <a:pt x="483" y="9413"/>
                    <a:pt x="614" y="9359"/>
                    <a:pt x="721" y="9261"/>
                  </a:cubicBezTo>
                  <a:cubicBezTo>
                    <a:pt x="1026" y="8984"/>
                    <a:pt x="855" y="8813"/>
                    <a:pt x="1416" y="8446"/>
                  </a:cubicBezTo>
                  <a:cubicBezTo>
                    <a:pt x="2032" y="8043"/>
                    <a:pt x="1785" y="7718"/>
                    <a:pt x="1827" y="7384"/>
                  </a:cubicBezTo>
                  <a:cubicBezTo>
                    <a:pt x="1861" y="7367"/>
                    <a:pt x="1924" y="7358"/>
                    <a:pt x="1980" y="7358"/>
                  </a:cubicBezTo>
                  <a:cubicBezTo>
                    <a:pt x="2017" y="7358"/>
                    <a:pt x="2051" y="7362"/>
                    <a:pt x="2074" y="7370"/>
                  </a:cubicBezTo>
                  <a:cubicBezTo>
                    <a:pt x="2136" y="7488"/>
                    <a:pt x="2040" y="7774"/>
                    <a:pt x="2049" y="8026"/>
                  </a:cubicBezTo>
                  <a:cubicBezTo>
                    <a:pt x="2057" y="8345"/>
                    <a:pt x="2219" y="8534"/>
                    <a:pt x="2556" y="8534"/>
                  </a:cubicBezTo>
                  <a:cubicBezTo>
                    <a:pt x="2568" y="8534"/>
                    <a:pt x="2580" y="8533"/>
                    <a:pt x="2592" y="8533"/>
                  </a:cubicBezTo>
                  <a:lnTo>
                    <a:pt x="3640" y="8491"/>
                  </a:lnTo>
                  <a:cubicBezTo>
                    <a:pt x="4766" y="8446"/>
                    <a:pt x="5105" y="7998"/>
                    <a:pt x="5189" y="7625"/>
                  </a:cubicBezTo>
                  <a:cubicBezTo>
                    <a:pt x="5242" y="7396"/>
                    <a:pt x="5197" y="7202"/>
                    <a:pt x="5211" y="7031"/>
                  </a:cubicBezTo>
                  <a:cubicBezTo>
                    <a:pt x="5214" y="6961"/>
                    <a:pt x="5240" y="6908"/>
                    <a:pt x="5256" y="6877"/>
                  </a:cubicBezTo>
                  <a:cubicBezTo>
                    <a:pt x="5349" y="6906"/>
                    <a:pt x="5444" y="6919"/>
                    <a:pt x="5540" y="6919"/>
                  </a:cubicBezTo>
                  <a:cubicBezTo>
                    <a:pt x="5919" y="6919"/>
                    <a:pt x="6299" y="6707"/>
                    <a:pt x="6537" y="6395"/>
                  </a:cubicBezTo>
                  <a:cubicBezTo>
                    <a:pt x="6828" y="6014"/>
                    <a:pt x="6926" y="5524"/>
                    <a:pt x="7004" y="5135"/>
                  </a:cubicBezTo>
                  <a:cubicBezTo>
                    <a:pt x="7040" y="4949"/>
                    <a:pt x="6826" y="4658"/>
                    <a:pt x="6424" y="4658"/>
                  </a:cubicBezTo>
                  <a:cubicBezTo>
                    <a:pt x="6413" y="4658"/>
                    <a:pt x="6402" y="4658"/>
                    <a:pt x="6391" y="4659"/>
                  </a:cubicBezTo>
                  <a:cubicBezTo>
                    <a:pt x="5938" y="4676"/>
                    <a:pt x="5597" y="5023"/>
                    <a:pt x="5379" y="5023"/>
                  </a:cubicBezTo>
                  <a:cubicBezTo>
                    <a:pt x="5350" y="5023"/>
                    <a:pt x="5323" y="5017"/>
                    <a:pt x="5298" y="5003"/>
                  </a:cubicBezTo>
                  <a:cubicBezTo>
                    <a:pt x="5211" y="4953"/>
                    <a:pt x="5192" y="4765"/>
                    <a:pt x="5262" y="4608"/>
                  </a:cubicBezTo>
                  <a:cubicBezTo>
                    <a:pt x="5354" y="4390"/>
                    <a:pt x="5550" y="4188"/>
                    <a:pt x="5674" y="3916"/>
                  </a:cubicBezTo>
                  <a:cubicBezTo>
                    <a:pt x="5833" y="3566"/>
                    <a:pt x="5789" y="3241"/>
                    <a:pt x="5548" y="3025"/>
                  </a:cubicBezTo>
                  <a:cubicBezTo>
                    <a:pt x="5409" y="2900"/>
                    <a:pt x="5229" y="2836"/>
                    <a:pt x="5047" y="2836"/>
                  </a:cubicBezTo>
                  <a:cubicBezTo>
                    <a:pt x="4902" y="2836"/>
                    <a:pt x="4756" y="2876"/>
                    <a:pt x="4626" y="2958"/>
                  </a:cubicBezTo>
                  <a:cubicBezTo>
                    <a:pt x="4211" y="3216"/>
                    <a:pt x="4094" y="3633"/>
                    <a:pt x="3987" y="4006"/>
                  </a:cubicBezTo>
                  <a:cubicBezTo>
                    <a:pt x="3847" y="4499"/>
                    <a:pt x="3732" y="4650"/>
                    <a:pt x="3704" y="4961"/>
                  </a:cubicBezTo>
                  <a:cubicBezTo>
                    <a:pt x="3674" y="5325"/>
                    <a:pt x="3984" y="5351"/>
                    <a:pt x="3979" y="5527"/>
                  </a:cubicBezTo>
                  <a:cubicBezTo>
                    <a:pt x="3968" y="5790"/>
                    <a:pt x="3575" y="6586"/>
                    <a:pt x="3323" y="6732"/>
                  </a:cubicBezTo>
                  <a:cubicBezTo>
                    <a:pt x="3236" y="6600"/>
                    <a:pt x="3169" y="6051"/>
                    <a:pt x="3267" y="5289"/>
                  </a:cubicBezTo>
                  <a:cubicBezTo>
                    <a:pt x="3289" y="5118"/>
                    <a:pt x="3152" y="4992"/>
                    <a:pt x="3006" y="4992"/>
                  </a:cubicBezTo>
                  <a:cubicBezTo>
                    <a:pt x="2947" y="4992"/>
                    <a:pt x="2886" y="5012"/>
                    <a:pt x="2833" y="5059"/>
                  </a:cubicBezTo>
                  <a:cubicBezTo>
                    <a:pt x="2589" y="5275"/>
                    <a:pt x="2396" y="5431"/>
                    <a:pt x="2167" y="5431"/>
                  </a:cubicBezTo>
                  <a:cubicBezTo>
                    <a:pt x="2152" y="5431"/>
                    <a:pt x="2137" y="5430"/>
                    <a:pt x="2122" y="5429"/>
                  </a:cubicBezTo>
                  <a:cubicBezTo>
                    <a:pt x="2046" y="5423"/>
                    <a:pt x="1976" y="5381"/>
                    <a:pt x="1945" y="5323"/>
                  </a:cubicBezTo>
                  <a:cubicBezTo>
                    <a:pt x="1959" y="5146"/>
                    <a:pt x="2340" y="4628"/>
                    <a:pt x="2477" y="4530"/>
                  </a:cubicBezTo>
                  <a:cubicBezTo>
                    <a:pt x="2917" y="4219"/>
                    <a:pt x="3248" y="4387"/>
                    <a:pt x="4066" y="2913"/>
                  </a:cubicBezTo>
                  <a:cubicBezTo>
                    <a:pt x="4349" y="2403"/>
                    <a:pt x="4718" y="1784"/>
                    <a:pt x="5284" y="1667"/>
                  </a:cubicBezTo>
                  <a:cubicBezTo>
                    <a:pt x="5356" y="1651"/>
                    <a:pt x="5429" y="1644"/>
                    <a:pt x="5505" y="1644"/>
                  </a:cubicBezTo>
                  <a:cubicBezTo>
                    <a:pt x="5887" y="1644"/>
                    <a:pt x="6349" y="1829"/>
                    <a:pt x="7192" y="2109"/>
                  </a:cubicBezTo>
                  <a:cubicBezTo>
                    <a:pt x="7243" y="2129"/>
                    <a:pt x="7268" y="2185"/>
                    <a:pt x="7245" y="2230"/>
                  </a:cubicBezTo>
                  <a:cubicBezTo>
                    <a:pt x="7105" y="2524"/>
                    <a:pt x="6864" y="2614"/>
                    <a:pt x="6912" y="2983"/>
                  </a:cubicBezTo>
                  <a:cubicBezTo>
                    <a:pt x="6957" y="3352"/>
                    <a:pt x="7397" y="3645"/>
                    <a:pt x="7847" y="3645"/>
                  </a:cubicBezTo>
                  <a:cubicBezTo>
                    <a:pt x="8091" y="3645"/>
                    <a:pt x="8339" y="3558"/>
                    <a:pt x="8528" y="3350"/>
                  </a:cubicBezTo>
                  <a:cubicBezTo>
                    <a:pt x="8893" y="2947"/>
                    <a:pt x="8624" y="2558"/>
                    <a:pt x="8629" y="2479"/>
                  </a:cubicBezTo>
                  <a:cubicBezTo>
                    <a:pt x="8632" y="2440"/>
                    <a:pt x="8724" y="2350"/>
                    <a:pt x="8755" y="2325"/>
                  </a:cubicBezTo>
                  <a:lnTo>
                    <a:pt x="10307" y="863"/>
                  </a:lnTo>
                  <a:cubicBezTo>
                    <a:pt x="10528" y="656"/>
                    <a:pt x="10823" y="537"/>
                    <a:pt x="11128" y="537"/>
                  </a:cubicBezTo>
                  <a:cubicBezTo>
                    <a:pt x="11145" y="537"/>
                    <a:pt x="11162" y="537"/>
                    <a:pt x="11179" y="538"/>
                  </a:cubicBezTo>
                  <a:cubicBezTo>
                    <a:pt x="11247" y="541"/>
                    <a:pt x="11443" y="542"/>
                    <a:pt x="11686" y="542"/>
                  </a:cubicBezTo>
                  <a:cubicBezTo>
                    <a:pt x="12062" y="542"/>
                    <a:pt x="12549" y="539"/>
                    <a:pt x="12845" y="538"/>
                  </a:cubicBezTo>
                  <a:lnTo>
                    <a:pt x="12845" y="1793"/>
                  </a:lnTo>
                  <a:cubicBezTo>
                    <a:pt x="12845" y="1936"/>
                    <a:pt x="12963" y="2053"/>
                    <a:pt x="13109" y="2053"/>
                  </a:cubicBezTo>
                  <a:cubicBezTo>
                    <a:pt x="13252" y="2053"/>
                    <a:pt x="13369" y="1936"/>
                    <a:pt x="13369" y="1793"/>
                  </a:cubicBezTo>
                  <a:lnTo>
                    <a:pt x="13369" y="274"/>
                  </a:lnTo>
                  <a:cubicBezTo>
                    <a:pt x="13366" y="126"/>
                    <a:pt x="13257" y="5"/>
                    <a:pt x="13100" y="3"/>
                  </a:cubicBezTo>
                  <a:cubicBezTo>
                    <a:pt x="12739" y="4"/>
                    <a:pt x="12157" y="8"/>
                    <a:pt x="11727" y="8"/>
                  </a:cubicBezTo>
                  <a:cubicBezTo>
                    <a:pt x="11467" y="8"/>
                    <a:pt x="11262" y="7"/>
                    <a:pt x="11195" y="3"/>
                  </a:cubicBezTo>
                  <a:cubicBezTo>
                    <a:pt x="11169" y="1"/>
                    <a:pt x="11142" y="1"/>
                    <a:pt x="1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71"/>
          <p:cNvGrpSpPr/>
          <p:nvPr/>
        </p:nvGrpSpPr>
        <p:grpSpPr>
          <a:xfrm>
            <a:off x="2765246" y="1518466"/>
            <a:ext cx="398718" cy="398718"/>
            <a:chOff x="2335679" y="1531953"/>
            <a:chExt cx="398718" cy="398718"/>
          </a:xfrm>
        </p:grpSpPr>
        <p:sp>
          <p:nvSpPr>
            <p:cNvPr id="2079" name="Google Shape;2079;p71"/>
            <p:cNvSpPr/>
            <p:nvPr/>
          </p:nvSpPr>
          <p:spPr>
            <a:xfrm>
              <a:off x="2335679" y="1531953"/>
              <a:ext cx="398718" cy="398718"/>
            </a:xfrm>
            <a:custGeom>
              <a:avLst/>
              <a:gdLst/>
              <a:ahLst/>
              <a:cxnLst/>
              <a:rect l="l" t="t" r="r" b="b"/>
              <a:pathLst>
                <a:path w="17930" h="17930" extrusionOk="0">
                  <a:moveTo>
                    <a:pt x="8965" y="0"/>
                  </a:moveTo>
                  <a:cubicBezTo>
                    <a:pt x="4012" y="0"/>
                    <a:pt x="0" y="4009"/>
                    <a:pt x="0" y="8965"/>
                  </a:cubicBezTo>
                  <a:cubicBezTo>
                    <a:pt x="0" y="13920"/>
                    <a:pt x="4012" y="17929"/>
                    <a:pt x="8965" y="17929"/>
                  </a:cubicBezTo>
                  <a:cubicBezTo>
                    <a:pt x="13920" y="17929"/>
                    <a:pt x="17929" y="13920"/>
                    <a:pt x="17929" y="8965"/>
                  </a:cubicBezTo>
                  <a:cubicBezTo>
                    <a:pt x="17929" y="5925"/>
                    <a:pt x="16414" y="3121"/>
                    <a:pt x="13873" y="1451"/>
                  </a:cubicBezTo>
                  <a:cubicBezTo>
                    <a:pt x="13828" y="1423"/>
                    <a:pt x="13778" y="1409"/>
                    <a:pt x="13729" y="1409"/>
                  </a:cubicBezTo>
                  <a:cubicBezTo>
                    <a:pt x="13643" y="1409"/>
                    <a:pt x="13559" y="1451"/>
                    <a:pt x="13509" y="1530"/>
                  </a:cubicBezTo>
                  <a:cubicBezTo>
                    <a:pt x="13427" y="1653"/>
                    <a:pt x="13461" y="1813"/>
                    <a:pt x="13584" y="1894"/>
                  </a:cubicBezTo>
                  <a:cubicBezTo>
                    <a:pt x="15977" y="3463"/>
                    <a:pt x="17405" y="6102"/>
                    <a:pt x="17405" y="8959"/>
                  </a:cubicBezTo>
                  <a:cubicBezTo>
                    <a:pt x="17405" y="13626"/>
                    <a:pt x="13629" y="17400"/>
                    <a:pt x="8965" y="17400"/>
                  </a:cubicBezTo>
                  <a:cubicBezTo>
                    <a:pt x="4300" y="17400"/>
                    <a:pt x="527" y="13626"/>
                    <a:pt x="527" y="8959"/>
                  </a:cubicBezTo>
                  <a:cubicBezTo>
                    <a:pt x="527" y="4297"/>
                    <a:pt x="4300" y="521"/>
                    <a:pt x="8965" y="521"/>
                  </a:cubicBezTo>
                  <a:cubicBezTo>
                    <a:pt x="10248" y="521"/>
                    <a:pt x="11480" y="801"/>
                    <a:pt x="12626" y="1353"/>
                  </a:cubicBezTo>
                  <a:cubicBezTo>
                    <a:pt x="12663" y="1371"/>
                    <a:pt x="12701" y="1380"/>
                    <a:pt x="12740" y="1380"/>
                  </a:cubicBezTo>
                  <a:cubicBezTo>
                    <a:pt x="12836" y="1380"/>
                    <a:pt x="12930" y="1325"/>
                    <a:pt x="12976" y="1233"/>
                  </a:cubicBezTo>
                  <a:cubicBezTo>
                    <a:pt x="13038" y="1101"/>
                    <a:pt x="12982" y="944"/>
                    <a:pt x="12853" y="883"/>
                  </a:cubicBezTo>
                  <a:cubicBezTo>
                    <a:pt x="11634" y="294"/>
                    <a:pt x="10329" y="0"/>
                    <a:pt x="8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2359029" y="1555125"/>
              <a:ext cx="351997" cy="351997"/>
            </a:xfrm>
            <a:custGeom>
              <a:avLst/>
              <a:gdLst/>
              <a:ahLst/>
              <a:cxnLst/>
              <a:rect l="l" t="t" r="r" b="b"/>
              <a:pathLst>
                <a:path w="15829" h="15829" extrusionOk="0">
                  <a:moveTo>
                    <a:pt x="7915" y="0"/>
                  </a:moveTo>
                  <a:cubicBezTo>
                    <a:pt x="3539" y="0"/>
                    <a:pt x="1" y="3538"/>
                    <a:pt x="1" y="7914"/>
                  </a:cubicBezTo>
                  <a:cubicBezTo>
                    <a:pt x="1" y="10514"/>
                    <a:pt x="1275" y="12951"/>
                    <a:pt x="3416" y="14427"/>
                  </a:cubicBezTo>
                  <a:cubicBezTo>
                    <a:pt x="3462" y="14460"/>
                    <a:pt x="3514" y="14475"/>
                    <a:pt x="3566" y="14475"/>
                  </a:cubicBezTo>
                  <a:cubicBezTo>
                    <a:pt x="3649" y="14475"/>
                    <a:pt x="3730" y="14436"/>
                    <a:pt x="3780" y="14363"/>
                  </a:cubicBezTo>
                  <a:cubicBezTo>
                    <a:pt x="3864" y="14243"/>
                    <a:pt x="3833" y="14077"/>
                    <a:pt x="3713" y="13999"/>
                  </a:cubicBezTo>
                  <a:cubicBezTo>
                    <a:pt x="1718" y="12618"/>
                    <a:pt x="527" y="10343"/>
                    <a:pt x="527" y="7914"/>
                  </a:cubicBezTo>
                  <a:cubicBezTo>
                    <a:pt x="527" y="3830"/>
                    <a:pt x="3827" y="527"/>
                    <a:pt x="7915" y="527"/>
                  </a:cubicBezTo>
                  <a:cubicBezTo>
                    <a:pt x="12002" y="527"/>
                    <a:pt x="15305" y="3830"/>
                    <a:pt x="15305" y="7914"/>
                  </a:cubicBezTo>
                  <a:cubicBezTo>
                    <a:pt x="15305" y="12001"/>
                    <a:pt x="12002" y="15304"/>
                    <a:pt x="7915" y="15304"/>
                  </a:cubicBezTo>
                  <a:cubicBezTo>
                    <a:pt x="6769" y="15304"/>
                    <a:pt x="5674" y="15049"/>
                    <a:pt x="4657" y="14548"/>
                  </a:cubicBezTo>
                  <a:cubicBezTo>
                    <a:pt x="4619" y="14529"/>
                    <a:pt x="4579" y="14521"/>
                    <a:pt x="4539" y="14521"/>
                  </a:cubicBezTo>
                  <a:cubicBezTo>
                    <a:pt x="4442" y="14521"/>
                    <a:pt x="4350" y="14574"/>
                    <a:pt x="4306" y="14666"/>
                  </a:cubicBezTo>
                  <a:cubicBezTo>
                    <a:pt x="4239" y="14800"/>
                    <a:pt x="4292" y="14957"/>
                    <a:pt x="4424" y="15021"/>
                  </a:cubicBezTo>
                  <a:cubicBezTo>
                    <a:pt x="5517" y="15556"/>
                    <a:pt x="6690" y="15828"/>
                    <a:pt x="7915" y="15828"/>
                  </a:cubicBezTo>
                  <a:cubicBezTo>
                    <a:pt x="12293" y="15828"/>
                    <a:pt x="15829" y="12293"/>
                    <a:pt x="15829" y="7914"/>
                  </a:cubicBezTo>
                  <a:cubicBezTo>
                    <a:pt x="15829" y="3538"/>
                    <a:pt x="12293" y="0"/>
                    <a:pt x="7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2421894" y="1624573"/>
              <a:ext cx="200871" cy="213280"/>
            </a:xfrm>
            <a:custGeom>
              <a:avLst/>
              <a:gdLst/>
              <a:ahLst/>
              <a:cxnLst/>
              <a:rect l="l" t="t" r="r" b="b"/>
              <a:pathLst>
                <a:path w="9033" h="9591" extrusionOk="0">
                  <a:moveTo>
                    <a:pt x="5351" y="1"/>
                  </a:moveTo>
                  <a:cubicBezTo>
                    <a:pt x="4387" y="1"/>
                    <a:pt x="3457" y="415"/>
                    <a:pt x="2726" y="1163"/>
                  </a:cubicBezTo>
                  <a:cubicBezTo>
                    <a:pt x="2622" y="1270"/>
                    <a:pt x="2628" y="1435"/>
                    <a:pt x="2729" y="1536"/>
                  </a:cubicBezTo>
                  <a:cubicBezTo>
                    <a:pt x="2780" y="1586"/>
                    <a:pt x="2846" y="1610"/>
                    <a:pt x="2912" y="1610"/>
                  </a:cubicBezTo>
                  <a:cubicBezTo>
                    <a:pt x="2980" y="1610"/>
                    <a:pt x="3048" y="1584"/>
                    <a:pt x="3099" y="1533"/>
                  </a:cubicBezTo>
                  <a:cubicBezTo>
                    <a:pt x="3729" y="883"/>
                    <a:pt x="4533" y="527"/>
                    <a:pt x="5351" y="527"/>
                  </a:cubicBezTo>
                  <a:cubicBezTo>
                    <a:pt x="6586" y="527"/>
                    <a:pt x="7743" y="1337"/>
                    <a:pt x="8371" y="2640"/>
                  </a:cubicBezTo>
                  <a:cubicBezTo>
                    <a:pt x="8433" y="2769"/>
                    <a:pt x="8377" y="2925"/>
                    <a:pt x="8248" y="2990"/>
                  </a:cubicBezTo>
                  <a:cubicBezTo>
                    <a:pt x="8211" y="3007"/>
                    <a:pt x="8173" y="3015"/>
                    <a:pt x="8135" y="3015"/>
                  </a:cubicBezTo>
                  <a:cubicBezTo>
                    <a:pt x="8037" y="3015"/>
                    <a:pt x="7942" y="2960"/>
                    <a:pt x="7898" y="2867"/>
                  </a:cubicBezTo>
                  <a:cubicBezTo>
                    <a:pt x="7354" y="1732"/>
                    <a:pt x="6402" y="1051"/>
                    <a:pt x="5354" y="1051"/>
                  </a:cubicBezTo>
                  <a:cubicBezTo>
                    <a:pt x="4309" y="1051"/>
                    <a:pt x="3356" y="1732"/>
                    <a:pt x="2813" y="2867"/>
                  </a:cubicBezTo>
                  <a:cubicBezTo>
                    <a:pt x="2777" y="2939"/>
                    <a:pt x="2746" y="3012"/>
                    <a:pt x="2715" y="3091"/>
                  </a:cubicBezTo>
                  <a:cubicBezTo>
                    <a:pt x="2645" y="3262"/>
                    <a:pt x="2771" y="3452"/>
                    <a:pt x="2956" y="3452"/>
                  </a:cubicBezTo>
                  <a:lnTo>
                    <a:pt x="5345" y="3452"/>
                  </a:lnTo>
                  <a:cubicBezTo>
                    <a:pt x="5488" y="3452"/>
                    <a:pt x="5606" y="3570"/>
                    <a:pt x="5606" y="3713"/>
                  </a:cubicBezTo>
                  <a:cubicBezTo>
                    <a:pt x="5606" y="3858"/>
                    <a:pt x="5488" y="3976"/>
                    <a:pt x="5345" y="3976"/>
                  </a:cubicBezTo>
                  <a:lnTo>
                    <a:pt x="2684" y="3976"/>
                  </a:lnTo>
                  <a:cubicBezTo>
                    <a:pt x="2550" y="3976"/>
                    <a:pt x="2438" y="4074"/>
                    <a:pt x="2424" y="4209"/>
                  </a:cubicBezTo>
                  <a:cubicBezTo>
                    <a:pt x="2398" y="4405"/>
                    <a:pt x="2384" y="4604"/>
                    <a:pt x="2384" y="4800"/>
                  </a:cubicBezTo>
                  <a:cubicBezTo>
                    <a:pt x="2384" y="4996"/>
                    <a:pt x="2398" y="5195"/>
                    <a:pt x="2424" y="5391"/>
                  </a:cubicBezTo>
                  <a:cubicBezTo>
                    <a:pt x="2440" y="5520"/>
                    <a:pt x="2552" y="5623"/>
                    <a:pt x="2684" y="5623"/>
                  </a:cubicBezTo>
                  <a:lnTo>
                    <a:pt x="5345" y="5623"/>
                  </a:lnTo>
                  <a:cubicBezTo>
                    <a:pt x="5488" y="5623"/>
                    <a:pt x="5606" y="5741"/>
                    <a:pt x="5606" y="5884"/>
                  </a:cubicBezTo>
                  <a:cubicBezTo>
                    <a:pt x="5606" y="6029"/>
                    <a:pt x="5488" y="6147"/>
                    <a:pt x="5345" y="6147"/>
                  </a:cubicBezTo>
                  <a:lnTo>
                    <a:pt x="2956" y="6147"/>
                  </a:lnTo>
                  <a:cubicBezTo>
                    <a:pt x="2869" y="6147"/>
                    <a:pt x="2788" y="6189"/>
                    <a:pt x="2740" y="6262"/>
                  </a:cubicBezTo>
                  <a:cubicBezTo>
                    <a:pt x="2642" y="6408"/>
                    <a:pt x="2726" y="6548"/>
                    <a:pt x="2813" y="6733"/>
                  </a:cubicBezTo>
                  <a:cubicBezTo>
                    <a:pt x="3356" y="7867"/>
                    <a:pt x="4309" y="8545"/>
                    <a:pt x="5354" y="8545"/>
                  </a:cubicBezTo>
                  <a:cubicBezTo>
                    <a:pt x="6402" y="8545"/>
                    <a:pt x="7354" y="7867"/>
                    <a:pt x="7898" y="6733"/>
                  </a:cubicBezTo>
                  <a:cubicBezTo>
                    <a:pt x="7942" y="6639"/>
                    <a:pt x="8037" y="6584"/>
                    <a:pt x="8135" y="6584"/>
                  </a:cubicBezTo>
                  <a:cubicBezTo>
                    <a:pt x="8173" y="6584"/>
                    <a:pt x="8211" y="6592"/>
                    <a:pt x="8248" y="6609"/>
                  </a:cubicBezTo>
                  <a:cubicBezTo>
                    <a:pt x="8377" y="6674"/>
                    <a:pt x="8433" y="6831"/>
                    <a:pt x="8371" y="6959"/>
                  </a:cubicBezTo>
                  <a:cubicBezTo>
                    <a:pt x="7746" y="8262"/>
                    <a:pt x="6592" y="9072"/>
                    <a:pt x="5351" y="9072"/>
                  </a:cubicBezTo>
                  <a:cubicBezTo>
                    <a:pt x="4116" y="9072"/>
                    <a:pt x="2959" y="8262"/>
                    <a:pt x="2331" y="6959"/>
                  </a:cubicBezTo>
                  <a:cubicBezTo>
                    <a:pt x="2239" y="6761"/>
                    <a:pt x="2155" y="6550"/>
                    <a:pt x="2087" y="6332"/>
                  </a:cubicBezTo>
                  <a:cubicBezTo>
                    <a:pt x="2051" y="6226"/>
                    <a:pt x="1950" y="6147"/>
                    <a:pt x="1835" y="6147"/>
                  </a:cubicBezTo>
                  <a:lnTo>
                    <a:pt x="788" y="6147"/>
                  </a:lnTo>
                  <a:cubicBezTo>
                    <a:pt x="645" y="6147"/>
                    <a:pt x="524" y="6029"/>
                    <a:pt x="524" y="5884"/>
                  </a:cubicBezTo>
                  <a:cubicBezTo>
                    <a:pt x="524" y="5741"/>
                    <a:pt x="645" y="5623"/>
                    <a:pt x="788" y="5623"/>
                  </a:cubicBezTo>
                  <a:lnTo>
                    <a:pt x="1622" y="5623"/>
                  </a:lnTo>
                  <a:cubicBezTo>
                    <a:pt x="1776" y="5623"/>
                    <a:pt x="1897" y="5489"/>
                    <a:pt x="1883" y="5332"/>
                  </a:cubicBezTo>
                  <a:cubicBezTo>
                    <a:pt x="1866" y="5153"/>
                    <a:pt x="1855" y="4973"/>
                    <a:pt x="1855" y="4800"/>
                  </a:cubicBezTo>
                  <a:cubicBezTo>
                    <a:pt x="1855" y="4623"/>
                    <a:pt x="1866" y="4447"/>
                    <a:pt x="1883" y="4267"/>
                  </a:cubicBezTo>
                  <a:cubicBezTo>
                    <a:pt x="1891" y="4194"/>
                    <a:pt x="1866" y="4119"/>
                    <a:pt x="1818" y="4063"/>
                  </a:cubicBezTo>
                  <a:cubicBezTo>
                    <a:pt x="1768" y="4007"/>
                    <a:pt x="1698" y="3976"/>
                    <a:pt x="1622" y="3976"/>
                  </a:cubicBezTo>
                  <a:lnTo>
                    <a:pt x="788" y="3976"/>
                  </a:lnTo>
                  <a:cubicBezTo>
                    <a:pt x="645" y="3976"/>
                    <a:pt x="524" y="3858"/>
                    <a:pt x="524" y="3713"/>
                  </a:cubicBezTo>
                  <a:cubicBezTo>
                    <a:pt x="524" y="3570"/>
                    <a:pt x="645" y="3452"/>
                    <a:pt x="788" y="3452"/>
                  </a:cubicBezTo>
                  <a:lnTo>
                    <a:pt x="1835" y="3452"/>
                  </a:lnTo>
                  <a:cubicBezTo>
                    <a:pt x="1950" y="3452"/>
                    <a:pt x="2051" y="3376"/>
                    <a:pt x="2087" y="3264"/>
                  </a:cubicBezTo>
                  <a:cubicBezTo>
                    <a:pt x="2188" y="2948"/>
                    <a:pt x="2317" y="2643"/>
                    <a:pt x="2480" y="2362"/>
                  </a:cubicBezTo>
                  <a:cubicBezTo>
                    <a:pt x="2550" y="2236"/>
                    <a:pt x="2508" y="2074"/>
                    <a:pt x="2382" y="2004"/>
                  </a:cubicBezTo>
                  <a:cubicBezTo>
                    <a:pt x="2340" y="1981"/>
                    <a:pt x="2296" y="1970"/>
                    <a:pt x="2251" y="1970"/>
                  </a:cubicBezTo>
                  <a:cubicBezTo>
                    <a:pt x="2159" y="1970"/>
                    <a:pt x="2070" y="2017"/>
                    <a:pt x="2023" y="2102"/>
                  </a:cubicBezTo>
                  <a:cubicBezTo>
                    <a:pt x="1877" y="2362"/>
                    <a:pt x="1751" y="2634"/>
                    <a:pt x="1650" y="2925"/>
                  </a:cubicBezTo>
                  <a:lnTo>
                    <a:pt x="790" y="2925"/>
                  </a:lnTo>
                  <a:cubicBezTo>
                    <a:pt x="356" y="2925"/>
                    <a:pt x="3" y="3278"/>
                    <a:pt x="3" y="3713"/>
                  </a:cubicBezTo>
                  <a:cubicBezTo>
                    <a:pt x="3" y="4147"/>
                    <a:pt x="356" y="4503"/>
                    <a:pt x="790" y="4503"/>
                  </a:cubicBezTo>
                  <a:lnTo>
                    <a:pt x="1342" y="4503"/>
                  </a:lnTo>
                  <a:cubicBezTo>
                    <a:pt x="1331" y="4699"/>
                    <a:pt x="1331" y="4889"/>
                    <a:pt x="1342" y="5097"/>
                  </a:cubicBezTo>
                  <a:lnTo>
                    <a:pt x="790" y="5097"/>
                  </a:lnTo>
                  <a:cubicBezTo>
                    <a:pt x="787" y="5097"/>
                    <a:pt x="783" y="5096"/>
                    <a:pt x="780" y="5096"/>
                  </a:cubicBezTo>
                  <a:cubicBezTo>
                    <a:pt x="348" y="5096"/>
                    <a:pt x="0" y="5447"/>
                    <a:pt x="0" y="5878"/>
                  </a:cubicBezTo>
                  <a:cubicBezTo>
                    <a:pt x="0" y="6312"/>
                    <a:pt x="353" y="6665"/>
                    <a:pt x="788" y="6665"/>
                  </a:cubicBezTo>
                  <a:lnTo>
                    <a:pt x="1648" y="6665"/>
                  </a:lnTo>
                  <a:cubicBezTo>
                    <a:pt x="1709" y="6845"/>
                    <a:pt x="1779" y="7016"/>
                    <a:pt x="1860" y="7181"/>
                  </a:cubicBezTo>
                  <a:cubicBezTo>
                    <a:pt x="2575" y="8668"/>
                    <a:pt x="3908" y="9590"/>
                    <a:pt x="5351" y="9590"/>
                  </a:cubicBezTo>
                  <a:cubicBezTo>
                    <a:pt x="6791" y="9590"/>
                    <a:pt x="8127" y="8666"/>
                    <a:pt x="8842" y="7181"/>
                  </a:cubicBezTo>
                  <a:cubicBezTo>
                    <a:pt x="9032" y="6789"/>
                    <a:pt x="8867" y="6318"/>
                    <a:pt x="8472" y="6130"/>
                  </a:cubicBezTo>
                  <a:cubicBezTo>
                    <a:pt x="8362" y="6077"/>
                    <a:pt x="8246" y="6052"/>
                    <a:pt x="8131" y="6052"/>
                  </a:cubicBezTo>
                  <a:cubicBezTo>
                    <a:pt x="7837" y="6052"/>
                    <a:pt x="7554" y="6218"/>
                    <a:pt x="7421" y="6500"/>
                  </a:cubicBezTo>
                  <a:cubicBezTo>
                    <a:pt x="6965" y="7450"/>
                    <a:pt x="6191" y="8018"/>
                    <a:pt x="5351" y="8018"/>
                  </a:cubicBezTo>
                  <a:cubicBezTo>
                    <a:pt x="4561" y="8018"/>
                    <a:pt x="3833" y="7517"/>
                    <a:pt x="3365" y="6668"/>
                  </a:cubicBezTo>
                  <a:lnTo>
                    <a:pt x="5340" y="6668"/>
                  </a:lnTo>
                  <a:cubicBezTo>
                    <a:pt x="5774" y="6668"/>
                    <a:pt x="6130" y="6315"/>
                    <a:pt x="6130" y="5881"/>
                  </a:cubicBezTo>
                  <a:cubicBezTo>
                    <a:pt x="6130" y="5447"/>
                    <a:pt x="5774" y="5094"/>
                    <a:pt x="5340" y="5094"/>
                  </a:cubicBezTo>
                  <a:lnTo>
                    <a:pt x="2917" y="5094"/>
                  </a:lnTo>
                  <a:cubicBezTo>
                    <a:pt x="2903" y="4900"/>
                    <a:pt x="2903" y="4704"/>
                    <a:pt x="2917" y="4497"/>
                  </a:cubicBezTo>
                  <a:lnTo>
                    <a:pt x="5340" y="4497"/>
                  </a:lnTo>
                  <a:cubicBezTo>
                    <a:pt x="5774" y="4497"/>
                    <a:pt x="6130" y="4144"/>
                    <a:pt x="6130" y="3710"/>
                  </a:cubicBezTo>
                  <a:cubicBezTo>
                    <a:pt x="6130" y="3276"/>
                    <a:pt x="5774" y="2923"/>
                    <a:pt x="5340" y="2923"/>
                  </a:cubicBezTo>
                  <a:lnTo>
                    <a:pt x="3365" y="2923"/>
                  </a:lnTo>
                  <a:cubicBezTo>
                    <a:pt x="3827" y="2074"/>
                    <a:pt x="4561" y="1575"/>
                    <a:pt x="5351" y="1575"/>
                  </a:cubicBezTo>
                  <a:cubicBezTo>
                    <a:pt x="6191" y="1575"/>
                    <a:pt x="6965" y="2141"/>
                    <a:pt x="7421" y="3091"/>
                  </a:cubicBezTo>
                  <a:cubicBezTo>
                    <a:pt x="7556" y="3373"/>
                    <a:pt x="7838" y="3538"/>
                    <a:pt x="8132" y="3538"/>
                  </a:cubicBezTo>
                  <a:cubicBezTo>
                    <a:pt x="8246" y="3538"/>
                    <a:pt x="8362" y="3513"/>
                    <a:pt x="8472" y="3461"/>
                  </a:cubicBezTo>
                  <a:cubicBezTo>
                    <a:pt x="8864" y="3273"/>
                    <a:pt x="9029" y="2802"/>
                    <a:pt x="8842" y="2410"/>
                  </a:cubicBezTo>
                  <a:cubicBezTo>
                    <a:pt x="8127" y="922"/>
                    <a:pt x="6794" y="1"/>
                    <a:pt x="5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2" name="Google Shape;2082;p71"/>
          <p:cNvSpPr/>
          <p:nvPr/>
        </p:nvSpPr>
        <p:spPr>
          <a:xfrm>
            <a:off x="3422859" y="1518466"/>
            <a:ext cx="398674" cy="398718"/>
          </a:xfrm>
          <a:custGeom>
            <a:avLst/>
            <a:gdLst/>
            <a:ahLst/>
            <a:cxnLst/>
            <a:rect l="l" t="t" r="r" b="b"/>
            <a:pathLst>
              <a:path w="17928" h="17930" extrusionOk="0">
                <a:moveTo>
                  <a:pt x="6212" y="524"/>
                </a:moveTo>
                <a:cubicBezTo>
                  <a:pt x="6223" y="577"/>
                  <a:pt x="6223" y="681"/>
                  <a:pt x="6223" y="757"/>
                </a:cubicBezTo>
                <a:lnTo>
                  <a:pt x="6223" y="787"/>
                </a:lnTo>
                <a:lnTo>
                  <a:pt x="6223" y="793"/>
                </a:lnTo>
                <a:lnTo>
                  <a:pt x="6240" y="1488"/>
                </a:lnTo>
                <a:lnTo>
                  <a:pt x="6156" y="1488"/>
                </a:lnTo>
                <a:lnTo>
                  <a:pt x="6175" y="793"/>
                </a:lnTo>
                <a:lnTo>
                  <a:pt x="6175" y="787"/>
                </a:lnTo>
                <a:lnTo>
                  <a:pt x="6175" y="785"/>
                </a:lnTo>
                <a:cubicBezTo>
                  <a:pt x="6175" y="701"/>
                  <a:pt x="6175" y="580"/>
                  <a:pt x="6189" y="524"/>
                </a:cubicBezTo>
                <a:close/>
                <a:moveTo>
                  <a:pt x="11742" y="527"/>
                </a:moveTo>
                <a:cubicBezTo>
                  <a:pt x="11756" y="583"/>
                  <a:pt x="11756" y="703"/>
                  <a:pt x="11756" y="787"/>
                </a:cubicBezTo>
                <a:lnTo>
                  <a:pt x="11756" y="790"/>
                </a:lnTo>
                <a:lnTo>
                  <a:pt x="11756" y="799"/>
                </a:lnTo>
                <a:lnTo>
                  <a:pt x="11772" y="1491"/>
                </a:lnTo>
                <a:lnTo>
                  <a:pt x="11688" y="1491"/>
                </a:lnTo>
                <a:lnTo>
                  <a:pt x="11708" y="799"/>
                </a:lnTo>
                <a:lnTo>
                  <a:pt x="11708" y="790"/>
                </a:lnTo>
                <a:lnTo>
                  <a:pt x="11708" y="759"/>
                </a:lnTo>
                <a:cubicBezTo>
                  <a:pt x="11708" y="686"/>
                  <a:pt x="11708" y="580"/>
                  <a:pt x="11716" y="527"/>
                </a:cubicBezTo>
                <a:close/>
                <a:moveTo>
                  <a:pt x="5475" y="2017"/>
                </a:moveTo>
                <a:lnTo>
                  <a:pt x="5475" y="2751"/>
                </a:lnTo>
                <a:cubicBezTo>
                  <a:pt x="5475" y="2894"/>
                  <a:pt x="5354" y="3014"/>
                  <a:pt x="5212" y="3014"/>
                </a:cubicBezTo>
                <a:cubicBezTo>
                  <a:pt x="5069" y="3014"/>
                  <a:pt x="4948" y="2894"/>
                  <a:pt x="4948" y="2751"/>
                </a:cubicBezTo>
                <a:lnTo>
                  <a:pt x="4948" y="2017"/>
                </a:lnTo>
                <a:close/>
                <a:moveTo>
                  <a:pt x="7974" y="2017"/>
                </a:moveTo>
                <a:lnTo>
                  <a:pt x="7974" y="2751"/>
                </a:lnTo>
                <a:cubicBezTo>
                  <a:pt x="7974" y="2894"/>
                  <a:pt x="7856" y="3014"/>
                  <a:pt x="7710" y="3014"/>
                </a:cubicBezTo>
                <a:cubicBezTo>
                  <a:pt x="7568" y="3014"/>
                  <a:pt x="7450" y="2894"/>
                  <a:pt x="7450" y="2751"/>
                </a:cubicBezTo>
                <a:lnTo>
                  <a:pt x="7450" y="2017"/>
                </a:lnTo>
                <a:close/>
                <a:moveTo>
                  <a:pt x="10475" y="2017"/>
                </a:moveTo>
                <a:lnTo>
                  <a:pt x="10475" y="2751"/>
                </a:lnTo>
                <a:cubicBezTo>
                  <a:pt x="10475" y="2894"/>
                  <a:pt x="10355" y="3014"/>
                  <a:pt x="10212" y="3014"/>
                </a:cubicBezTo>
                <a:cubicBezTo>
                  <a:pt x="10069" y="3014"/>
                  <a:pt x="9949" y="2894"/>
                  <a:pt x="9949" y="2751"/>
                </a:cubicBezTo>
                <a:lnTo>
                  <a:pt x="9949" y="2017"/>
                </a:lnTo>
                <a:close/>
                <a:moveTo>
                  <a:pt x="12977" y="2017"/>
                </a:moveTo>
                <a:lnTo>
                  <a:pt x="12977" y="2751"/>
                </a:lnTo>
                <a:cubicBezTo>
                  <a:pt x="12977" y="2894"/>
                  <a:pt x="12859" y="3014"/>
                  <a:pt x="12717" y="3014"/>
                </a:cubicBezTo>
                <a:cubicBezTo>
                  <a:pt x="12571" y="3014"/>
                  <a:pt x="12453" y="2894"/>
                  <a:pt x="12453" y="2751"/>
                </a:cubicBezTo>
                <a:lnTo>
                  <a:pt x="12453" y="2017"/>
                </a:lnTo>
                <a:close/>
                <a:moveTo>
                  <a:pt x="939" y="2818"/>
                </a:moveTo>
                <a:cubicBezTo>
                  <a:pt x="1068" y="2818"/>
                  <a:pt x="1175" y="2922"/>
                  <a:pt x="1175" y="3051"/>
                </a:cubicBezTo>
                <a:lnTo>
                  <a:pt x="1175" y="3250"/>
                </a:lnTo>
                <a:cubicBezTo>
                  <a:pt x="1169" y="3379"/>
                  <a:pt x="1065" y="3482"/>
                  <a:pt x="939" y="3482"/>
                </a:cubicBezTo>
                <a:lnTo>
                  <a:pt x="760" y="3482"/>
                </a:lnTo>
                <a:cubicBezTo>
                  <a:pt x="631" y="3482"/>
                  <a:pt x="525" y="3379"/>
                  <a:pt x="525" y="3250"/>
                </a:cubicBezTo>
                <a:lnTo>
                  <a:pt x="525" y="3051"/>
                </a:lnTo>
                <a:cubicBezTo>
                  <a:pt x="525" y="2922"/>
                  <a:pt x="631" y="2818"/>
                  <a:pt x="760" y="2818"/>
                </a:cubicBezTo>
                <a:close/>
                <a:moveTo>
                  <a:pt x="17165" y="2818"/>
                </a:moveTo>
                <a:cubicBezTo>
                  <a:pt x="17294" y="2818"/>
                  <a:pt x="17401" y="2922"/>
                  <a:pt x="17401" y="3051"/>
                </a:cubicBezTo>
                <a:lnTo>
                  <a:pt x="17401" y="3250"/>
                </a:lnTo>
                <a:cubicBezTo>
                  <a:pt x="17401" y="3379"/>
                  <a:pt x="17294" y="3482"/>
                  <a:pt x="17165" y="3482"/>
                </a:cubicBezTo>
                <a:lnTo>
                  <a:pt x="16989" y="3482"/>
                </a:lnTo>
                <a:cubicBezTo>
                  <a:pt x="16857" y="3482"/>
                  <a:pt x="16753" y="3379"/>
                  <a:pt x="16753" y="3250"/>
                </a:cubicBezTo>
                <a:lnTo>
                  <a:pt x="16753" y="3051"/>
                </a:lnTo>
                <a:cubicBezTo>
                  <a:pt x="16753" y="2922"/>
                  <a:pt x="16857" y="2818"/>
                  <a:pt x="16989" y="2818"/>
                </a:cubicBezTo>
                <a:close/>
                <a:moveTo>
                  <a:pt x="6332" y="4813"/>
                </a:moveTo>
                <a:lnTo>
                  <a:pt x="6352" y="5550"/>
                </a:lnTo>
                <a:lnTo>
                  <a:pt x="6044" y="5550"/>
                </a:lnTo>
                <a:lnTo>
                  <a:pt x="6066" y="4813"/>
                </a:lnTo>
                <a:close/>
                <a:moveTo>
                  <a:pt x="11067" y="4813"/>
                </a:moveTo>
                <a:lnTo>
                  <a:pt x="11044" y="5550"/>
                </a:lnTo>
                <a:lnTo>
                  <a:pt x="6878" y="5550"/>
                </a:lnTo>
                <a:lnTo>
                  <a:pt x="6856" y="4813"/>
                </a:lnTo>
                <a:close/>
                <a:moveTo>
                  <a:pt x="11862" y="4813"/>
                </a:moveTo>
                <a:lnTo>
                  <a:pt x="11879" y="5550"/>
                </a:lnTo>
                <a:lnTo>
                  <a:pt x="11574" y="5550"/>
                </a:lnTo>
                <a:lnTo>
                  <a:pt x="11596" y="4813"/>
                </a:lnTo>
                <a:close/>
                <a:moveTo>
                  <a:pt x="12977" y="6074"/>
                </a:moveTo>
                <a:lnTo>
                  <a:pt x="12977" y="6810"/>
                </a:lnTo>
                <a:cubicBezTo>
                  <a:pt x="12977" y="6953"/>
                  <a:pt x="12859" y="7074"/>
                  <a:pt x="12717" y="7074"/>
                </a:cubicBezTo>
                <a:cubicBezTo>
                  <a:pt x="12571" y="7074"/>
                  <a:pt x="12453" y="6953"/>
                  <a:pt x="12453" y="6810"/>
                </a:cubicBezTo>
                <a:lnTo>
                  <a:pt x="12453" y="6074"/>
                </a:lnTo>
                <a:close/>
                <a:moveTo>
                  <a:pt x="5475" y="6079"/>
                </a:moveTo>
                <a:lnTo>
                  <a:pt x="5475" y="6813"/>
                </a:lnTo>
                <a:cubicBezTo>
                  <a:pt x="5475" y="6956"/>
                  <a:pt x="5354" y="7077"/>
                  <a:pt x="5212" y="7077"/>
                </a:cubicBezTo>
                <a:cubicBezTo>
                  <a:pt x="5069" y="7077"/>
                  <a:pt x="4948" y="6956"/>
                  <a:pt x="4948" y="6813"/>
                </a:cubicBezTo>
                <a:lnTo>
                  <a:pt x="4948" y="6079"/>
                </a:lnTo>
                <a:close/>
                <a:moveTo>
                  <a:pt x="7974" y="6079"/>
                </a:moveTo>
                <a:lnTo>
                  <a:pt x="7974" y="6813"/>
                </a:lnTo>
                <a:cubicBezTo>
                  <a:pt x="7974" y="6956"/>
                  <a:pt x="7856" y="7077"/>
                  <a:pt x="7710" y="7077"/>
                </a:cubicBezTo>
                <a:cubicBezTo>
                  <a:pt x="7568" y="7077"/>
                  <a:pt x="7450" y="6956"/>
                  <a:pt x="7450" y="6813"/>
                </a:cubicBezTo>
                <a:lnTo>
                  <a:pt x="7450" y="6079"/>
                </a:lnTo>
                <a:close/>
                <a:moveTo>
                  <a:pt x="10475" y="6079"/>
                </a:moveTo>
                <a:lnTo>
                  <a:pt x="10475" y="6813"/>
                </a:lnTo>
                <a:cubicBezTo>
                  <a:pt x="10475" y="6956"/>
                  <a:pt x="10355" y="7077"/>
                  <a:pt x="10212" y="7077"/>
                </a:cubicBezTo>
                <a:cubicBezTo>
                  <a:pt x="10069" y="7077"/>
                  <a:pt x="9949" y="6956"/>
                  <a:pt x="9949" y="6813"/>
                </a:cubicBezTo>
                <a:lnTo>
                  <a:pt x="9949" y="6079"/>
                </a:lnTo>
                <a:close/>
                <a:moveTo>
                  <a:pt x="939" y="6880"/>
                </a:moveTo>
                <a:cubicBezTo>
                  <a:pt x="1068" y="6880"/>
                  <a:pt x="1175" y="6984"/>
                  <a:pt x="1175" y="7116"/>
                </a:cubicBezTo>
                <a:lnTo>
                  <a:pt x="1175" y="7312"/>
                </a:lnTo>
                <a:cubicBezTo>
                  <a:pt x="1169" y="7441"/>
                  <a:pt x="1065" y="7544"/>
                  <a:pt x="939" y="7544"/>
                </a:cubicBezTo>
                <a:lnTo>
                  <a:pt x="760" y="7544"/>
                </a:lnTo>
                <a:cubicBezTo>
                  <a:pt x="631" y="7544"/>
                  <a:pt x="525" y="7441"/>
                  <a:pt x="525" y="7312"/>
                </a:cubicBezTo>
                <a:lnTo>
                  <a:pt x="525" y="7116"/>
                </a:lnTo>
                <a:cubicBezTo>
                  <a:pt x="525" y="6984"/>
                  <a:pt x="631" y="6880"/>
                  <a:pt x="760" y="6880"/>
                </a:cubicBezTo>
                <a:close/>
                <a:moveTo>
                  <a:pt x="17165" y="6880"/>
                </a:moveTo>
                <a:cubicBezTo>
                  <a:pt x="17294" y="6880"/>
                  <a:pt x="17401" y="6984"/>
                  <a:pt x="17401" y="7116"/>
                </a:cubicBezTo>
                <a:lnTo>
                  <a:pt x="17401" y="7312"/>
                </a:lnTo>
                <a:cubicBezTo>
                  <a:pt x="17401" y="7441"/>
                  <a:pt x="17294" y="7544"/>
                  <a:pt x="17165" y="7544"/>
                </a:cubicBezTo>
                <a:lnTo>
                  <a:pt x="16989" y="7544"/>
                </a:lnTo>
                <a:cubicBezTo>
                  <a:pt x="16857" y="7544"/>
                  <a:pt x="16753" y="7441"/>
                  <a:pt x="16753" y="7312"/>
                </a:cubicBezTo>
                <a:lnTo>
                  <a:pt x="16753" y="7116"/>
                </a:lnTo>
                <a:cubicBezTo>
                  <a:pt x="16753" y="6984"/>
                  <a:pt x="16857" y="6880"/>
                  <a:pt x="16989" y="6880"/>
                </a:cubicBezTo>
                <a:close/>
                <a:moveTo>
                  <a:pt x="10957" y="8875"/>
                </a:moveTo>
                <a:lnTo>
                  <a:pt x="10932" y="9729"/>
                </a:lnTo>
                <a:lnTo>
                  <a:pt x="10932" y="9738"/>
                </a:lnTo>
                <a:cubicBezTo>
                  <a:pt x="10932" y="10007"/>
                  <a:pt x="10714" y="10222"/>
                  <a:pt x="10439" y="10222"/>
                </a:cubicBezTo>
                <a:lnTo>
                  <a:pt x="7486" y="10222"/>
                </a:lnTo>
                <a:cubicBezTo>
                  <a:pt x="7215" y="10222"/>
                  <a:pt x="6993" y="10007"/>
                  <a:pt x="6993" y="9738"/>
                </a:cubicBezTo>
                <a:lnTo>
                  <a:pt x="6993" y="9729"/>
                </a:lnTo>
                <a:lnTo>
                  <a:pt x="6968" y="8875"/>
                </a:lnTo>
                <a:close/>
                <a:moveTo>
                  <a:pt x="11971" y="8875"/>
                </a:moveTo>
                <a:lnTo>
                  <a:pt x="11991" y="9741"/>
                </a:lnTo>
                <a:cubicBezTo>
                  <a:pt x="11988" y="10589"/>
                  <a:pt x="11293" y="11276"/>
                  <a:pt x="10439" y="11276"/>
                </a:cubicBezTo>
                <a:lnTo>
                  <a:pt x="7486" y="11276"/>
                </a:lnTo>
                <a:cubicBezTo>
                  <a:pt x="6632" y="11276"/>
                  <a:pt x="5934" y="10587"/>
                  <a:pt x="5934" y="9741"/>
                </a:cubicBezTo>
                <a:lnTo>
                  <a:pt x="5960" y="8875"/>
                </a:lnTo>
                <a:lnTo>
                  <a:pt x="6447" y="8875"/>
                </a:lnTo>
                <a:lnTo>
                  <a:pt x="6472" y="9741"/>
                </a:lnTo>
                <a:cubicBezTo>
                  <a:pt x="6475" y="10298"/>
                  <a:pt x="6929" y="10749"/>
                  <a:pt x="7489" y="10749"/>
                </a:cubicBezTo>
                <a:lnTo>
                  <a:pt x="10442" y="10749"/>
                </a:lnTo>
                <a:cubicBezTo>
                  <a:pt x="11002" y="10749"/>
                  <a:pt x="11459" y="10298"/>
                  <a:pt x="11462" y="9741"/>
                </a:cubicBezTo>
                <a:lnTo>
                  <a:pt x="11487" y="8875"/>
                </a:lnTo>
                <a:close/>
                <a:moveTo>
                  <a:pt x="9733" y="14251"/>
                </a:moveTo>
                <a:cubicBezTo>
                  <a:pt x="9741" y="14251"/>
                  <a:pt x="9750" y="14259"/>
                  <a:pt x="9750" y="14268"/>
                </a:cubicBezTo>
                <a:lnTo>
                  <a:pt x="9750" y="17402"/>
                </a:lnTo>
                <a:lnTo>
                  <a:pt x="8173" y="17402"/>
                </a:lnTo>
                <a:lnTo>
                  <a:pt x="8173" y="14268"/>
                </a:lnTo>
                <a:cubicBezTo>
                  <a:pt x="8173" y="14259"/>
                  <a:pt x="8181" y="14251"/>
                  <a:pt x="8192" y="14251"/>
                </a:cubicBezTo>
                <a:close/>
                <a:moveTo>
                  <a:pt x="6200" y="0"/>
                </a:moveTo>
                <a:cubicBezTo>
                  <a:pt x="5875" y="0"/>
                  <a:pt x="5749" y="199"/>
                  <a:pt x="5702" y="322"/>
                </a:cubicBezTo>
                <a:cubicBezTo>
                  <a:pt x="5649" y="462"/>
                  <a:pt x="5649" y="619"/>
                  <a:pt x="5649" y="785"/>
                </a:cubicBezTo>
                <a:lnTo>
                  <a:pt x="5632" y="1488"/>
                </a:lnTo>
                <a:lnTo>
                  <a:pt x="2399" y="1488"/>
                </a:lnTo>
                <a:cubicBezTo>
                  <a:pt x="1850" y="1488"/>
                  <a:pt x="1382" y="1852"/>
                  <a:pt x="1228" y="2348"/>
                </a:cubicBezTo>
                <a:cubicBezTo>
                  <a:pt x="1141" y="2311"/>
                  <a:pt x="1043" y="2292"/>
                  <a:pt x="939" y="2292"/>
                </a:cubicBezTo>
                <a:lnTo>
                  <a:pt x="760" y="2292"/>
                </a:lnTo>
                <a:cubicBezTo>
                  <a:pt x="340" y="2292"/>
                  <a:pt x="1" y="2633"/>
                  <a:pt x="1" y="3054"/>
                </a:cubicBezTo>
                <a:lnTo>
                  <a:pt x="1" y="3250"/>
                </a:lnTo>
                <a:cubicBezTo>
                  <a:pt x="1" y="3670"/>
                  <a:pt x="340" y="4009"/>
                  <a:pt x="760" y="4009"/>
                </a:cubicBezTo>
                <a:lnTo>
                  <a:pt x="939" y="4009"/>
                </a:lnTo>
                <a:cubicBezTo>
                  <a:pt x="1040" y="4009"/>
                  <a:pt x="1138" y="3987"/>
                  <a:pt x="1228" y="3953"/>
                </a:cubicBezTo>
                <a:cubicBezTo>
                  <a:pt x="1382" y="4454"/>
                  <a:pt x="1850" y="4813"/>
                  <a:pt x="2399" y="4813"/>
                </a:cubicBezTo>
                <a:lnTo>
                  <a:pt x="3357" y="4813"/>
                </a:lnTo>
                <a:cubicBezTo>
                  <a:pt x="3503" y="4813"/>
                  <a:pt x="3620" y="4695"/>
                  <a:pt x="3620" y="4552"/>
                </a:cubicBezTo>
                <a:cubicBezTo>
                  <a:pt x="3620" y="4407"/>
                  <a:pt x="3503" y="4289"/>
                  <a:pt x="3357" y="4289"/>
                </a:cubicBezTo>
                <a:lnTo>
                  <a:pt x="2399" y="4289"/>
                </a:lnTo>
                <a:cubicBezTo>
                  <a:pt x="2012" y="4289"/>
                  <a:pt x="1699" y="3973"/>
                  <a:pt x="1699" y="3589"/>
                </a:cubicBezTo>
                <a:lnTo>
                  <a:pt x="1699" y="2712"/>
                </a:lnTo>
                <a:cubicBezTo>
                  <a:pt x="1699" y="2328"/>
                  <a:pt x="2012" y="2012"/>
                  <a:pt x="2399" y="2012"/>
                </a:cubicBezTo>
                <a:lnTo>
                  <a:pt x="4427" y="2012"/>
                </a:lnTo>
                <a:lnTo>
                  <a:pt x="4427" y="2748"/>
                </a:lnTo>
                <a:cubicBezTo>
                  <a:pt x="4427" y="3183"/>
                  <a:pt x="4780" y="3536"/>
                  <a:pt x="5214" y="3536"/>
                </a:cubicBezTo>
                <a:cubicBezTo>
                  <a:pt x="5649" y="3536"/>
                  <a:pt x="6002" y="3183"/>
                  <a:pt x="6002" y="2748"/>
                </a:cubicBezTo>
                <a:lnTo>
                  <a:pt x="6002" y="2012"/>
                </a:lnTo>
                <a:lnTo>
                  <a:pt x="6926" y="2012"/>
                </a:lnTo>
                <a:lnTo>
                  <a:pt x="6926" y="2748"/>
                </a:lnTo>
                <a:cubicBezTo>
                  <a:pt x="6926" y="3183"/>
                  <a:pt x="7279" y="3536"/>
                  <a:pt x="7713" y="3536"/>
                </a:cubicBezTo>
                <a:cubicBezTo>
                  <a:pt x="8147" y="3536"/>
                  <a:pt x="8503" y="3183"/>
                  <a:pt x="8503" y="2748"/>
                </a:cubicBezTo>
                <a:lnTo>
                  <a:pt x="8503" y="2012"/>
                </a:lnTo>
                <a:lnTo>
                  <a:pt x="9428" y="2012"/>
                </a:lnTo>
                <a:lnTo>
                  <a:pt x="9428" y="2748"/>
                </a:lnTo>
                <a:cubicBezTo>
                  <a:pt x="9428" y="3183"/>
                  <a:pt x="9781" y="3536"/>
                  <a:pt x="10215" y="3536"/>
                </a:cubicBezTo>
                <a:cubicBezTo>
                  <a:pt x="10649" y="3536"/>
                  <a:pt x="11002" y="3183"/>
                  <a:pt x="11002" y="2748"/>
                </a:cubicBezTo>
                <a:lnTo>
                  <a:pt x="11002" y="2012"/>
                </a:lnTo>
                <a:lnTo>
                  <a:pt x="11927" y="2012"/>
                </a:lnTo>
                <a:lnTo>
                  <a:pt x="11927" y="2748"/>
                </a:lnTo>
                <a:cubicBezTo>
                  <a:pt x="11927" y="3183"/>
                  <a:pt x="12282" y="3536"/>
                  <a:pt x="12717" y="3536"/>
                </a:cubicBezTo>
                <a:cubicBezTo>
                  <a:pt x="13151" y="3536"/>
                  <a:pt x="13504" y="3183"/>
                  <a:pt x="13504" y="2748"/>
                </a:cubicBezTo>
                <a:lnTo>
                  <a:pt x="13504" y="2012"/>
                </a:lnTo>
                <a:lnTo>
                  <a:pt x="15532" y="2012"/>
                </a:lnTo>
                <a:cubicBezTo>
                  <a:pt x="15916" y="2012"/>
                  <a:pt x="16232" y="2328"/>
                  <a:pt x="16232" y="2712"/>
                </a:cubicBezTo>
                <a:lnTo>
                  <a:pt x="16232" y="3589"/>
                </a:lnTo>
                <a:cubicBezTo>
                  <a:pt x="16232" y="3973"/>
                  <a:pt x="15916" y="4289"/>
                  <a:pt x="15532" y="4289"/>
                </a:cubicBezTo>
                <a:lnTo>
                  <a:pt x="4480" y="4289"/>
                </a:lnTo>
                <a:cubicBezTo>
                  <a:pt x="4335" y="4289"/>
                  <a:pt x="4217" y="4407"/>
                  <a:pt x="4217" y="4552"/>
                </a:cubicBezTo>
                <a:cubicBezTo>
                  <a:pt x="4217" y="4695"/>
                  <a:pt x="4335" y="4813"/>
                  <a:pt x="4480" y="4813"/>
                </a:cubicBezTo>
                <a:lnTo>
                  <a:pt x="5545" y="4813"/>
                </a:lnTo>
                <a:lnTo>
                  <a:pt x="5523" y="5550"/>
                </a:lnTo>
                <a:lnTo>
                  <a:pt x="2399" y="5550"/>
                </a:lnTo>
                <a:cubicBezTo>
                  <a:pt x="1850" y="5550"/>
                  <a:pt x="1385" y="5914"/>
                  <a:pt x="1231" y="6410"/>
                </a:cubicBezTo>
                <a:cubicBezTo>
                  <a:pt x="1141" y="6373"/>
                  <a:pt x="1043" y="6354"/>
                  <a:pt x="939" y="6354"/>
                </a:cubicBezTo>
                <a:lnTo>
                  <a:pt x="760" y="6354"/>
                </a:lnTo>
                <a:cubicBezTo>
                  <a:pt x="340" y="6354"/>
                  <a:pt x="1" y="6696"/>
                  <a:pt x="1" y="7116"/>
                </a:cubicBezTo>
                <a:lnTo>
                  <a:pt x="1" y="7312"/>
                </a:lnTo>
                <a:cubicBezTo>
                  <a:pt x="1" y="7732"/>
                  <a:pt x="340" y="8071"/>
                  <a:pt x="760" y="8071"/>
                </a:cubicBezTo>
                <a:lnTo>
                  <a:pt x="939" y="8071"/>
                </a:lnTo>
                <a:cubicBezTo>
                  <a:pt x="1040" y="8071"/>
                  <a:pt x="1138" y="8049"/>
                  <a:pt x="1231" y="8015"/>
                </a:cubicBezTo>
                <a:cubicBezTo>
                  <a:pt x="1385" y="8516"/>
                  <a:pt x="1850" y="8875"/>
                  <a:pt x="2399" y="8875"/>
                </a:cubicBezTo>
                <a:lnTo>
                  <a:pt x="5436" y="8875"/>
                </a:lnTo>
                <a:lnTo>
                  <a:pt x="5410" y="9729"/>
                </a:lnTo>
                <a:lnTo>
                  <a:pt x="5410" y="9738"/>
                </a:lnTo>
                <a:cubicBezTo>
                  <a:pt x="5410" y="10875"/>
                  <a:pt x="6343" y="11800"/>
                  <a:pt x="7486" y="11800"/>
                </a:cubicBezTo>
                <a:lnTo>
                  <a:pt x="8178" y="11800"/>
                </a:lnTo>
                <a:lnTo>
                  <a:pt x="8178" y="11898"/>
                </a:lnTo>
                <a:cubicBezTo>
                  <a:pt x="8178" y="12041"/>
                  <a:pt x="8296" y="12161"/>
                  <a:pt x="8439" y="12161"/>
                </a:cubicBezTo>
                <a:cubicBezTo>
                  <a:pt x="8584" y="12161"/>
                  <a:pt x="8702" y="12041"/>
                  <a:pt x="8702" y="11898"/>
                </a:cubicBezTo>
                <a:lnTo>
                  <a:pt x="8702" y="11800"/>
                </a:lnTo>
                <a:lnTo>
                  <a:pt x="9229" y="11800"/>
                </a:lnTo>
                <a:lnTo>
                  <a:pt x="9229" y="13727"/>
                </a:lnTo>
                <a:lnTo>
                  <a:pt x="8702" y="13727"/>
                </a:lnTo>
                <a:lnTo>
                  <a:pt x="8702" y="13007"/>
                </a:lnTo>
                <a:cubicBezTo>
                  <a:pt x="8702" y="12864"/>
                  <a:pt x="8584" y="12747"/>
                  <a:pt x="8439" y="12747"/>
                </a:cubicBezTo>
                <a:cubicBezTo>
                  <a:pt x="8296" y="12747"/>
                  <a:pt x="8178" y="12864"/>
                  <a:pt x="8178" y="13007"/>
                </a:cubicBezTo>
                <a:lnTo>
                  <a:pt x="8178" y="13727"/>
                </a:lnTo>
                <a:cubicBezTo>
                  <a:pt x="7887" y="13735"/>
                  <a:pt x="7652" y="13974"/>
                  <a:pt x="7652" y="14268"/>
                </a:cubicBezTo>
                <a:lnTo>
                  <a:pt x="7652" y="17666"/>
                </a:lnTo>
                <a:cubicBezTo>
                  <a:pt x="7652" y="17809"/>
                  <a:pt x="7772" y="17929"/>
                  <a:pt x="7915" y="17929"/>
                </a:cubicBezTo>
                <a:lnTo>
                  <a:pt x="10016" y="17929"/>
                </a:lnTo>
                <a:cubicBezTo>
                  <a:pt x="10159" y="17929"/>
                  <a:pt x="10279" y="17809"/>
                  <a:pt x="10279" y="17666"/>
                </a:cubicBezTo>
                <a:lnTo>
                  <a:pt x="10279" y="14268"/>
                </a:lnTo>
                <a:cubicBezTo>
                  <a:pt x="10279" y="13974"/>
                  <a:pt x="10044" y="13735"/>
                  <a:pt x="9753" y="13727"/>
                </a:cubicBezTo>
                <a:lnTo>
                  <a:pt x="9753" y="11800"/>
                </a:lnTo>
                <a:lnTo>
                  <a:pt x="10442" y="11800"/>
                </a:lnTo>
                <a:cubicBezTo>
                  <a:pt x="11588" y="11800"/>
                  <a:pt x="12520" y="10875"/>
                  <a:pt x="12520" y="9738"/>
                </a:cubicBezTo>
                <a:lnTo>
                  <a:pt x="12520" y="9729"/>
                </a:lnTo>
                <a:lnTo>
                  <a:pt x="12495" y="8875"/>
                </a:lnTo>
                <a:lnTo>
                  <a:pt x="12873" y="8875"/>
                </a:lnTo>
                <a:cubicBezTo>
                  <a:pt x="13016" y="8875"/>
                  <a:pt x="13137" y="8757"/>
                  <a:pt x="13137" y="8614"/>
                </a:cubicBezTo>
                <a:cubicBezTo>
                  <a:pt x="13137" y="8469"/>
                  <a:pt x="13016" y="8351"/>
                  <a:pt x="12873" y="8351"/>
                </a:cubicBezTo>
                <a:lnTo>
                  <a:pt x="2396" y="8351"/>
                </a:lnTo>
                <a:cubicBezTo>
                  <a:pt x="2010" y="8351"/>
                  <a:pt x="1696" y="8035"/>
                  <a:pt x="1696" y="7651"/>
                </a:cubicBezTo>
                <a:lnTo>
                  <a:pt x="1696" y="6774"/>
                </a:lnTo>
                <a:cubicBezTo>
                  <a:pt x="1696" y="6390"/>
                  <a:pt x="2010" y="6074"/>
                  <a:pt x="2396" y="6074"/>
                </a:cubicBezTo>
                <a:lnTo>
                  <a:pt x="4424" y="6074"/>
                </a:lnTo>
                <a:lnTo>
                  <a:pt x="4424" y="6810"/>
                </a:lnTo>
                <a:cubicBezTo>
                  <a:pt x="4424" y="7245"/>
                  <a:pt x="4777" y="7598"/>
                  <a:pt x="5212" y="7598"/>
                </a:cubicBezTo>
                <a:cubicBezTo>
                  <a:pt x="5646" y="7598"/>
                  <a:pt x="5999" y="7245"/>
                  <a:pt x="5999" y="6810"/>
                </a:cubicBezTo>
                <a:lnTo>
                  <a:pt x="5999" y="6074"/>
                </a:lnTo>
                <a:lnTo>
                  <a:pt x="6923" y="6074"/>
                </a:lnTo>
                <a:lnTo>
                  <a:pt x="6923" y="6810"/>
                </a:lnTo>
                <a:cubicBezTo>
                  <a:pt x="6923" y="7245"/>
                  <a:pt x="7276" y="7598"/>
                  <a:pt x="7710" y="7598"/>
                </a:cubicBezTo>
                <a:cubicBezTo>
                  <a:pt x="8145" y="7598"/>
                  <a:pt x="8500" y="7245"/>
                  <a:pt x="8500" y="6810"/>
                </a:cubicBezTo>
                <a:lnTo>
                  <a:pt x="8500" y="6074"/>
                </a:lnTo>
                <a:lnTo>
                  <a:pt x="9425" y="6074"/>
                </a:lnTo>
                <a:lnTo>
                  <a:pt x="9425" y="6810"/>
                </a:lnTo>
                <a:cubicBezTo>
                  <a:pt x="9425" y="7245"/>
                  <a:pt x="9778" y="7598"/>
                  <a:pt x="10212" y="7598"/>
                </a:cubicBezTo>
                <a:cubicBezTo>
                  <a:pt x="10646" y="7598"/>
                  <a:pt x="10999" y="7245"/>
                  <a:pt x="10999" y="6810"/>
                </a:cubicBezTo>
                <a:lnTo>
                  <a:pt x="10999" y="6074"/>
                </a:lnTo>
                <a:lnTo>
                  <a:pt x="11924" y="6074"/>
                </a:lnTo>
                <a:lnTo>
                  <a:pt x="11924" y="6810"/>
                </a:lnTo>
                <a:cubicBezTo>
                  <a:pt x="11924" y="7245"/>
                  <a:pt x="12277" y="7598"/>
                  <a:pt x="12711" y="7598"/>
                </a:cubicBezTo>
                <a:cubicBezTo>
                  <a:pt x="13145" y="7598"/>
                  <a:pt x="13501" y="7245"/>
                  <a:pt x="13501" y="6810"/>
                </a:cubicBezTo>
                <a:lnTo>
                  <a:pt x="13501" y="6074"/>
                </a:lnTo>
                <a:lnTo>
                  <a:pt x="15526" y="6074"/>
                </a:lnTo>
                <a:cubicBezTo>
                  <a:pt x="15913" y="6074"/>
                  <a:pt x="16227" y="6390"/>
                  <a:pt x="16227" y="6774"/>
                </a:cubicBezTo>
                <a:lnTo>
                  <a:pt x="16227" y="7651"/>
                </a:lnTo>
                <a:cubicBezTo>
                  <a:pt x="16227" y="8035"/>
                  <a:pt x="15913" y="8351"/>
                  <a:pt x="15526" y="8351"/>
                </a:cubicBezTo>
                <a:lnTo>
                  <a:pt x="14011" y="8351"/>
                </a:lnTo>
                <a:cubicBezTo>
                  <a:pt x="13868" y="8351"/>
                  <a:pt x="13747" y="8469"/>
                  <a:pt x="13747" y="8614"/>
                </a:cubicBezTo>
                <a:cubicBezTo>
                  <a:pt x="13747" y="8757"/>
                  <a:pt x="13868" y="8875"/>
                  <a:pt x="14011" y="8875"/>
                </a:cubicBezTo>
                <a:lnTo>
                  <a:pt x="15526" y="8875"/>
                </a:lnTo>
                <a:cubicBezTo>
                  <a:pt x="16078" y="8875"/>
                  <a:pt x="16543" y="8511"/>
                  <a:pt x="16697" y="8015"/>
                </a:cubicBezTo>
                <a:cubicBezTo>
                  <a:pt x="16784" y="8054"/>
                  <a:pt x="16882" y="8071"/>
                  <a:pt x="16989" y="8071"/>
                </a:cubicBezTo>
                <a:lnTo>
                  <a:pt x="17165" y="8071"/>
                </a:lnTo>
                <a:cubicBezTo>
                  <a:pt x="17585" y="8071"/>
                  <a:pt x="17927" y="7732"/>
                  <a:pt x="17927" y="7312"/>
                </a:cubicBezTo>
                <a:lnTo>
                  <a:pt x="17927" y="7116"/>
                </a:lnTo>
                <a:cubicBezTo>
                  <a:pt x="17927" y="6696"/>
                  <a:pt x="17585" y="6354"/>
                  <a:pt x="17165" y="6354"/>
                </a:cubicBezTo>
                <a:lnTo>
                  <a:pt x="16989" y="6354"/>
                </a:lnTo>
                <a:cubicBezTo>
                  <a:pt x="16885" y="6354"/>
                  <a:pt x="16787" y="6376"/>
                  <a:pt x="16697" y="6410"/>
                </a:cubicBezTo>
                <a:cubicBezTo>
                  <a:pt x="16543" y="5911"/>
                  <a:pt x="16078" y="5550"/>
                  <a:pt x="15526" y="5550"/>
                </a:cubicBezTo>
                <a:lnTo>
                  <a:pt x="12403" y="5550"/>
                </a:lnTo>
                <a:lnTo>
                  <a:pt x="12383" y="4813"/>
                </a:lnTo>
                <a:lnTo>
                  <a:pt x="15526" y="4813"/>
                </a:lnTo>
                <a:cubicBezTo>
                  <a:pt x="16078" y="4813"/>
                  <a:pt x="16543" y="4449"/>
                  <a:pt x="16697" y="3953"/>
                </a:cubicBezTo>
                <a:cubicBezTo>
                  <a:pt x="16784" y="3989"/>
                  <a:pt x="16882" y="4009"/>
                  <a:pt x="16989" y="4009"/>
                </a:cubicBezTo>
                <a:lnTo>
                  <a:pt x="17165" y="4009"/>
                </a:lnTo>
                <a:cubicBezTo>
                  <a:pt x="17585" y="4009"/>
                  <a:pt x="17927" y="3670"/>
                  <a:pt x="17927" y="3250"/>
                </a:cubicBezTo>
                <a:lnTo>
                  <a:pt x="17927" y="3051"/>
                </a:lnTo>
                <a:cubicBezTo>
                  <a:pt x="17927" y="2631"/>
                  <a:pt x="17585" y="2292"/>
                  <a:pt x="17165" y="2292"/>
                </a:cubicBezTo>
                <a:lnTo>
                  <a:pt x="16989" y="2292"/>
                </a:lnTo>
                <a:cubicBezTo>
                  <a:pt x="16885" y="2292"/>
                  <a:pt x="16787" y="2314"/>
                  <a:pt x="16697" y="2348"/>
                </a:cubicBezTo>
                <a:cubicBezTo>
                  <a:pt x="16543" y="1849"/>
                  <a:pt x="16078" y="1488"/>
                  <a:pt x="15526" y="1488"/>
                </a:cubicBezTo>
                <a:lnTo>
                  <a:pt x="12296" y="1488"/>
                </a:lnTo>
                <a:lnTo>
                  <a:pt x="12277" y="785"/>
                </a:lnTo>
                <a:cubicBezTo>
                  <a:pt x="12277" y="619"/>
                  <a:pt x="12277" y="462"/>
                  <a:pt x="12226" y="322"/>
                </a:cubicBezTo>
                <a:cubicBezTo>
                  <a:pt x="12179" y="202"/>
                  <a:pt x="12053" y="0"/>
                  <a:pt x="11725" y="0"/>
                </a:cubicBezTo>
                <a:cubicBezTo>
                  <a:pt x="11562" y="0"/>
                  <a:pt x="11436" y="48"/>
                  <a:pt x="11341" y="143"/>
                </a:cubicBezTo>
                <a:cubicBezTo>
                  <a:pt x="11181" y="303"/>
                  <a:pt x="11181" y="535"/>
                  <a:pt x="11181" y="759"/>
                </a:cubicBezTo>
                <a:lnTo>
                  <a:pt x="11181" y="787"/>
                </a:lnTo>
                <a:lnTo>
                  <a:pt x="11162" y="1491"/>
                </a:lnTo>
                <a:lnTo>
                  <a:pt x="6766" y="1491"/>
                </a:lnTo>
                <a:lnTo>
                  <a:pt x="6744" y="787"/>
                </a:lnTo>
                <a:lnTo>
                  <a:pt x="6744" y="759"/>
                </a:lnTo>
                <a:cubicBezTo>
                  <a:pt x="6744" y="535"/>
                  <a:pt x="6744" y="308"/>
                  <a:pt x="6584" y="143"/>
                </a:cubicBezTo>
                <a:cubicBezTo>
                  <a:pt x="6489" y="48"/>
                  <a:pt x="6360" y="0"/>
                  <a:pt x="6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3" name="Google Shape;2083;p71"/>
          <p:cNvGrpSpPr/>
          <p:nvPr/>
        </p:nvGrpSpPr>
        <p:grpSpPr>
          <a:xfrm>
            <a:off x="4063280" y="1554658"/>
            <a:ext cx="398785" cy="326335"/>
            <a:chOff x="3425739" y="1543406"/>
            <a:chExt cx="398785" cy="326335"/>
          </a:xfrm>
        </p:grpSpPr>
        <p:sp>
          <p:nvSpPr>
            <p:cNvPr id="2084" name="Google Shape;2084;p71"/>
            <p:cNvSpPr/>
            <p:nvPr/>
          </p:nvSpPr>
          <p:spPr>
            <a:xfrm>
              <a:off x="3425739" y="1568423"/>
              <a:ext cx="205297" cy="301318"/>
            </a:xfrm>
            <a:custGeom>
              <a:avLst/>
              <a:gdLst/>
              <a:ahLst/>
              <a:cxnLst/>
              <a:rect l="l" t="t" r="r" b="b"/>
              <a:pathLst>
                <a:path w="9232" h="13550" extrusionOk="0">
                  <a:moveTo>
                    <a:pt x="3362" y="0"/>
                  </a:moveTo>
                  <a:cubicBezTo>
                    <a:pt x="3323" y="0"/>
                    <a:pt x="3284" y="9"/>
                    <a:pt x="3247" y="27"/>
                  </a:cubicBezTo>
                  <a:cubicBezTo>
                    <a:pt x="1183" y="985"/>
                    <a:pt x="0" y="2408"/>
                    <a:pt x="0" y="3932"/>
                  </a:cubicBezTo>
                  <a:lnTo>
                    <a:pt x="0" y="8493"/>
                  </a:lnTo>
                  <a:cubicBezTo>
                    <a:pt x="0" y="9860"/>
                    <a:pt x="936" y="11135"/>
                    <a:pt x="2636" y="12087"/>
                  </a:cubicBezTo>
                  <a:cubicBezTo>
                    <a:pt x="4287" y="13006"/>
                    <a:pt x="6483" y="13530"/>
                    <a:pt x="8822" y="13549"/>
                  </a:cubicBezTo>
                  <a:lnTo>
                    <a:pt x="8825" y="13549"/>
                  </a:lnTo>
                  <a:cubicBezTo>
                    <a:pt x="9046" y="13549"/>
                    <a:pt x="9228" y="13370"/>
                    <a:pt x="9228" y="13146"/>
                  </a:cubicBezTo>
                  <a:lnTo>
                    <a:pt x="9228" y="10689"/>
                  </a:lnTo>
                  <a:cubicBezTo>
                    <a:pt x="9231" y="10546"/>
                    <a:pt x="9111" y="10426"/>
                    <a:pt x="8968" y="10426"/>
                  </a:cubicBezTo>
                  <a:cubicBezTo>
                    <a:pt x="8825" y="10426"/>
                    <a:pt x="8704" y="10546"/>
                    <a:pt x="8704" y="10689"/>
                  </a:cubicBezTo>
                  <a:lnTo>
                    <a:pt x="8704" y="13017"/>
                  </a:lnTo>
                  <a:cubicBezTo>
                    <a:pt x="4186" y="12944"/>
                    <a:pt x="530" y="10924"/>
                    <a:pt x="530" y="8490"/>
                  </a:cubicBezTo>
                  <a:lnTo>
                    <a:pt x="530" y="3932"/>
                  </a:lnTo>
                  <a:cubicBezTo>
                    <a:pt x="530" y="2621"/>
                    <a:pt x="1600" y="1374"/>
                    <a:pt x="3471" y="503"/>
                  </a:cubicBezTo>
                  <a:cubicBezTo>
                    <a:pt x="3603" y="444"/>
                    <a:pt x="3659" y="285"/>
                    <a:pt x="3597" y="153"/>
                  </a:cubicBezTo>
                  <a:cubicBezTo>
                    <a:pt x="3553" y="56"/>
                    <a:pt x="3460" y="0"/>
                    <a:pt x="3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3516824" y="1543406"/>
              <a:ext cx="307700" cy="243723"/>
            </a:xfrm>
            <a:custGeom>
              <a:avLst/>
              <a:gdLst/>
              <a:ahLst/>
              <a:cxnLst/>
              <a:rect l="l" t="t" r="r" b="b"/>
              <a:pathLst>
                <a:path w="13837" h="10960" extrusionOk="0">
                  <a:moveTo>
                    <a:pt x="4872" y="1"/>
                  </a:moveTo>
                  <a:cubicBezTo>
                    <a:pt x="3222" y="1"/>
                    <a:pt x="1608" y="253"/>
                    <a:pt x="210" y="726"/>
                  </a:cubicBezTo>
                  <a:cubicBezTo>
                    <a:pt x="76" y="774"/>
                    <a:pt x="0" y="925"/>
                    <a:pt x="48" y="1059"/>
                  </a:cubicBezTo>
                  <a:cubicBezTo>
                    <a:pt x="84" y="1169"/>
                    <a:pt x="188" y="1238"/>
                    <a:pt x="297" y="1238"/>
                  </a:cubicBezTo>
                  <a:cubicBezTo>
                    <a:pt x="324" y="1238"/>
                    <a:pt x="351" y="1234"/>
                    <a:pt x="378" y="1225"/>
                  </a:cubicBezTo>
                  <a:cubicBezTo>
                    <a:pt x="1723" y="765"/>
                    <a:pt x="3278" y="524"/>
                    <a:pt x="4872" y="524"/>
                  </a:cubicBezTo>
                  <a:cubicBezTo>
                    <a:pt x="6799" y="524"/>
                    <a:pt x="8614" y="866"/>
                    <a:pt x="10124" y="1519"/>
                  </a:cubicBezTo>
                  <a:cubicBezTo>
                    <a:pt x="11368" y="2054"/>
                    <a:pt x="12318" y="2777"/>
                    <a:pt x="12839" y="3575"/>
                  </a:cubicBezTo>
                  <a:lnTo>
                    <a:pt x="5219" y="3575"/>
                  </a:lnTo>
                  <a:cubicBezTo>
                    <a:pt x="4883" y="3575"/>
                    <a:pt x="4606" y="3850"/>
                    <a:pt x="4606" y="4186"/>
                  </a:cubicBezTo>
                  <a:lnTo>
                    <a:pt x="4606" y="10696"/>
                  </a:lnTo>
                  <a:cubicBezTo>
                    <a:pt x="4606" y="10839"/>
                    <a:pt x="4726" y="10960"/>
                    <a:pt x="4869" y="10960"/>
                  </a:cubicBezTo>
                  <a:cubicBezTo>
                    <a:pt x="5012" y="10960"/>
                    <a:pt x="5132" y="10839"/>
                    <a:pt x="5132" y="10696"/>
                  </a:cubicBezTo>
                  <a:lnTo>
                    <a:pt x="5132" y="9881"/>
                  </a:lnTo>
                  <a:lnTo>
                    <a:pt x="11595" y="9881"/>
                  </a:lnTo>
                  <a:cubicBezTo>
                    <a:pt x="11738" y="9881"/>
                    <a:pt x="11858" y="9763"/>
                    <a:pt x="11858" y="9618"/>
                  </a:cubicBezTo>
                  <a:cubicBezTo>
                    <a:pt x="11858" y="9475"/>
                    <a:pt x="11738" y="9354"/>
                    <a:pt x="11595" y="9354"/>
                  </a:cubicBezTo>
                  <a:lnTo>
                    <a:pt x="5132" y="9354"/>
                  </a:lnTo>
                  <a:lnTo>
                    <a:pt x="5132" y="4189"/>
                  </a:lnTo>
                  <a:cubicBezTo>
                    <a:pt x="5132" y="4138"/>
                    <a:pt x="5169" y="4099"/>
                    <a:pt x="5219" y="4099"/>
                  </a:cubicBezTo>
                  <a:lnTo>
                    <a:pt x="13116" y="4099"/>
                  </a:lnTo>
                  <a:cubicBezTo>
                    <a:pt x="13242" y="4413"/>
                    <a:pt x="13307" y="4735"/>
                    <a:pt x="13307" y="5057"/>
                  </a:cubicBezTo>
                  <a:lnTo>
                    <a:pt x="13307" y="9338"/>
                  </a:lnTo>
                  <a:cubicBezTo>
                    <a:pt x="13307" y="9349"/>
                    <a:pt x="13301" y="9357"/>
                    <a:pt x="13290" y="9357"/>
                  </a:cubicBezTo>
                  <a:lnTo>
                    <a:pt x="12716" y="9357"/>
                  </a:lnTo>
                  <a:cubicBezTo>
                    <a:pt x="12573" y="9357"/>
                    <a:pt x="12452" y="9475"/>
                    <a:pt x="12452" y="9618"/>
                  </a:cubicBezTo>
                  <a:cubicBezTo>
                    <a:pt x="12452" y="9763"/>
                    <a:pt x="12573" y="9881"/>
                    <a:pt x="12716" y="9881"/>
                  </a:cubicBezTo>
                  <a:lnTo>
                    <a:pt x="13290" y="9881"/>
                  </a:lnTo>
                  <a:cubicBezTo>
                    <a:pt x="13587" y="9881"/>
                    <a:pt x="13833" y="9635"/>
                    <a:pt x="13833" y="9338"/>
                  </a:cubicBezTo>
                  <a:lnTo>
                    <a:pt x="13833" y="5057"/>
                  </a:lnTo>
                  <a:cubicBezTo>
                    <a:pt x="13836" y="3169"/>
                    <a:pt x="12074" y="1788"/>
                    <a:pt x="10334" y="1037"/>
                  </a:cubicBezTo>
                  <a:cubicBezTo>
                    <a:pt x="8760" y="356"/>
                    <a:pt x="6872" y="1"/>
                    <a:pt x="4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3656475" y="1648500"/>
              <a:ext cx="42829" cy="42874"/>
            </a:xfrm>
            <a:custGeom>
              <a:avLst/>
              <a:gdLst/>
              <a:ahLst/>
              <a:cxnLst/>
              <a:rect l="l" t="t" r="r" b="b"/>
              <a:pathLst>
                <a:path w="1926" h="1928" extrusionOk="0">
                  <a:moveTo>
                    <a:pt x="962" y="527"/>
                  </a:moveTo>
                  <a:cubicBezTo>
                    <a:pt x="1205" y="527"/>
                    <a:pt x="1401" y="723"/>
                    <a:pt x="1401" y="964"/>
                  </a:cubicBezTo>
                  <a:cubicBezTo>
                    <a:pt x="1401" y="1205"/>
                    <a:pt x="1205" y="1401"/>
                    <a:pt x="962" y="1401"/>
                  </a:cubicBezTo>
                  <a:cubicBezTo>
                    <a:pt x="721" y="1401"/>
                    <a:pt x="525" y="1205"/>
                    <a:pt x="525" y="964"/>
                  </a:cubicBezTo>
                  <a:cubicBezTo>
                    <a:pt x="525" y="723"/>
                    <a:pt x="721" y="527"/>
                    <a:pt x="962" y="527"/>
                  </a:cubicBezTo>
                  <a:close/>
                  <a:moveTo>
                    <a:pt x="962" y="1"/>
                  </a:moveTo>
                  <a:cubicBezTo>
                    <a:pt x="429" y="1"/>
                    <a:pt x="1" y="432"/>
                    <a:pt x="1" y="964"/>
                  </a:cubicBezTo>
                  <a:cubicBezTo>
                    <a:pt x="1" y="1496"/>
                    <a:pt x="429" y="1928"/>
                    <a:pt x="962" y="1928"/>
                  </a:cubicBezTo>
                  <a:cubicBezTo>
                    <a:pt x="1494" y="1928"/>
                    <a:pt x="1925" y="1496"/>
                    <a:pt x="1925" y="964"/>
                  </a:cubicBezTo>
                  <a:cubicBezTo>
                    <a:pt x="1925" y="432"/>
                    <a:pt x="1494"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3696347" y="1696778"/>
              <a:ext cx="42829" cy="42874"/>
            </a:xfrm>
            <a:custGeom>
              <a:avLst/>
              <a:gdLst/>
              <a:ahLst/>
              <a:cxnLst/>
              <a:rect l="l" t="t" r="r" b="b"/>
              <a:pathLst>
                <a:path w="1926" h="1928" extrusionOk="0">
                  <a:moveTo>
                    <a:pt x="962" y="527"/>
                  </a:moveTo>
                  <a:cubicBezTo>
                    <a:pt x="1205" y="527"/>
                    <a:pt x="1401" y="723"/>
                    <a:pt x="1401" y="964"/>
                  </a:cubicBezTo>
                  <a:cubicBezTo>
                    <a:pt x="1401" y="1205"/>
                    <a:pt x="1205" y="1401"/>
                    <a:pt x="962" y="1401"/>
                  </a:cubicBezTo>
                  <a:cubicBezTo>
                    <a:pt x="721" y="1401"/>
                    <a:pt x="525" y="1205"/>
                    <a:pt x="525" y="964"/>
                  </a:cubicBezTo>
                  <a:cubicBezTo>
                    <a:pt x="525" y="723"/>
                    <a:pt x="721" y="527"/>
                    <a:pt x="962" y="527"/>
                  </a:cubicBezTo>
                  <a:close/>
                  <a:moveTo>
                    <a:pt x="962" y="1"/>
                  </a:moveTo>
                  <a:cubicBezTo>
                    <a:pt x="429" y="1"/>
                    <a:pt x="1" y="432"/>
                    <a:pt x="1" y="964"/>
                  </a:cubicBezTo>
                  <a:cubicBezTo>
                    <a:pt x="1" y="1497"/>
                    <a:pt x="429" y="1928"/>
                    <a:pt x="962" y="1928"/>
                  </a:cubicBezTo>
                  <a:cubicBezTo>
                    <a:pt x="1494" y="1928"/>
                    <a:pt x="1925" y="1497"/>
                    <a:pt x="1925" y="964"/>
                  </a:cubicBezTo>
                  <a:cubicBezTo>
                    <a:pt x="1925" y="432"/>
                    <a:pt x="1494"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3740466" y="1655861"/>
              <a:ext cx="42874" cy="42807"/>
            </a:xfrm>
            <a:custGeom>
              <a:avLst/>
              <a:gdLst/>
              <a:ahLst/>
              <a:cxnLst/>
              <a:rect l="l" t="t" r="r" b="b"/>
              <a:pathLst>
                <a:path w="1928" h="1925" extrusionOk="0">
                  <a:moveTo>
                    <a:pt x="964" y="524"/>
                  </a:moveTo>
                  <a:cubicBezTo>
                    <a:pt x="1205" y="524"/>
                    <a:pt x="1401" y="720"/>
                    <a:pt x="1401" y="961"/>
                  </a:cubicBezTo>
                  <a:cubicBezTo>
                    <a:pt x="1401" y="1205"/>
                    <a:pt x="1205" y="1401"/>
                    <a:pt x="964" y="1401"/>
                  </a:cubicBezTo>
                  <a:cubicBezTo>
                    <a:pt x="723" y="1401"/>
                    <a:pt x="527" y="1205"/>
                    <a:pt x="527" y="961"/>
                  </a:cubicBezTo>
                  <a:cubicBezTo>
                    <a:pt x="527" y="720"/>
                    <a:pt x="723" y="524"/>
                    <a:pt x="964" y="524"/>
                  </a:cubicBezTo>
                  <a:close/>
                  <a:moveTo>
                    <a:pt x="964" y="0"/>
                  </a:moveTo>
                  <a:cubicBezTo>
                    <a:pt x="434" y="0"/>
                    <a:pt x="0" y="429"/>
                    <a:pt x="0" y="961"/>
                  </a:cubicBezTo>
                  <a:cubicBezTo>
                    <a:pt x="0" y="1493"/>
                    <a:pt x="432" y="1925"/>
                    <a:pt x="964" y="1925"/>
                  </a:cubicBezTo>
                  <a:cubicBezTo>
                    <a:pt x="1496" y="1925"/>
                    <a:pt x="1927" y="1493"/>
                    <a:pt x="1927" y="961"/>
                  </a:cubicBezTo>
                  <a:cubicBezTo>
                    <a:pt x="1927" y="429"/>
                    <a:pt x="1496"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71"/>
          <p:cNvGrpSpPr/>
          <p:nvPr/>
        </p:nvGrpSpPr>
        <p:grpSpPr>
          <a:xfrm>
            <a:off x="4862513" y="1518522"/>
            <a:ext cx="167471" cy="398607"/>
            <a:chOff x="3904868" y="1508826"/>
            <a:chExt cx="167471" cy="398607"/>
          </a:xfrm>
        </p:grpSpPr>
        <p:sp>
          <p:nvSpPr>
            <p:cNvPr id="2090" name="Google Shape;2090;p71"/>
            <p:cNvSpPr/>
            <p:nvPr/>
          </p:nvSpPr>
          <p:spPr>
            <a:xfrm>
              <a:off x="3904868" y="1508826"/>
              <a:ext cx="167471" cy="398607"/>
            </a:xfrm>
            <a:custGeom>
              <a:avLst/>
              <a:gdLst/>
              <a:ahLst/>
              <a:cxnLst/>
              <a:rect l="l" t="t" r="r" b="b"/>
              <a:pathLst>
                <a:path w="7531" h="17925" extrusionOk="0">
                  <a:moveTo>
                    <a:pt x="2591" y="2214"/>
                  </a:moveTo>
                  <a:lnTo>
                    <a:pt x="2838" y="2525"/>
                  </a:lnTo>
                  <a:lnTo>
                    <a:pt x="2591" y="2525"/>
                  </a:lnTo>
                  <a:lnTo>
                    <a:pt x="2591" y="2214"/>
                  </a:lnTo>
                  <a:close/>
                  <a:moveTo>
                    <a:pt x="3779" y="990"/>
                  </a:moveTo>
                  <a:lnTo>
                    <a:pt x="4185" y="2318"/>
                  </a:lnTo>
                  <a:lnTo>
                    <a:pt x="4020" y="2525"/>
                  </a:lnTo>
                  <a:lnTo>
                    <a:pt x="3505" y="2525"/>
                  </a:lnTo>
                  <a:lnTo>
                    <a:pt x="3348" y="2323"/>
                  </a:lnTo>
                  <a:lnTo>
                    <a:pt x="3779" y="990"/>
                  </a:lnTo>
                  <a:close/>
                  <a:moveTo>
                    <a:pt x="4939" y="2214"/>
                  </a:moveTo>
                  <a:lnTo>
                    <a:pt x="4939" y="2525"/>
                  </a:lnTo>
                  <a:lnTo>
                    <a:pt x="4692" y="2525"/>
                  </a:lnTo>
                  <a:lnTo>
                    <a:pt x="4939" y="2214"/>
                  </a:lnTo>
                  <a:close/>
                  <a:moveTo>
                    <a:pt x="4939" y="3049"/>
                  </a:moveTo>
                  <a:lnTo>
                    <a:pt x="4939" y="3749"/>
                  </a:lnTo>
                  <a:lnTo>
                    <a:pt x="2591" y="3749"/>
                  </a:lnTo>
                  <a:lnTo>
                    <a:pt x="2591" y="3049"/>
                  </a:lnTo>
                  <a:close/>
                  <a:moveTo>
                    <a:pt x="6354" y="6668"/>
                  </a:moveTo>
                  <a:lnTo>
                    <a:pt x="6354" y="11243"/>
                  </a:lnTo>
                  <a:lnTo>
                    <a:pt x="1177" y="11243"/>
                  </a:lnTo>
                  <a:lnTo>
                    <a:pt x="1177" y="6668"/>
                  </a:lnTo>
                  <a:close/>
                  <a:moveTo>
                    <a:pt x="7004" y="11769"/>
                  </a:moveTo>
                  <a:lnTo>
                    <a:pt x="7004" y="12503"/>
                  </a:lnTo>
                  <a:lnTo>
                    <a:pt x="527" y="12503"/>
                  </a:lnTo>
                  <a:lnTo>
                    <a:pt x="527" y="11769"/>
                  </a:lnTo>
                  <a:close/>
                  <a:moveTo>
                    <a:pt x="3778" y="1"/>
                  </a:moveTo>
                  <a:cubicBezTo>
                    <a:pt x="3638" y="1"/>
                    <a:pt x="3523" y="91"/>
                    <a:pt x="3477" y="219"/>
                  </a:cubicBezTo>
                  <a:lnTo>
                    <a:pt x="3477" y="225"/>
                  </a:lnTo>
                  <a:lnTo>
                    <a:pt x="2964" y="1824"/>
                  </a:lnTo>
                  <a:lnTo>
                    <a:pt x="2664" y="1446"/>
                  </a:lnTo>
                  <a:cubicBezTo>
                    <a:pt x="2600" y="1364"/>
                    <a:pt x="2502" y="1319"/>
                    <a:pt x="2402" y="1319"/>
                  </a:cubicBezTo>
                  <a:cubicBezTo>
                    <a:pt x="2366" y="1319"/>
                    <a:pt x="2329" y="1325"/>
                    <a:pt x="2294" y="1337"/>
                  </a:cubicBezTo>
                  <a:cubicBezTo>
                    <a:pt x="2160" y="1382"/>
                    <a:pt x="2070" y="1508"/>
                    <a:pt x="2070" y="1654"/>
                  </a:cubicBezTo>
                  <a:lnTo>
                    <a:pt x="2070" y="3937"/>
                  </a:lnTo>
                  <a:lnTo>
                    <a:pt x="1773" y="4435"/>
                  </a:lnTo>
                  <a:cubicBezTo>
                    <a:pt x="1698" y="4561"/>
                    <a:pt x="1740" y="4724"/>
                    <a:pt x="1863" y="4797"/>
                  </a:cubicBezTo>
                  <a:cubicBezTo>
                    <a:pt x="1905" y="4821"/>
                    <a:pt x="1951" y="4833"/>
                    <a:pt x="1997" y="4833"/>
                  </a:cubicBezTo>
                  <a:cubicBezTo>
                    <a:pt x="2088" y="4833"/>
                    <a:pt x="2176" y="4787"/>
                    <a:pt x="2224" y="4707"/>
                  </a:cubicBezTo>
                  <a:lnTo>
                    <a:pt x="2479" y="4273"/>
                  </a:lnTo>
                  <a:lnTo>
                    <a:pt x="5051" y="4273"/>
                  </a:lnTo>
                  <a:lnTo>
                    <a:pt x="6152" y="6139"/>
                  </a:lnTo>
                  <a:lnTo>
                    <a:pt x="1373" y="6139"/>
                  </a:lnTo>
                  <a:lnTo>
                    <a:pt x="1650" y="5668"/>
                  </a:lnTo>
                  <a:cubicBezTo>
                    <a:pt x="1723" y="5542"/>
                    <a:pt x="1681" y="5382"/>
                    <a:pt x="1558" y="5309"/>
                  </a:cubicBezTo>
                  <a:cubicBezTo>
                    <a:pt x="1515" y="5284"/>
                    <a:pt x="1468" y="5272"/>
                    <a:pt x="1422" y="5272"/>
                  </a:cubicBezTo>
                  <a:cubicBezTo>
                    <a:pt x="1333" y="5272"/>
                    <a:pt x="1247" y="5318"/>
                    <a:pt x="1199" y="5399"/>
                  </a:cubicBezTo>
                  <a:lnTo>
                    <a:pt x="686" y="6265"/>
                  </a:lnTo>
                  <a:lnTo>
                    <a:pt x="686" y="6268"/>
                  </a:lnTo>
                  <a:cubicBezTo>
                    <a:pt x="667" y="6307"/>
                    <a:pt x="653" y="6349"/>
                    <a:pt x="653" y="6394"/>
                  </a:cubicBezTo>
                  <a:lnTo>
                    <a:pt x="653" y="6396"/>
                  </a:lnTo>
                  <a:lnTo>
                    <a:pt x="653" y="11237"/>
                  </a:lnTo>
                  <a:lnTo>
                    <a:pt x="403" y="11237"/>
                  </a:lnTo>
                  <a:cubicBezTo>
                    <a:pt x="182" y="11237"/>
                    <a:pt x="0" y="11419"/>
                    <a:pt x="0" y="11641"/>
                  </a:cubicBezTo>
                  <a:lnTo>
                    <a:pt x="0" y="12621"/>
                  </a:lnTo>
                  <a:cubicBezTo>
                    <a:pt x="0" y="12840"/>
                    <a:pt x="182" y="13022"/>
                    <a:pt x="403" y="13022"/>
                  </a:cubicBezTo>
                  <a:lnTo>
                    <a:pt x="1051" y="13022"/>
                  </a:lnTo>
                  <a:lnTo>
                    <a:pt x="1051" y="15666"/>
                  </a:lnTo>
                  <a:cubicBezTo>
                    <a:pt x="1051" y="15809"/>
                    <a:pt x="1171" y="15930"/>
                    <a:pt x="1314" y="15930"/>
                  </a:cubicBezTo>
                  <a:cubicBezTo>
                    <a:pt x="1457" y="15930"/>
                    <a:pt x="1577" y="15809"/>
                    <a:pt x="1577" y="15666"/>
                  </a:cubicBezTo>
                  <a:lnTo>
                    <a:pt x="1577" y="13022"/>
                  </a:lnTo>
                  <a:lnTo>
                    <a:pt x="5953" y="13022"/>
                  </a:lnTo>
                  <a:lnTo>
                    <a:pt x="5953" y="17400"/>
                  </a:lnTo>
                  <a:lnTo>
                    <a:pt x="5429" y="17400"/>
                  </a:lnTo>
                  <a:lnTo>
                    <a:pt x="5429" y="13952"/>
                  </a:lnTo>
                  <a:cubicBezTo>
                    <a:pt x="5429" y="13806"/>
                    <a:pt x="5309" y="13688"/>
                    <a:pt x="5166" y="13688"/>
                  </a:cubicBezTo>
                  <a:cubicBezTo>
                    <a:pt x="5023" y="13688"/>
                    <a:pt x="4903" y="13806"/>
                    <a:pt x="4903" y="13952"/>
                  </a:cubicBezTo>
                  <a:lnTo>
                    <a:pt x="4903" y="17400"/>
                  </a:lnTo>
                  <a:lnTo>
                    <a:pt x="4494" y="17400"/>
                  </a:lnTo>
                  <a:lnTo>
                    <a:pt x="4494" y="13952"/>
                  </a:lnTo>
                  <a:cubicBezTo>
                    <a:pt x="4494" y="13806"/>
                    <a:pt x="4373" y="13688"/>
                    <a:pt x="4230" y="13688"/>
                  </a:cubicBezTo>
                  <a:cubicBezTo>
                    <a:pt x="4087" y="13688"/>
                    <a:pt x="3967" y="13806"/>
                    <a:pt x="3967" y="13952"/>
                  </a:cubicBezTo>
                  <a:lnTo>
                    <a:pt x="3967" y="17400"/>
                  </a:lnTo>
                  <a:lnTo>
                    <a:pt x="3558" y="17400"/>
                  </a:lnTo>
                  <a:lnTo>
                    <a:pt x="3558" y="13952"/>
                  </a:lnTo>
                  <a:cubicBezTo>
                    <a:pt x="3558" y="13806"/>
                    <a:pt x="3440" y="13688"/>
                    <a:pt x="3295" y="13688"/>
                  </a:cubicBezTo>
                  <a:cubicBezTo>
                    <a:pt x="3152" y="13688"/>
                    <a:pt x="3034" y="13806"/>
                    <a:pt x="3034" y="13952"/>
                  </a:cubicBezTo>
                  <a:lnTo>
                    <a:pt x="3034" y="17400"/>
                  </a:lnTo>
                  <a:lnTo>
                    <a:pt x="2622" y="17400"/>
                  </a:lnTo>
                  <a:lnTo>
                    <a:pt x="2622" y="13952"/>
                  </a:lnTo>
                  <a:cubicBezTo>
                    <a:pt x="2622" y="13806"/>
                    <a:pt x="2505" y="13688"/>
                    <a:pt x="2362" y="13688"/>
                  </a:cubicBezTo>
                  <a:cubicBezTo>
                    <a:pt x="2216" y="13688"/>
                    <a:pt x="2098" y="13806"/>
                    <a:pt x="2098" y="13952"/>
                  </a:cubicBezTo>
                  <a:lnTo>
                    <a:pt x="2098" y="17400"/>
                  </a:lnTo>
                  <a:lnTo>
                    <a:pt x="1572" y="17400"/>
                  </a:lnTo>
                  <a:lnTo>
                    <a:pt x="1572" y="16801"/>
                  </a:lnTo>
                  <a:cubicBezTo>
                    <a:pt x="1572" y="16658"/>
                    <a:pt x="1454" y="16537"/>
                    <a:pt x="1311" y="16537"/>
                  </a:cubicBezTo>
                  <a:cubicBezTo>
                    <a:pt x="1165" y="16537"/>
                    <a:pt x="1048" y="16658"/>
                    <a:pt x="1048" y="16801"/>
                  </a:cubicBezTo>
                  <a:lnTo>
                    <a:pt x="1048" y="17664"/>
                  </a:lnTo>
                  <a:cubicBezTo>
                    <a:pt x="1048" y="17807"/>
                    <a:pt x="1165" y="17924"/>
                    <a:pt x="1311" y="17924"/>
                  </a:cubicBezTo>
                  <a:lnTo>
                    <a:pt x="6214" y="17924"/>
                  </a:lnTo>
                  <a:cubicBezTo>
                    <a:pt x="6356" y="17924"/>
                    <a:pt x="6474" y="17807"/>
                    <a:pt x="6474" y="17664"/>
                  </a:cubicBezTo>
                  <a:lnTo>
                    <a:pt x="6474" y="13030"/>
                  </a:lnTo>
                  <a:lnTo>
                    <a:pt x="7124" y="13030"/>
                  </a:lnTo>
                  <a:cubicBezTo>
                    <a:pt x="7343" y="13030"/>
                    <a:pt x="7525" y="12848"/>
                    <a:pt x="7525" y="12627"/>
                  </a:cubicBezTo>
                  <a:lnTo>
                    <a:pt x="7525" y="11646"/>
                  </a:lnTo>
                  <a:cubicBezTo>
                    <a:pt x="7530" y="11422"/>
                    <a:pt x="7348" y="11243"/>
                    <a:pt x="7127" y="11243"/>
                  </a:cubicBezTo>
                  <a:lnTo>
                    <a:pt x="6878" y="11243"/>
                  </a:lnTo>
                  <a:lnTo>
                    <a:pt x="6878" y="6405"/>
                  </a:lnTo>
                  <a:cubicBezTo>
                    <a:pt x="6878" y="6363"/>
                    <a:pt x="6866" y="6318"/>
                    <a:pt x="6844" y="6276"/>
                  </a:cubicBezTo>
                  <a:lnTo>
                    <a:pt x="6844" y="6270"/>
                  </a:lnTo>
                  <a:lnTo>
                    <a:pt x="5463" y="3940"/>
                  </a:lnTo>
                  <a:lnTo>
                    <a:pt x="5463" y="1656"/>
                  </a:lnTo>
                  <a:cubicBezTo>
                    <a:pt x="5463" y="1516"/>
                    <a:pt x="5373" y="1390"/>
                    <a:pt x="5239" y="1340"/>
                  </a:cubicBezTo>
                  <a:cubicBezTo>
                    <a:pt x="5204" y="1328"/>
                    <a:pt x="5168" y="1322"/>
                    <a:pt x="5132" y="1322"/>
                  </a:cubicBezTo>
                  <a:cubicBezTo>
                    <a:pt x="5031" y="1322"/>
                    <a:pt x="4933" y="1367"/>
                    <a:pt x="4869" y="1449"/>
                  </a:cubicBezTo>
                  <a:lnTo>
                    <a:pt x="4580" y="1813"/>
                  </a:lnTo>
                  <a:lnTo>
                    <a:pt x="4099" y="230"/>
                  </a:lnTo>
                  <a:lnTo>
                    <a:pt x="4099" y="228"/>
                  </a:lnTo>
                  <a:cubicBezTo>
                    <a:pt x="4056" y="93"/>
                    <a:pt x="3930" y="4"/>
                    <a:pt x="3790" y="1"/>
                  </a:cubicBezTo>
                  <a:cubicBezTo>
                    <a:pt x="3786" y="1"/>
                    <a:pt x="3782" y="1"/>
                    <a:pt x="3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3946897" y="1667380"/>
              <a:ext cx="83391" cy="83302"/>
            </a:xfrm>
            <a:custGeom>
              <a:avLst/>
              <a:gdLst/>
              <a:ahLst/>
              <a:cxnLst/>
              <a:rect l="l" t="t" r="r" b="b"/>
              <a:pathLst>
                <a:path w="3750" h="3746" extrusionOk="0">
                  <a:moveTo>
                    <a:pt x="1875" y="0"/>
                  </a:moveTo>
                  <a:cubicBezTo>
                    <a:pt x="841" y="0"/>
                    <a:pt x="1" y="841"/>
                    <a:pt x="1" y="1872"/>
                  </a:cubicBezTo>
                  <a:cubicBezTo>
                    <a:pt x="1" y="2905"/>
                    <a:pt x="841" y="3746"/>
                    <a:pt x="1875" y="3746"/>
                  </a:cubicBezTo>
                  <a:cubicBezTo>
                    <a:pt x="2166" y="3746"/>
                    <a:pt x="2441" y="3684"/>
                    <a:pt x="2702" y="3553"/>
                  </a:cubicBezTo>
                  <a:cubicBezTo>
                    <a:pt x="2830" y="3491"/>
                    <a:pt x="2884" y="3334"/>
                    <a:pt x="2819" y="3202"/>
                  </a:cubicBezTo>
                  <a:cubicBezTo>
                    <a:pt x="2775" y="3111"/>
                    <a:pt x="2683" y="3057"/>
                    <a:pt x="2586" y="3057"/>
                  </a:cubicBezTo>
                  <a:cubicBezTo>
                    <a:pt x="2547" y="3057"/>
                    <a:pt x="2507" y="3066"/>
                    <a:pt x="2469" y="3085"/>
                  </a:cubicBezTo>
                  <a:cubicBezTo>
                    <a:pt x="2284" y="3174"/>
                    <a:pt x="2085" y="3222"/>
                    <a:pt x="1875" y="3222"/>
                  </a:cubicBezTo>
                  <a:cubicBezTo>
                    <a:pt x="1133" y="3222"/>
                    <a:pt x="528" y="2614"/>
                    <a:pt x="528" y="1872"/>
                  </a:cubicBezTo>
                  <a:cubicBezTo>
                    <a:pt x="528" y="1129"/>
                    <a:pt x="1133" y="524"/>
                    <a:pt x="1875" y="524"/>
                  </a:cubicBezTo>
                  <a:cubicBezTo>
                    <a:pt x="2618" y="524"/>
                    <a:pt x="3223" y="1129"/>
                    <a:pt x="3223" y="1872"/>
                  </a:cubicBezTo>
                  <a:cubicBezTo>
                    <a:pt x="3223" y="2062"/>
                    <a:pt x="3183" y="2247"/>
                    <a:pt x="3108" y="2418"/>
                  </a:cubicBezTo>
                  <a:cubicBezTo>
                    <a:pt x="3049" y="2552"/>
                    <a:pt x="3108" y="2707"/>
                    <a:pt x="3239" y="2765"/>
                  </a:cubicBezTo>
                  <a:cubicBezTo>
                    <a:pt x="3275" y="2781"/>
                    <a:pt x="3312" y="2788"/>
                    <a:pt x="3348" y="2788"/>
                  </a:cubicBezTo>
                  <a:cubicBezTo>
                    <a:pt x="3448" y="2788"/>
                    <a:pt x="3543" y="2731"/>
                    <a:pt x="3587" y="2634"/>
                  </a:cubicBezTo>
                  <a:cubicBezTo>
                    <a:pt x="3696" y="2390"/>
                    <a:pt x="3749" y="2135"/>
                    <a:pt x="3749" y="1872"/>
                  </a:cubicBezTo>
                  <a:cubicBezTo>
                    <a:pt x="3749" y="841"/>
                    <a:pt x="2909" y="0"/>
                    <a:pt x="1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71"/>
          <p:cNvGrpSpPr/>
          <p:nvPr/>
        </p:nvGrpSpPr>
        <p:grpSpPr>
          <a:xfrm>
            <a:off x="5377081" y="1518466"/>
            <a:ext cx="398718" cy="398718"/>
            <a:chOff x="4434254" y="1514319"/>
            <a:chExt cx="398718" cy="398718"/>
          </a:xfrm>
        </p:grpSpPr>
        <p:sp>
          <p:nvSpPr>
            <p:cNvPr id="2093" name="Google Shape;2093;p71"/>
            <p:cNvSpPr/>
            <p:nvPr/>
          </p:nvSpPr>
          <p:spPr>
            <a:xfrm>
              <a:off x="4434254" y="1514319"/>
              <a:ext cx="398718" cy="229891"/>
            </a:xfrm>
            <a:custGeom>
              <a:avLst/>
              <a:gdLst/>
              <a:ahLst/>
              <a:cxnLst/>
              <a:rect l="l" t="t" r="r" b="b"/>
              <a:pathLst>
                <a:path w="17930" h="10338" extrusionOk="0">
                  <a:moveTo>
                    <a:pt x="788" y="0"/>
                  </a:moveTo>
                  <a:cubicBezTo>
                    <a:pt x="353" y="0"/>
                    <a:pt x="0" y="356"/>
                    <a:pt x="0" y="790"/>
                  </a:cubicBezTo>
                  <a:lnTo>
                    <a:pt x="0" y="2227"/>
                  </a:lnTo>
                  <a:cubicBezTo>
                    <a:pt x="0" y="2373"/>
                    <a:pt x="118" y="2491"/>
                    <a:pt x="261" y="2491"/>
                  </a:cubicBezTo>
                  <a:cubicBezTo>
                    <a:pt x="407" y="2491"/>
                    <a:pt x="524" y="2373"/>
                    <a:pt x="524" y="2227"/>
                  </a:cubicBezTo>
                  <a:lnTo>
                    <a:pt x="524" y="790"/>
                  </a:lnTo>
                  <a:cubicBezTo>
                    <a:pt x="524" y="645"/>
                    <a:pt x="645" y="527"/>
                    <a:pt x="788" y="527"/>
                  </a:cubicBezTo>
                  <a:lnTo>
                    <a:pt x="17140" y="527"/>
                  </a:lnTo>
                  <a:cubicBezTo>
                    <a:pt x="17285" y="527"/>
                    <a:pt x="17403" y="645"/>
                    <a:pt x="17403" y="790"/>
                  </a:cubicBezTo>
                  <a:lnTo>
                    <a:pt x="17403" y="10077"/>
                  </a:lnTo>
                  <a:cubicBezTo>
                    <a:pt x="17403" y="10220"/>
                    <a:pt x="17523" y="10337"/>
                    <a:pt x="17666" y="10337"/>
                  </a:cubicBezTo>
                  <a:cubicBezTo>
                    <a:pt x="17809" y="10337"/>
                    <a:pt x="17930" y="10220"/>
                    <a:pt x="17930" y="10077"/>
                  </a:cubicBezTo>
                  <a:lnTo>
                    <a:pt x="17930" y="790"/>
                  </a:lnTo>
                  <a:cubicBezTo>
                    <a:pt x="17930" y="356"/>
                    <a:pt x="17574" y="0"/>
                    <a:pt x="17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4434254" y="1537668"/>
              <a:ext cx="398718" cy="375369"/>
            </a:xfrm>
            <a:custGeom>
              <a:avLst/>
              <a:gdLst/>
              <a:ahLst/>
              <a:cxnLst/>
              <a:rect l="l" t="t" r="r" b="b"/>
              <a:pathLst>
                <a:path w="17930" h="16880" extrusionOk="0">
                  <a:moveTo>
                    <a:pt x="2810" y="527"/>
                  </a:moveTo>
                  <a:lnTo>
                    <a:pt x="2810" y="1654"/>
                  </a:lnTo>
                  <a:lnTo>
                    <a:pt x="1575" y="1654"/>
                  </a:lnTo>
                  <a:lnTo>
                    <a:pt x="1575" y="527"/>
                  </a:lnTo>
                  <a:close/>
                  <a:moveTo>
                    <a:pt x="4491" y="527"/>
                  </a:moveTo>
                  <a:lnTo>
                    <a:pt x="4491" y="1654"/>
                  </a:lnTo>
                  <a:lnTo>
                    <a:pt x="3331" y="1654"/>
                  </a:lnTo>
                  <a:lnTo>
                    <a:pt x="3331" y="527"/>
                  </a:lnTo>
                  <a:close/>
                  <a:moveTo>
                    <a:pt x="6178" y="527"/>
                  </a:moveTo>
                  <a:lnTo>
                    <a:pt x="6178" y="1654"/>
                  </a:lnTo>
                  <a:lnTo>
                    <a:pt x="5018" y="1654"/>
                  </a:lnTo>
                  <a:lnTo>
                    <a:pt x="5018" y="527"/>
                  </a:lnTo>
                  <a:close/>
                  <a:moveTo>
                    <a:pt x="7861" y="527"/>
                  </a:moveTo>
                  <a:lnTo>
                    <a:pt x="7861" y="1654"/>
                  </a:lnTo>
                  <a:lnTo>
                    <a:pt x="6701" y="1654"/>
                  </a:lnTo>
                  <a:lnTo>
                    <a:pt x="6701" y="527"/>
                  </a:lnTo>
                  <a:close/>
                  <a:moveTo>
                    <a:pt x="9542" y="527"/>
                  </a:moveTo>
                  <a:lnTo>
                    <a:pt x="9542" y="1654"/>
                  </a:lnTo>
                  <a:lnTo>
                    <a:pt x="8382" y="1654"/>
                  </a:lnTo>
                  <a:lnTo>
                    <a:pt x="8382" y="527"/>
                  </a:lnTo>
                  <a:close/>
                  <a:moveTo>
                    <a:pt x="11226" y="527"/>
                  </a:moveTo>
                  <a:lnTo>
                    <a:pt x="11226" y="1654"/>
                  </a:lnTo>
                  <a:lnTo>
                    <a:pt x="10066" y="1654"/>
                  </a:lnTo>
                  <a:lnTo>
                    <a:pt x="10066" y="527"/>
                  </a:lnTo>
                  <a:close/>
                  <a:moveTo>
                    <a:pt x="12907" y="527"/>
                  </a:moveTo>
                  <a:lnTo>
                    <a:pt x="12907" y="1654"/>
                  </a:lnTo>
                  <a:lnTo>
                    <a:pt x="11747" y="1654"/>
                  </a:lnTo>
                  <a:lnTo>
                    <a:pt x="11747" y="527"/>
                  </a:lnTo>
                  <a:close/>
                  <a:moveTo>
                    <a:pt x="14590" y="527"/>
                  </a:moveTo>
                  <a:lnTo>
                    <a:pt x="14590" y="1654"/>
                  </a:lnTo>
                  <a:lnTo>
                    <a:pt x="13433" y="1654"/>
                  </a:lnTo>
                  <a:lnTo>
                    <a:pt x="13433" y="527"/>
                  </a:lnTo>
                  <a:close/>
                  <a:moveTo>
                    <a:pt x="16352" y="527"/>
                  </a:moveTo>
                  <a:lnTo>
                    <a:pt x="16352" y="1654"/>
                  </a:lnTo>
                  <a:lnTo>
                    <a:pt x="15117" y="1654"/>
                  </a:lnTo>
                  <a:lnTo>
                    <a:pt x="15117" y="527"/>
                  </a:lnTo>
                  <a:close/>
                  <a:moveTo>
                    <a:pt x="2810" y="2180"/>
                  </a:moveTo>
                  <a:lnTo>
                    <a:pt x="2810" y="3335"/>
                  </a:lnTo>
                  <a:lnTo>
                    <a:pt x="1575" y="3335"/>
                  </a:lnTo>
                  <a:lnTo>
                    <a:pt x="1575" y="2180"/>
                  </a:lnTo>
                  <a:close/>
                  <a:moveTo>
                    <a:pt x="4491" y="2180"/>
                  </a:moveTo>
                  <a:lnTo>
                    <a:pt x="4491" y="3335"/>
                  </a:lnTo>
                  <a:lnTo>
                    <a:pt x="3331" y="3335"/>
                  </a:lnTo>
                  <a:lnTo>
                    <a:pt x="3331" y="2180"/>
                  </a:lnTo>
                  <a:close/>
                  <a:moveTo>
                    <a:pt x="6178" y="2180"/>
                  </a:moveTo>
                  <a:lnTo>
                    <a:pt x="6178" y="3335"/>
                  </a:lnTo>
                  <a:lnTo>
                    <a:pt x="5018" y="3335"/>
                  </a:lnTo>
                  <a:lnTo>
                    <a:pt x="5018" y="2180"/>
                  </a:lnTo>
                  <a:close/>
                  <a:moveTo>
                    <a:pt x="7861" y="2180"/>
                  </a:moveTo>
                  <a:lnTo>
                    <a:pt x="7861" y="3335"/>
                  </a:lnTo>
                  <a:lnTo>
                    <a:pt x="6701" y="3335"/>
                  </a:lnTo>
                  <a:lnTo>
                    <a:pt x="6701" y="2180"/>
                  </a:lnTo>
                  <a:close/>
                  <a:moveTo>
                    <a:pt x="9542" y="2180"/>
                  </a:moveTo>
                  <a:lnTo>
                    <a:pt x="9542" y="3335"/>
                  </a:lnTo>
                  <a:lnTo>
                    <a:pt x="8382" y="3335"/>
                  </a:lnTo>
                  <a:lnTo>
                    <a:pt x="8382" y="2180"/>
                  </a:lnTo>
                  <a:close/>
                  <a:moveTo>
                    <a:pt x="11226" y="2180"/>
                  </a:moveTo>
                  <a:lnTo>
                    <a:pt x="11226" y="3335"/>
                  </a:lnTo>
                  <a:lnTo>
                    <a:pt x="10066" y="3335"/>
                  </a:lnTo>
                  <a:lnTo>
                    <a:pt x="10066" y="2180"/>
                  </a:lnTo>
                  <a:close/>
                  <a:moveTo>
                    <a:pt x="12909" y="2180"/>
                  </a:moveTo>
                  <a:lnTo>
                    <a:pt x="12909" y="3335"/>
                  </a:lnTo>
                  <a:lnTo>
                    <a:pt x="11752" y="3335"/>
                  </a:lnTo>
                  <a:lnTo>
                    <a:pt x="11752" y="2180"/>
                  </a:lnTo>
                  <a:close/>
                  <a:moveTo>
                    <a:pt x="14590" y="2180"/>
                  </a:moveTo>
                  <a:lnTo>
                    <a:pt x="14590" y="3335"/>
                  </a:lnTo>
                  <a:lnTo>
                    <a:pt x="13433" y="3335"/>
                  </a:lnTo>
                  <a:lnTo>
                    <a:pt x="13433" y="2180"/>
                  </a:lnTo>
                  <a:close/>
                  <a:moveTo>
                    <a:pt x="16352" y="2180"/>
                  </a:moveTo>
                  <a:lnTo>
                    <a:pt x="16352" y="3335"/>
                  </a:lnTo>
                  <a:lnTo>
                    <a:pt x="15117" y="3335"/>
                  </a:lnTo>
                  <a:lnTo>
                    <a:pt x="15117" y="2180"/>
                  </a:lnTo>
                  <a:close/>
                  <a:moveTo>
                    <a:pt x="6178" y="3861"/>
                  </a:moveTo>
                  <a:lnTo>
                    <a:pt x="6178" y="5015"/>
                  </a:lnTo>
                  <a:lnTo>
                    <a:pt x="5018" y="5015"/>
                  </a:lnTo>
                  <a:lnTo>
                    <a:pt x="5018" y="3861"/>
                  </a:lnTo>
                  <a:close/>
                  <a:moveTo>
                    <a:pt x="11226" y="3861"/>
                  </a:moveTo>
                  <a:lnTo>
                    <a:pt x="11226" y="5015"/>
                  </a:lnTo>
                  <a:lnTo>
                    <a:pt x="10066" y="5015"/>
                  </a:lnTo>
                  <a:lnTo>
                    <a:pt x="10066" y="3861"/>
                  </a:lnTo>
                  <a:close/>
                  <a:moveTo>
                    <a:pt x="16352" y="3861"/>
                  </a:moveTo>
                  <a:lnTo>
                    <a:pt x="16352" y="5015"/>
                  </a:lnTo>
                  <a:lnTo>
                    <a:pt x="15117" y="5015"/>
                  </a:lnTo>
                  <a:lnTo>
                    <a:pt x="15117" y="3861"/>
                  </a:lnTo>
                  <a:close/>
                  <a:moveTo>
                    <a:pt x="2810" y="3864"/>
                  </a:moveTo>
                  <a:lnTo>
                    <a:pt x="2810" y="5021"/>
                  </a:lnTo>
                  <a:lnTo>
                    <a:pt x="1575" y="5021"/>
                  </a:lnTo>
                  <a:lnTo>
                    <a:pt x="1575" y="3864"/>
                  </a:lnTo>
                  <a:close/>
                  <a:moveTo>
                    <a:pt x="4491" y="3864"/>
                  </a:moveTo>
                  <a:lnTo>
                    <a:pt x="4491" y="5021"/>
                  </a:lnTo>
                  <a:lnTo>
                    <a:pt x="3331" y="5021"/>
                  </a:lnTo>
                  <a:lnTo>
                    <a:pt x="3331" y="3864"/>
                  </a:lnTo>
                  <a:close/>
                  <a:moveTo>
                    <a:pt x="7861" y="3864"/>
                  </a:moveTo>
                  <a:lnTo>
                    <a:pt x="7861" y="5021"/>
                  </a:lnTo>
                  <a:lnTo>
                    <a:pt x="6701" y="5021"/>
                  </a:lnTo>
                  <a:lnTo>
                    <a:pt x="6701" y="3864"/>
                  </a:lnTo>
                  <a:close/>
                  <a:moveTo>
                    <a:pt x="9545" y="3864"/>
                  </a:moveTo>
                  <a:lnTo>
                    <a:pt x="9545" y="5021"/>
                  </a:lnTo>
                  <a:lnTo>
                    <a:pt x="8385" y="5021"/>
                  </a:lnTo>
                  <a:lnTo>
                    <a:pt x="8385" y="3864"/>
                  </a:lnTo>
                  <a:close/>
                  <a:moveTo>
                    <a:pt x="12907" y="3864"/>
                  </a:moveTo>
                  <a:lnTo>
                    <a:pt x="12907" y="5021"/>
                  </a:lnTo>
                  <a:lnTo>
                    <a:pt x="11747" y="5021"/>
                  </a:lnTo>
                  <a:lnTo>
                    <a:pt x="11747" y="3864"/>
                  </a:lnTo>
                  <a:close/>
                  <a:moveTo>
                    <a:pt x="14590" y="3864"/>
                  </a:moveTo>
                  <a:lnTo>
                    <a:pt x="14590" y="5021"/>
                  </a:lnTo>
                  <a:lnTo>
                    <a:pt x="13433" y="5021"/>
                  </a:lnTo>
                  <a:lnTo>
                    <a:pt x="13433" y="3864"/>
                  </a:lnTo>
                  <a:close/>
                  <a:moveTo>
                    <a:pt x="9545" y="5545"/>
                  </a:moveTo>
                  <a:lnTo>
                    <a:pt x="9545" y="6231"/>
                  </a:lnTo>
                  <a:cubicBezTo>
                    <a:pt x="9534" y="6231"/>
                    <a:pt x="9528" y="6231"/>
                    <a:pt x="9525" y="6228"/>
                  </a:cubicBezTo>
                  <a:cubicBezTo>
                    <a:pt x="9344" y="6209"/>
                    <a:pt x="9159" y="6199"/>
                    <a:pt x="8972" y="6199"/>
                  </a:cubicBezTo>
                  <a:cubicBezTo>
                    <a:pt x="8779" y="6199"/>
                    <a:pt x="8583" y="6210"/>
                    <a:pt x="8385" y="6231"/>
                  </a:cubicBezTo>
                  <a:lnTo>
                    <a:pt x="8385" y="5545"/>
                  </a:lnTo>
                  <a:close/>
                  <a:moveTo>
                    <a:pt x="2810" y="5545"/>
                  </a:moveTo>
                  <a:lnTo>
                    <a:pt x="2810" y="6702"/>
                  </a:lnTo>
                  <a:lnTo>
                    <a:pt x="1575" y="6702"/>
                  </a:lnTo>
                  <a:lnTo>
                    <a:pt x="1575" y="5545"/>
                  </a:lnTo>
                  <a:close/>
                  <a:moveTo>
                    <a:pt x="4497" y="5545"/>
                  </a:moveTo>
                  <a:lnTo>
                    <a:pt x="4497" y="6702"/>
                  </a:lnTo>
                  <a:lnTo>
                    <a:pt x="3337" y="6702"/>
                  </a:lnTo>
                  <a:lnTo>
                    <a:pt x="3337" y="5545"/>
                  </a:lnTo>
                  <a:close/>
                  <a:moveTo>
                    <a:pt x="6178" y="5545"/>
                  </a:moveTo>
                  <a:lnTo>
                    <a:pt x="6178" y="6702"/>
                  </a:lnTo>
                  <a:lnTo>
                    <a:pt x="5018" y="6702"/>
                  </a:lnTo>
                  <a:lnTo>
                    <a:pt x="5018" y="5545"/>
                  </a:lnTo>
                  <a:close/>
                  <a:moveTo>
                    <a:pt x="7861" y="5545"/>
                  </a:moveTo>
                  <a:lnTo>
                    <a:pt x="7861" y="6315"/>
                  </a:lnTo>
                  <a:cubicBezTo>
                    <a:pt x="7472" y="6396"/>
                    <a:pt x="7091" y="6523"/>
                    <a:pt x="6710" y="6702"/>
                  </a:cubicBezTo>
                  <a:lnTo>
                    <a:pt x="6701" y="6702"/>
                  </a:lnTo>
                  <a:lnTo>
                    <a:pt x="6701" y="5545"/>
                  </a:lnTo>
                  <a:close/>
                  <a:moveTo>
                    <a:pt x="11226" y="5545"/>
                  </a:moveTo>
                  <a:lnTo>
                    <a:pt x="11226" y="6702"/>
                  </a:lnTo>
                  <a:lnTo>
                    <a:pt x="11220" y="6702"/>
                  </a:lnTo>
                  <a:cubicBezTo>
                    <a:pt x="10808" y="6508"/>
                    <a:pt x="10425" y="6388"/>
                    <a:pt x="10066" y="6315"/>
                  </a:cubicBezTo>
                  <a:lnTo>
                    <a:pt x="10066" y="5545"/>
                  </a:lnTo>
                  <a:close/>
                  <a:moveTo>
                    <a:pt x="12909" y="5545"/>
                  </a:moveTo>
                  <a:lnTo>
                    <a:pt x="12909" y="6702"/>
                  </a:lnTo>
                  <a:lnTo>
                    <a:pt x="11752" y="6702"/>
                  </a:lnTo>
                  <a:lnTo>
                    <a:pt x="11752" y="5545"/>
                  </a:lnTo>
                  <a:close/>
                  <a:moveTo>
                    <a:pt x="14590" y="5545"/>
                  </a:moveTo>
                  <a:lnTo>
                    <a:pt x="14590" y="6702"/>
                  </a:lnTo>
                  <a:lnTo>
                    <a:pt x="13433" y="6702"/>
                  </a:lnTo>
                  <a:lnTo>
                    <a:pt x="13433" y="5545"/>
                  </a:lnTo>
                  <a:close/>
                  <a:moveTo>
                    <a:pt x="16352" y="5545"/>
                  </a:moveTo>
                  <a:lnTo>
                    <a:pt x="16352" y="6702"/>
                  </a:lnTo>
                  <a:lnTo>
                    <a:pt x="15117" y="6702"/>
                  </a:lnTo>
                  <a:lnTo>
                    <a:pt x="15117" y="5545"/>
                  </a:lnTo>
                  <a:close/>
                  <a:moveTo>
                    <a:pt x="8962" y="6723"/>
                  </a:moveTo>
                  <a:cubicBezTo>
                    <a:pt x="9352" y="6723"/>
                    <a:pt x="9747" y="6770"/>
                    <a:pt x="10136" y="6870"/>
                  </a:cubicBezTo>
                  <a:lnTo>
                    <a:pt x="8965" y="7724"/>
                  </a:lnTo>
                  <a:lnTo>
                    <a:pt x="7788" y="6870"/>
                  </a:lnTo>
                  <a:cubicBezTo>
                    <a:pt x="8166" y="6773"/>
                    <a:pt x="8562" y="6723"/>
                    <a:pt x="8962" y="6723"/>
                  </a:cubicBezTo>
                  <a:close/>
                  <a:moveTo>
                    <a:pt x="5819" y="7226"/>
                  </a:moveTo>
                  <a:cubicBezTo>
                    <a:pt x="5528" y="7439"/>
                    <a:pt x="5262" y="7677"/>
                    <a:pt x="5018" y="7943"/>
                  </a:cubicBezTo>
                  <a:lnTo>
                    <a:pt x="5018" y="7226"/>
                  </a:lnTo>
                  <a:close/>
                  <a:moveTo>
                    <a:pt x="12907" y="7226"/>
                  </a:moveTo>
                  <a:lnTo>
                    <a:pt x="12907" y="7943"/>
                  </a:lnTo>
                  <a:cubicBezTo>
                    <a:pt x="12666" y="7677"/>
                    <a:pt x="12397" y="7439"/>
                    <a:pt x="12105" y="7226"/>
                  </a:cubicBezTo>
                  <a:close/>
                  <a:moveTo>
                    <a:pt x="2810" y="7226"/>
                  </a:moveTo>
                  <a:lnTo>
                    <a:pt x="2810" y="8383"/>
                  </a:lnTo>
                  <a:lnTo>
                    <a:pt x="1575" y="8383"/>
                  </a:lnTo>
                  <a:lnTo>
                    <a:pt x="1575" y="7226"/>
                  </a:lnTo>
                  <a:close/>
                  <a:moveTo>
                    <a:pt x="4497" y="7226"/>
                  </a:moveTo>
                  <a:lnTo>
                    <a:pt x="4497" y="8383"/>
                  </a:lnTo>
                  <a:lnTo>
                    <a:pt x="3337" y="8383"/>
                  </a:lnTo>
                  <a:lnTo>
                    <a:pt x="3337" y="7226"/>
                  </a:lnTo>
                  <a:close/>
                  <a:moveTo>
                    <a:pt x="14590" y="7226"/>
                  </a:moveTo>
                  <a:lnTo>
                    <a:pt x="14590" y="8383"/>
                  </a:lnTo>
                  <a:lnTo>
                    <a:pt x="13433" y="8383"/>
                  </a:lnTo>
                  <a:lnTo>
                    <a:pt x="13433" y="7226"/>
                  </a:lnTo>
                  <a:close/>
                  <a:moveTo>
                    <a:pt x="16352" y="7226"/>
                  </a:moveTo>
                  <a:lnTo>
                    <a:pt x="16352" y="8383"/>
                  </a:lnTo>
                  <a:lnTo>
                    <a:pt x="15117" y="8383"/>
                  </a:lnTo>
                  <a:lnTo>
                    <a:pt x="15117" y="7226"/>
                  </a:lnTo>
                  <a:close/>
                  <a:moveTo>
                    <a:pt x="2810" y="8907"/>
                  </a:moveTo>
                  <a:lnTo>
                    <a:pt x="2810" y="10063"/>
                  </a:lnTo>
                  <a:lnTo>
                    <a:pt x="1575" y="10063"/>
                  </a:lnTo>
                  <a:lnTo>
                    <a:pt x="1575" y="8907"/>
                  </a:lnTo>
                  <a:close/>
                  <a:moveTo>
                    <a:pt x="4317" y="8907"/>
                  </a:moveTo>
                  <a:cubicBezTo>
                    <a:pt x="4107" y="9273"/>
                    <a:pt x="3945" y="9660"/>
                    <a:pt x="3830" y="10063"/>
                  </a:cubicBezTo>
                  <a:lnTo>
                    <a:pt x="3337" y="10063"/>
                  </a:lnTo>
                  <a:lnTo>
                    <a:pt x="3337" y="8907"/>
                  </a:lnTo>
                  <a:close/>
                  <a:moveTo>
                    <a:pt x="14590" y="8907"/>
                  </a:moveTo>
                  <a:lnTo>
                    <a:pt x="14590" y="10063"/>
                  </a:lnTo>
                  <a:lnTo>
                    <a:pt x="14097" y="10063"/>
                  </a:lnTo>
                  <a:cubicBezTo>
                    <a:pt x="13982" y="9660"/>
                    <a:pt x="13817" y="9273"/>
                    <a:pt x="13610" y="8907"/>
                  </a:cubicBezTo>
                  <a:close/>
                  <a:moveTo>
                    <a:pt x="16352" y="8907"/>
                  </a:moveTo>
                  <a:lnTo>
                    <a:pt x="16352" y="10063"/>
                  </a:lnTo>
                  <a:lnTo>
                    <a:pt x="15117" y="10063"/>
                  </a:lnTo>
                  <a:lnTo>
                    <a:pt x="15117" y="8907"/>
                  </a:lnTo>
                  <a:close/>
                  <a:moveTo>
                    <a:pt x="7169" y="7069"/>
                  </a:moveTo>
                  <a:lnTo>
                    <a:pt x="7169" y="7069"/>
                  </a:lnTo>
                  <a:cubicBezTo>
                    <a:pt x="7206" y="7102"/>
                    <a:pt x="7122" y="7032"/>
                    <a:pt x="8699" y="8181"/>
                  </a:cubicBezTo>
                  <a:lnTo>
                    <a:pt x="8699" y="9461"/>
                  </a:lnTo>
                  <a:lnTo>
                    <a:pt x="7018" y="10685"/>
                  </a:lnTo>
                  <a:lnTo>
                    <a:pt x="5850" y="10257"/>
                  </a:lnTo>
                  <a:lnTo>
                    <a:pt x="5278" y="8500"/>
                  </a:lnTo>
                  <a:cubicBezTo>
                    <a:pt x="5276" y="8486"/>
                    <a:pt x="5270" y="8472"/>
                    <a:pt x="5262" y="8458"/>
                  </a:cubicBezTo>
                  <a:cubicBezTo>
                    <a:pt x="5769" y="7850"/>
                    <a:pt x="6424" y="7369"/>
                    <a:pt x="7169" y="7069"/>
                  </a:cubicBezTo>
                  <a:close/>
                  <a:moveTo>
                    <a:pt x="10752" y="7069"/>
                  </a:moveTo>
                  <a:lnTo>
                    <a:pt x="10752" y="7069"/>
                  </a:lnTo>
                  <a:cubicBezTo>
                    <a:pt x="11500" y="7369"/>
                    <a:pt x="12153" y="7850"/>
                    <a:pt x="12663" y="8458"/>
                  </a:cubicBezTo>
                  <a:cubicBezTo>
                    <a:pt x="12654" y="8472"/>
                    <a:pt x="12652" y="8486"/>
                    <a:pt x="12643" y="8500"/>
                  </a:cubicBezTo>
                  <a:lnTo>
                    <a:pt x="12075" y="10257"/>
                  </a:lnTo>
                  <a:lnTo>
                    <a:pt x="10906" y="10685"/>
                  </a:lnTo>
                  <a:lnTo>
                    <a:pt x="9223" y="9464"/>
                  </a:lnTo>
                  <a:lnTo>
                    <a:pt x="9223" y="8181"/>
                  </a:lnTo>
                  <a:lnTo>
                    <a:pt x="9226" y="8181"/>
                  </a:lnTo>
                  <a:cubicBezTo>
                    <a:pt x="10803" y="7032"/>
                    <a:pt x="10719" y="7102"/>
                    <a:pt x="10752" y="7069"/>
                  </a:cubicBezTo>
                  <a:close/>
                  <a:moveTo>
                    <a:pt x="4883" y="8979"/>
                  </a:moveTo>
                  <a:lnTo>
                    <a:pt x="5332" y="10360"/>
                  </a:lnTo>
                  <a:lnTo>
                    <a:pt x="4158" y="11215"/>
                  </a:lnTo>
                  <a:lnTo>
                    <a:pt x="4158" y="11187"/>
                  </a:lnTo>
                  <a:cubicBezTo>
                    <a:pt x="4217" y="10430"/>
                    <a:pt x="4449" y="9666"/>
                    <a:pt x="4883" y="8979"/>
                  </a:cubicBezTo>
                  <a:close/>
                  <a:moveTo>
                    <a:pt x="13044" y="8979"/>
                  </a:moveTo>
                  <a:cubicBezTo>
                    <a:pt x="13461" y="9646"/>
                    <a:pt x="13713" y="10408"/>
                    <a:pt x="13769" y="11215"/>
                  </a:cubicBezTo>
                  <a:lnTo>
                    <a:pt x="12596" y="10360"/>
                  </a:lnTo>
                  <a:lnTo>
                    <a:pt x="13044" y="8979"/>
                  </a:lnTo>
                  <a:close/>
                  <a:moveTo>
                    <a:pt x="8965" y="9918"/>
                  </a:moveTo>
                  <a:lnTo>
                    <a:pt x="10562" y="11078"/>
                  </a:lnTo>
                  <a:lnTo>
                    <a:pt x="9951" y="12955"/>
                  </a:lnTo>
                  <a:lnTo>
                    <a:pt x="7979" y="12955"/>
                  </a:lnTo>
                  <a:lnTo>
                    <a:pt x="7371" y="11078"/>
                  </a:lnTo>
                  <a:lnTo>
                    <a:pt x="8965" y="9918"/>
                  </a:lnTo>
                  <a:close/>
                  <a:moveTo>
                    <a:pt x="12243" y="10755"/>
                  </a:moveTo>
                  <a:cubicBezTo>
                    <a:pt x="13817" y="11896"/>
                    <a:pt x="13722" y="11834"/>
                    <a:pt x="13764" y="11859"/>
                  </a:cubicBezTo>
                  <a:cubicBezTo>
                    <a:pt x="13713" y="12683"/>
                    <a:pt x="13453" y="13448"/>
                    <a:pt x="13035" y="14106"/>
                  </a:cubicBezTo>
                  <a:cubicBezTo>
                    <a:pt x="13021" y="14103"/>
                    <a:pt x="13005" y="14103"/>
                    <a:pt x="12991" y="14103"/>
                  </a:cubicBezTo>
                  <a:lnTo>
                    <a:pt x="11144" y="14103"/>
                  </a:lnTo>
                  <a:lnTo>
                    <a:pt x="10430" y="13167"/>
                  </a:lnTo>
                  <a:lnTo>
                    <a:pt x="11074" y="11181"/>
                  </a:lnTo>
                  <a:lnTo>
                    <a:pt x="12243" y="10755"/>
                  </a:lnTo>
                  <a:close/>
                  <a:moveTo>
                    <a:pt x="6718" y="14624"/>
                  </a:moveTo>
                  <a:lnTo>
                    <a:pt x="6718" y="14630"/>
                  </a:lnTo>
                  <a:lnTo>
                    <a:pt x="7166" y="16008"/>
                  </a:lnTo>
                  <a:cubicBezTo>
                    <a:pt x="7161" y="16005"/>
                    <a:pt x="7150" y="16002"/>
                    <a:pt x="7144" y="15997"/>
                  </a:cubicBezTo>
                  <a:cubicBezTo>
                    <a:pt x="6438" y="15708"/>
                    <a:pt x="5785" y="15240"/>
                    <a:pt x="5267" y="14624"/>
                  </a:cubicBezTo>
                  <a:close/>
                  <a:moveTo>
                    <a:pt x="12654" y="14630"/>
                  </a:moveTo>
                  <a:cubicBezTo>
                    <a:pt x="12153" y="15226"/>
                    <a:pt x="11506" y="15708"/>
                    <a:pt x="10758" y="16008"/>
                  </a:cubicBezTo>
                  <a:lnTo>
                    <a:pt x="11206" y="14630"/>
                  </a:lnTo>
                  <a:close/>
                  <a:moveTo>
                    <a:pt x="10010" y="13478"/>
                  </a:moveTo>
                  <a:lnTo>
                    <a:pt x="10724" y="14414"/>
                  </a:lnTo>
                  <a:cubicBezTo>
                    <a:pt x="10122" y="16269"/>
                    <a:pt x="10153" y="16162"/>
                    <a:pt x="10147" y="16207"/>
                  </a:cubicBezTo>
                  <a:cubicBezTo>
                    <a:pt x="9769" y="16302"/>
                    <a:pt x="9374" y="16355"/>
                    <a:pt x="8968" y="16355"/>
                  </a:cubicBezTo>
                  <a:cubicBezTo>
                    <a:pt x="8562" y="16355"/>
                    <a:pt x="8167" y="16305"/>
                    <a:pt x="7783" y="16207"/>
                  </a:cubicBezTo>
                  <a:cubicBezTo>
                    <a:pt x="7772" y="16159"/>
                    <a:pt x="7805" y="16263"/>
                    <a:pt x="7203" y="14414"/>
                  </a:cubicBezTo>
                  <a:lnTo>
                    <a:pt x="7917" y="13478"/>
                  </a:lnTo>
                  <a:close/>
                  <a:moveTo>
                    <a:pt x="1312" y="1"/>
                  </a:moveTo>
                  <a:cubicBezTo>
                    <a:pt x="1169" y="1"/>
                    <a:pt x="1051" y="121"/>
                    <a:pt x="1051" y="264"/>
                  </a:cubicBezTo>
                  <a:lnTo>
                    <a:pt x="1051" y="10946"/>
                  </a:lnTo>
                  <a:cubicBezTo>
                    <a:pt x="1051" y="11089"/>
                    <a:pt x="931" y="11206"/>
                    <a:pt x="788" y="11206"/>
                  </a:cubicBezTo>
                  <a:cubicBezTo>
                    <a:pt x="645" y="11206"/>
                    <a:pt x="524" y="11089"/>
                    <a:pt x="524" y="10946"/>
                  </a:cubicBezTo>
                  <a:lnTo>
                    <a:pt x="524" y="2304"/>
                  </a:lnTo>
                  <a:cubicBezTo>
                    <a:pt x="524" y="2158"/>
                    <a:pt x="407" y="2040"/>
                    <a:pt x="261" y="2040"/>
                  </a:cubicBezTo>
                  <a:cubicBezTo>
                    <a:pt x="118" y="2040"/>
                    <a:pt x="0" y="2158"/>
                    <a:pt x="0" y="2304"/>
                  </a:cubicBezTo>
                  <a:lnTo>
                    <a:pt x="0" y="10943"/>
                  </a:lnTo>
                  <a:cubicBezTo>
                    <a:pt x="0" y="11377"/>
                    <a:pt x="353" y="11733"/>
                    <a:pt x="788" y="11733"/>
                  </a:cubicBezTo>
                  <a:cubicBezTo>
                    <a:pt x="1222" y="11733"/>
                    <a:pt x="1575" y="11377"/>
                    <a:pt x="1575" y="10943"/>
                  </a:cubicBezTo>
                  <a:lnTo>
                    <a:pt x="1575" y="10587"/>
                  </a:lnTo>
                  <a:lnTo>
                    <a:pt x="3707" y="10587"/>
                  </a:lnTo>
                  <a:cubicBezTo>
                    <a:pt x="3662" y="10845"/>
                    <a:pt x="3634" y="11108"/>
                    <a:pt x="3628" y="11375"/>
                  </a:cubicBezTo>
                  <a:cubicBezTo>
                    <a:pt x="3614" y="11831"/>
                    <a:pt x="3656" y="12279"/>
                    <a:pt x="3754" y="12714"/>
                  </a:cubicBezTo>
                  <a:cubicBezTo>
                    <a:pt x="3781" y="12835"/>
                    <a:pt x="3890" y="12919"/>
                    <a:pt x="4011" y="12919"/>
                  </a:cubicBezTo>
                  <a:cubicBezTo>
                    <a:pt x="4030" y="12919"/>
                    <a:pt x="4049" y="12917"/>
                    <a:pt x="4068" y="12913"/>
                  </a:cubicBezTo>
                  <a:cubicBezTo>
                    <a:pt x="4208" y="12882"/>
                    <a:pt x="4301" y="12742"/>
                    <a:pt x="4267" y="12599"/>
                  </a:cubicBezTo>
                  <a:cubicBezTo>
                    <a:pt x="4211" y="12355"/>
                    <a:pt x="4177" y="12109"/>
                    <a:pt x="4163" y="11859"/>
                  </a:cubicBezTo>
                  <a:cubicBezTo>
                    <a:pt x="4177" y="11851"/>
                    <a:pt x="4191" y="11845"/>
                    <a:pt x="4203" y="11834"/>
                  </a:cubicBezTo>
                  <a:lnTo>
                    <a:pt x="5687" y="10755"/>
                  </a:lnTo>
                  <a:lnTo>
                    <a:pt x="6853" y="11184"/>
                  </a:lnTo>
                  <a:lnTo>
                    <a:pt x="7497" y="13167"/>
                  </a:lnTo>
                  <a:lnTo>
                    <a:pt x="6783" y="14103"/>
                  </a:lnTo>
                  <a:lnTo>
                    <a:pt x="4937" y="14103"/>
                  </a:lnTo>
                  <a:cubicBezTo>
                    <a:pt x="4920" y="14103"/>
                    <a:pt x="4906" y="14103"/>
                    <a:pt x="4889" y="14106"/>
                  </a:cubicBezTo>
                  <a:cubicBezTo>
                    <a:pt x="4791" y="13952"/>
                    <a:pt x="4701" y="13795"/>
                    <a:pt x="4623" y="13630"/>
                  </a:cubicBezTo>
                  <a:cubicBezTo>
                    <a:pt x="4577" y="13537"/>
                    <a:pt x="4483" y="13482"/>
                    <a:pt x="4386" y="13482"/>
                  </a:cubicBezTo>
                  <a:cubicBezTo>
                    <a:pt x="4348" y="13482"/>
                    <a:pt x="4309" y="13491"/>
                    <a:pt x="4273" y="13509"/>
                  </a:cubicBezTo>
                  <a:cubicBezTo>
                    <a:pt x="4141" y="13571"/>
                    <a:pt x="4085" y="13728"/>
                    <a:pt x="4149" y="13859"/>
                  </a:cubicBezTo>
                  <a:cubicBezTo>
                    <a:pt x="4794" y="15196"/>
                    <a:pt x="5959" y="16185"/>
                    <a:pt x="7315" y="16622"/>
                  </a:cubicBezTo>
                  <a:cubicBezTo>
                    <a:pt x="7836" y="16790"/>
                    <a:pt x="8399" y="16879"/>
                    <a:pt x="8965" y="16879"/>
                  </a:cubicBezTo>
                  <a:cubicBezTo>
                    <a:pt x="11906" y="16879"/>
                    <a:pt x="14304" y="14495"/>
                    <a:pt x="14304" y="11543"/>
                  </a:cubicBezTo>
                  <a:lnTo>
                    <a:pt x="14304" y="11540"/>
                  </a:lnTo>
                  <a:cubicBezTo>
                    <a:pt x="14304" y="11234"/>
                    <a:pt x="14276" y="10910"/>
                    <a:pt x="14220" y="10587"/>
                  </a:cubicBezTo>
                  <a:lnTo>
                    <a:pt x="16352" y="10587"/>
                  </a:lnTo>
                  <a:lnTo>
                    <a:pt x="16352" y="10946"/>
                  </a:lnTo>
                  <a:cubicBezTo>
                    <a:pt x="16352" y="11380"/>
                    <a:pt x="16705" y="11733"/>
                    <a:pt x="17140" y="11733"/>
                  </a:cubicBezTo>
                  <a:cubicBezTo>
                    <a:pt x="17574" y="11733"/>
                    <a:pt x="17930" y="11380"/>
                    <a:pt x="17930" y="10946"/>
                  </a:cubicBezTo>
                  <a:lnTo>
                    <a:pt x="17930" y="10153"/>
                  </a:lnTo>
                  <a:cubicBezTo>
                    <a:pt x="17930" y="10010"/>
                    <a:pt x="17809" y="9890"/>
                    <a:pt x="17666" y="9890"/>
                  </a:cubicBezTo>
                  <a:cubicBezTo>
                    <a:pt x="17523" y="9890"/>
                    <a:pt x="17403" y="10010"/>
                    <a:pt x="17403" y="10153"/>
                  </a:cubicBezTo>
                  <a:lnTo>
                    <a:pt x="17403" y="10946"/>
                  </a:lnTo>
                  <a:cubicBezTo>
                    <a:pt x="17403" y="11089"/>
                    <a:pt x="17285" y="11206"/>
                    <a:pt x="17140" y="11206"/>
                  </a:cubicBezTo>
                  <a:cubicBezTo>
                    <a:pt x="16997" y="11206"/>
                    <a:pt x="16879" y="11089"/>
                    <a:pt x="16879" y="10946"/>
                  </a:cubicBezTo>
                  <a:lnTo>
                    <a:pt x="16879" y="264"/>
                  </a:lnTo>
                  <a:cubicBezTo>
                    <a:pt x="16879" y="121"/>
                    <a:pt x="16759" y="1"/>
                    <a:pt x="16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71"/>
          <p:cNvGrpSpPr/>
          <p:nvPr/>
        </p:nvGrpSpPr>
        <p:grpSpPr>
          <a:xfrm>
            <a:off x="6031242" y="1568645"/>
            <a:ext cx="398852" cy="298361"/>
            <a:chOff x="4942092" y="1556615"/>
            <a:chExt cx="398852" cy="298361"/>
          </a:xfrm>
        </p:grpSpPr>
        <p:sp>
          <p:nvSpPr>
            <p:cNvPr id="2096" name="Google Shape;2096;p71"/>
            <p:cNvSpPr/>
            <p:nvPr/>
          </p:nvSpPr>
          <p:spPr>
            <a:xfrm>
              <a:off x="5081388" y="1747168"/>
              <a:ext cx="14966" cy="11675"/>
            </a:xfrm>
            <a:custGeom>
              <a:avLst/>
              <a:gdLst/>
              <a:ahLst/>
              <a:cxnLst/>
              <a:rect l="l" t="t" r="r" b="b"/>
              <a:pathLst>
                <a:path w="673" h="525" extrusionOk="0">
                  <a:moveTo>
                    <a:pt x="264" y="1"/>
                  </a:moveTo>
                  <a:cubicBezTo>
                    <a:pt x="121" y="1"/>
                    <a:pt x="1" y="119"/>
                    <a:pt x="1" y="261"/>
                  </a:cubicBezTo>
                  <a:cubicBezTo>
                    <a:pt x="1" y="407"/>
                    <a:pt x="121" y="525"/>
                    <a:pt x="264" y="525"/>
                  </a:cubicBezTo>
                  <a:lnTo>
                    <a:pt x="410" y="525"/>
                  </a:lnTo>
                  <a:cubicBezTo>
                    <a:pt x="555" y="525"/>
                    <a:pt x="673" y="407"/>
                    <a:pt x="673" y="261"/>
                  </a:cubicBezTo>
                  <a:cubicBezTo>
                    <a:pt x="673" y="119"/>
                    <a:pt x="555" y="1"/>
                    <a:pt x="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4942092" y="1556615"/>
              <a:ext cx="398852" cy="298361"/>
            </a:xfrm>
            <a:custGeom>
              <a:avLst/>
              <a:gdLst/>
              <a:ahLst/>
              <a:cxnLst/>
              <a:rect l="l" t="t" r="r" b="b"/>
              <a:pathLst>
                <a:path w="17936" h="13417" extrusionOk="0">
                  <a:moveTo>
                    <a:pt x="4954" y="1578"/>
                  </a:moveTo>
                  <a:lnTo>
                    <a:pt x="4954" y="3852"/>
                  </a:lnTo>
                  <a:lnTo>
                    <a:pt x="2371" y="3852"/>
                  </a:lnTo>
                  <a:lnTo>
                    <a:pt x="2371" y="1578"/>
                  </a:lnTo>
                  <a:close/>
                  <a:moveTo>
                    <a:pt x="8013" y="1578"/>
                  </a:moveTo>
                  <a:lnTo>
                    <a:pt x="8013" y="3852"/>
                  </a:lnTo>
                  <a:lnTo>
                    <a:pt x="5480" y="3852"/>
                  </a:lnTo>
                  <a:lnTo>
                    <a:pt x="5480" y="1578"/>
                  </a:lnTo>
                  <a:close/>
                  <a:moveTo>
                    <a:pt x="11069" y="1578"/>
                  </a:moveTo>
                  <a:lnTo>
                    <a:pt x="11069" y="3852"/>
                  </a:lnTo>
                  <a:lnTo>
                    <a:pt x="8539" y="3852"/>
                  </a:lnTo>
                  <a:lnTo>
                    <a:pt x="8539" y="1578"/>
                  </a:lnTo>
                  <a:close/>
                  <a:moveTo>
                    <a:pt x="14128" y="1578"/>
                  </a:moveTo>
                  <a:lnTo>
                    <a:pt x="14128" y="3852"/>
                  </a:lnTo>
                  <a:lnTo>
                    <a:pt x="11596" y="3852"/>
                  </a:lnTo>
                  <a:lnTo>
                    <a:pt x="11596" y="1578"/>
                  </a:lnTo>
                  <a:close/>
                  <a:moveTo>
                    <a:pt x="16932" y="1578"/>
                  </a:moveTo>
                  <a:lnTo>
                    <a:pt x="16932" y="3852"/>
                  </a:lnTo>
                  <a:lnTo>
                    <a:pt x="14652" y="3852"/>
                  </a:lnTo>
                  <a:lnTo>
                    <a:pt x="14652" y="1578"/>
                  </a:lnTo>
                  <a:close/>
                  <a:moveTo>
                    <a:pt x="16932" y="4373"/>
                  </a:moveTo>
                  <a:lnTo>
                    <a:pt x="16932" y="4900"/>
                  </a:lnTo>
                  <a:lnTo>
                    <a:pt x="2371" y="4900"/>
                  </a:lnTo>
                  <a:lnTo>
                    <a:pt x="2371" y="4373"/>
                  </a:lnTo>
                  <a:close/>
                  <a:moveTo>
                    <a:pt x="4954" y="5424"/>
                  </a:moveTo>
                  <a:lnTo>
                    <a:pt x="4954" y="7702"/>
                  </a:lnTo>
                  <a:lnTo>
                    <a:pt x="2371" y="7702"/>
                  </a:lnTo>
                  <a:lnTo>
                    <a:pt x="2371" y="5424"/>
                  </a:lnTo>
                  <a:close/>
                  <a:moveTo>
                    <a:pt x="8013" y="5424"/>
                  </a:moveTo>
                  <a:lnTo>
                    <a:pt x="8013" y="7702"/>
                  </a:lnTo>
                  <a:lnTo>
                    <a:pt x="5480" y="7702"/>
                  </a:lnTo>
                  <a:lnTo>
                    <a:pt x="5480" y="5424"/>
                  </a:lnTo>
                  <a:close/>
                  <a:moveTo>
                    <a:pt x="11069" y="5424"/>
                  </a:moveTo>
                  <a:lnTo>
                    <a:pt x="11069" y="7702"/>
                  </a:lnTo>
                  <a:lnTo>
                    <a:pt x="8539" y="7702"/>
                  </a:lnTo>
                  <a:lnTo>
                    <a:pt x="8539" y="5424"/>
                  </a:lnTo>
                  <a:close/>
                  <a:moveTo>
                    <a:pt x="14131" y="5424"/>
                  </a:moveTo>
                  <a:lnTo>
                    <a:pt x="14131" y="7702"/>
                  </a:lnTo>
                  <a:lnTo>
                    <a:pt x="11598" y="7702"/>
                  </a:lnTo>
                  <a:lnTo>
                    <a:pt x="11598" y="5424"/>
                  </a:lnTo>
                  <a:close/>
                  <a:moveTo>
                    <a:pt x="16932" y="8225"/>
                  </a:moveTo>
                  <a:lnTo>
                    <a:pt x="16932" y="10366"/>
                  </a:lnTo>
                  <a:lnTo>
                    <a:pt x="15565" y="10366"/>
                  </a:lnTo>
                  <a:cubicBezTo>
                    <a:pt x="15254" y="10083"/>
                    <a:pt x="14843" y="9912"/>
                    <a:pt x="14389" y="9912"/>
                  </a:cubicBezTo>
                  <a:cubicBezTo>
                    <a:pt x="13938" y="9912"/>
                    <a:pt x="13526" y="10083"/>
                    <a:pt x="13212" y="10366"/>
                  </a:cubicBezTo>
                  <a:lnTo>
                    <a:pt x="4245" y="10366"/>
                  </a:lnTo>
                  <a:cubicBezTo>
                    <a:pt x="3934" y="10083"/>
                    <a:pt x="3519" y="9912"/>
                    <a:pt x="3068" y="9912"/>
                  </a:cubicBezTo>
                  <a:cubicBezTo>
                    <a:pt x="2617" y="9912"/>
                    <a:pt x="2203" y="10083"/>
                    <a:pt x="1892" y="10366"/>
                  </a:cubicBezTo>
                  <a:lnTo>
                    <a:pt x="998" y="10366"/>
                  </a:lnTo>
                  <a:lnTo>
                    <a:pt x="998" y="9206"/>
                  </a:lnTo>
                  <a:lnTo>
                    <a:pt x="1404" y="9206"/>
                  </a:lnTo>
                  <a:cubicBezTo>
                    <a:pt x="1550" y="9206"/>
                    <a:pt x="1667" y="9088"/>
                    <a:pt x="1667" y="8945"/>
                  </a:cubicBezTo>
                  <a:cubicBezTo>
                    <a:pt x="1667" y="8800"/>
                    <a:pt x="1550" y="8682"/>
                    <a:pt x="1404" y="8682"/>
                  </a:cubicBezTo>
                  <a:lnTo>
                    <a:pt x="998" y="8682"/>
                  </a:lnTo>
                  <a:lnTo>
                    <a:pt x="998" y="8315"/>
                  </a:lnTo>
                  <a:cubicBezTo>
                    <a:pt x="998" y="8265"/>
                    <a:pt x="1040" y="8225"/>
                    <a:pt x="1088" y="8225"/>
                  </a:cubicBezTo>
                  <a:close/>
                  <a:moveTo>
                    <a:pt x="1497" y="10892"/>
                  </a:moveTo>
                  <a:cubicBezTo>
                    <a:pt x="1415" y="11052"/>
                    <a:pt x="1359" y="11231"/>
                    <a:pt x="1334" y="11416"/>
                  </a:cubicBezTo>
                  <a:lnTo>
                    <a:pt x="547" y="11416"/>
                  </a:lnTo>
                  <a:cubicBezTo>
                    <a:pt x="536" y="11416"/>
                    <a:pt x="527" y="11411"/>
                    <a:pt x="527" y="11399"/>
                  </a:cubicBezTo>
                  <a:lnTo>
                    <a:pt x="527" y="10909"/>
                  </a:lnTo>
                  <a:cubicBezTo>
                    <a:pt x="527" y="10898"/>
                    <a:pt x="533" y="10892"/>
                    <a:pt x="544" y="10892"/>
                  </a:cubicBezTo>
                  <a:close/>
                  <a:moveTo>
                    <a:pt x="17386" y="10892"/>
                  </a:moveTo>
                  <a:cubicBezTo>
                    <a:pt x="17397" y="10892"/>
                    <a:pt x="17403" y="10898"/>
                    <a:pt x="17403" y="10909"/>
                  </a:cubicBezTo>
                  <a:lnTo>
                    <a:pt x="17403" y="11399"/>
                  </a:lnTo>
                  <a:lnTo>
                    <a:pt x="17406" y="11399"/>
                  </a:lnTo>
                  <a:cubicBezTo>
                    <a:pt x="17406" y="11411"/>
                    <a:pt x="17397" y="11416"/>
                    <a:pt x="17386" y="11416"/>
                  </a:cubicBezTo>
                  <a:lnTo>
                    <a:pt x="16123" y="11416"/>
                  </a:lnTo>
                  <a:cubicBezTo>
                    <a:pt x="16098" y="11231"/>
                    <a:pt x="16042" y="11052"/>
                    <a:pt x="15963" y="10892"/>
                  </a:cubicBezTo>
                  <a:close/>
                  <a:moveTo>
                    <a:pt x="3068" y="10436"/>
                  </a:moveTo>
                  <a:cubicBezTo>
                    <a:pt x="3743" y="10436"/>
                    <a:pt x="4292" y="10985"/>
                    <a:pt x="4292" y="11663"/>
                  </a:cubicBezTo>
                  <a:cubicBezTo>
                    <a:pt x="4292" y="12338"/>
                    <a:pt x="3743" y="12887"/>
                    <a:pt x="3068" y="12887"/>
                  </a:cubicBezTo>
                  <a:cubicBezTo>
                    <a:pt x="2393" y="12887"/>
                    <a:pt x="1841" y="12338"/>
                    <a:pt x="1841" y="11663"/>
                  </a:cubicBezTo>
                  <a:cubicBezTo>
                    <a:pt x="1841" y="10985"/>
                    <a:pt x="2393" y="10436"/>
                    <a:pt x="3068" y="10436"/>
                  </a:cubicBezTo>
                  <a:close/>
                  <a:moveTo>
                    <a:pt x="14394" y="10436"/>
                  </a:moveTo>
                  <a:cubicBezTo>
                    <a:pt x="15069" y="10436"/>
                    <a:pt x="15618" y="10985"/>
                    <a:pt x="15618" y="11663"/>
                  </a:cubicBezTo>
                  <a:cubicBezTo>
                    <a:pt x="15618" y="12338"/>
                    <a:pt x="15069" y="12887"/>
                    <a:pt x="14394" y="12887"/>
                  </a:cubicBezTo>
                  <a:cubicBezTo>
                    <a:pt x="13716" y="12887"/>
                    <a:pt x="13167" y="12338"/>
                    <a:pt x="13167" y="11663"/>
                  </a:cubicBezTo>
                  <a:cubicBezTo>
                    <a:pt x="13167" y="10985"/>
                    <a:pt x="13716" y="10436"/>
                    <a:pt x="14394" y="10436"/>
                  </a:cubicBezTo>
                  <a:close/>
                  <a:moveTo>
                    <a:pt x="2880" y="0"/>
                  </a:moveTo>
                  <a:cubicBezTo>
                    <a:pt x="2309" y="0"/>
                    <a:pt x="1847" y="463"/>
                    <a:pt x="1847" y="1034"/>
                  </a:cubicBezTo>
                  <a:lnTo>
                    <a:pt x="1847" y="7702"/>
                  </a:lnTo>
                  <a:lnTo>
                    <a:pt x="1088" y="7702"/>
                  </a:lnTo>
                  <a:cubicBezTo>
                    <a:pt x="751" y="7702"/>
                    <a:pt x="474" y="7979"/>
                    <a:pt x="474" y="8315"/>
                  </a:cubicBezTo>
                  <a:lnTo>
                    <a:pt x="474" y="10371"/>
                  </a:lnTo>
                  <a:cubicBezTo>
                    <a:pt x="208" y="10408"/>
                    <a:pt x="1" y="10635"/>
                    <a:pt x="1" y="10912"/>
                  </a:cubicBezTo>
                  <a:lnTo>
                    <a:pt x="1" y="11402"/>
                  </a:lnTo>
                  <a:cubicBezTo>
                    <a:pt x="1" y="11699"/>
                    <a:pt x="247" y="11946"/>
                    <a:pt x="544" y="11946"/>
                  </a:cubicBezTo>
                  <a:lnTo>
                    <a:pt x="1340" y="11946"/>
                  </a:lnTo>
                  <a:cubicBezTo>
                    <a:pt x="1471" y="12778"/>
                    <a:pt x="2197" y="13416"/>
                    <a:pt x="3068" y="13416"/>
                  </a:cubicBezTo>
                  <a:cubicBezTo>
                    <a:pt x="3937" y="13416"/>
                    <a:pt x="4662" y="12778"/>
                    <a:pt x="4797" y="11946"/>
                  </a:cubicBezTo>
                  <a:lnTo>
                    <a:pt x="5606" y="11946"/>
                  </a:lnTo>
                  <a:cubicBezTo>
                    <a:pt x="5752" y="11946"/>
                    <a:pt x="5870" y="11825"/>
                    <a:pt x="5870" y="11682"/>
                  </a:cubicBezTo>
                  <a:cubicBezTo>
                    <a:pt x="5870" y="11539"/>
                    <a:pt x="5752" y="11419"/>
                    <a:pt x="5606" y="11419"/>
                  </a:cubicBezTo>
                  <a:lnTo>
                    <a:pt x="4805" y="11419"/>
                  </a:lnTo>
                  <a:cubicBezTo>
                    <a:pt x="4780" y="11234"/>
                    <a:pt x="4724" y="11055"/>
                    <a:pt x="4643" y="10895"/>
                  </a:cubicBezTo>
                  <a:lnTo>
                    <a:pt x="12825" y="10895"/>
                  </a:lnTo>
                  <a:cubicBezTo>
                    <a:pt x="12744" y="11055"/>
                    <a:pt x="12688" y="11234"/>
                    <a:pt x="12663" y="11419"/>
                  </a:cubicBezTo>
                  <a:lnTo>
                    <a:pt x="6721" y="11419"/>
                  </a:lnTo>
                  <a:cubicBezTo>
                    <a:pt x="6576" y="11419"/>
                    <a:pt x="6458" y="11539"/>
                    <a:pt x="6458" y="11682"/>
                  </a:cubicBezTo>
                  <a:cubicBezTo>
                    <a:pt x="6458" y="11825"/>
                    <a:pt x="6576" y="11946"/>
                    <a:pt x="6721" y="11946"/>
                  </a:cubicBezTo>
                  <a:lnTo>
                    <a:pt x="12666" y="11946"/>
                  </a:lnTo>
                  <a:cubicBezTo>
                    <a:pt x="12800" y="12778"/>
                    <a:pt x="13526" y="13416"/>
                    <a:pt x="14397" y="13416"/>
                  </a:cubicBezTo>
                  <a:cubicBezTo>
                    <a:pt x="15266" y="13416"/>
                    <a:pt x="15991" y="12778"/>
                    <a:pt x="16126" y="11946"/>
                  </a:cubicBezTo>
                  <a:lnTo>
                    <a:pt x="17395" y="11946"/>
                  </a:lnTo>
                  <a:cubicBezTo>
                    <a:pt x="17692" y="11946"/>
                    <a:pt x="17935" y="11699"/>
                    <a:pt x="17935" y="11402"/>
                  </a:cubicBezTo>
                  <a:lnTo>
                    <a:pt x="17935" y="10912"/>
                  </a:lnTo>
                  <a:cubicBezTo>
                    <a:pt x="17930" y="10635"/>
                    <a:pt x="17722" y="10405"/>
                    <a:pt x="17456" y="10371"/>
                  </a:cubicBezTo>
                  <a:lnTo>
                    <a:pt x="17456" y="7256"/>
                  </a:lnTo>
                  <a:cubicBezTo>
                    <a:pt x="17456" y="7113"/>
                    <a:pt x="17339" y="6993"/>
                    <a:pt x="17196" y="6993"/>
                  </a:cubicBezTo>
                  <a:cubicBezTo>
                    <a:pt x="17050" y="6993"/>
                    <a:pt x="16932" y="7113"/>
                    <a:pt x="16932" y="7256"/>
                  </a:cubicBezTo>
                  <a:lnTo>
                    <a:pt x="16932" y="7704"/>
                  </a:lnTo>
                  <a:lnTo>
                    <a:pt x="14652" y="7704"/>
                  </a:lnTo>
                  <a:lnTo>
                    <a:pt x="14652" y="5430"/>
                  </a:lnTo>
                  <a:lnTo>
                    <a:pt x="16932" y="5430"/>
                  </a:lnTo>
                  <a:lnTo>
                    <a:pt x="16932" y="6161"/>
                  </a:lnTo>
                  <a:cubicBezTo>
                    <a:pt x="16932" y="6304"/>
                    <a:pt x="17050" y="6421"/>
                    <a:pt x="17196" y="6421"/>
                  </a:cubicBezTo>
                  <a:cubicBezTo>
                    <a:pt x="17339" y="6421"/>
                    <a:pt x="17456" y="6304"/>
                    <a:pt x="17456" y="6161"/>
                  </a:cubicBezTo>
                  <a:lnTo>
                    <a:pt x="17456" y="1034"/>
                  </a:lnTo>
                  <a:cubicBezTo>
                    <a:pt x="17456" y="463"/>
                    <a:pt x="16994" y="0"/>
                    <a:pt x="16425" y="0"/>
                  </a:cubicBezTo>
                  <a:lnTo>
                    <a:pt x="4505" y="0"/>
                  </a:lnTo>
                  <a:cubicBezTo>
                    <a:pt x="4360" y="0"/>
                    <a:pt x="4242" y="121"/>
                    <a:pt x="4242" y="264"/>
                  </a:cubicBezTo>
                  <a:cubicBezTo>
                    <a:pt x="4242" y="407"/>
                    <a:pt x="4360" y="527"/>
                    <a:pt x="4505" y="527"/>
                  </a:cubicBezTo>
                  <a:lnTo>
                    <a:pt x="16425" y="527"/>
                  </a:lnTo>
                  <a:cubicBezTo>
                    <a:pt x="16705" y="527"/>
                    <a:pt x="16932" y="754"/>
                    <a:pt x="16932" y="1034"/>
                  </a:cubicBezTo>
                  <a:lnTo>
                    <a:pt x="16932" y="1051"/>
                  </a:lnTo>
                  <a:lnTo>
                    <a:pt x="2371" y="1051"/>
                  </a:lnTo>
                  <a:lnTo>
                    <a:pt x="2371" y="1034"/>
                  </a:lnTo>
                  <a:cubicBezTo>
                    <a:pt x="2371" y="754"/>
                    <a:pt x="2600" y="527"/>
                    <a:pt x="2880" y="527"/>
                  </a:cubicBezTo>
                  <a:lnTo>
                    <a:pt x="3371" y="527"/>
                  </a:lnTo>
                  <a:cubicBezTo>
                    <a:pt x="3514" y="527"/>
                    <a:pt x="3631" y="407"/>
                    <a:pt x="3631" y="264"/>
                  </a:cubicBezTo>
                  <a:cubicBezTo>
                    <a:pt x="3631" y="121"/>
                    <a:pt x="3514" y="0"/>
                    <a:pt x="33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4993105" y="1798381"/>
              <a:ext cx="35046" cy="35091"/>
            </a:xfrm>
            <a:custGeom>
              <a:avLst/>
              <a:gdLst/>
              <a:ahLst/>
              <a:cxnLst/>
              <a:rect l="l" t="t" r="r" b="b"/>
              <a:pathLst>
                <a:path w="1576" h="1578" extrusionOk="0">
                  <a:moveTo>
                    <a:pt x="788" y="527"/>
                  </a:moveTo>
                  <a:cubicBezTo>
                    <a:pt x="931" y="527"/>
                    <a:pt x="1051" y="645"/>
                    <a:pt x="1051" y="791"/>
                  </a:cubicBezTo>
                  <a:cubicBezTo>
                    <a:pt x="1051" y="934"/>
                    <a:pt x="931" y="1051"/>
                    <a:pt x="788" y="1051"/>
                  </a:cubicBezTo>
                  <a:cubicBezTo>
                    <a:pt x="645" y="1051"/>
                    <a:pt x="525" y="934"/>
                    <a:pt x="525" y="791"/>
                  </a:cubicBezTo>
                  <a:cubicBezTo>
                    <a:pt x="525" y="645"/>
                    <a:pt x="645" y="527"/>
                    <a:pt x="788" y="527"/>
                  </a:cubicBezTo>
                  <a:close/>
                  <a:moveTo>
                    <a:pt x="788" y="1"/>
                  </a:moveTo>
                  <a:cubicBezTo>
                    <a:pt x="354" y="1"/>
                    <a:pt x="1" y="356"/>
                    <a:pt x="1" y="791"/>
                  </a:cubicBezTo>
                  <a:cubicBezTo>
                    <a:pt x="1" y="1225"/>
                    <a:pt x="354" y="1578"/>
                    <a:pt x="788" y="1578"/>
                  </a:cubicBezTo>
                  <a:cubicBezTo>
                    <a:pt x="1222" y="1578"/>
                    <a:pt x="1575" y="1225"/>
                    <a:pt x="1575" y="791"/>
                  </a:cubicBezTo>
                  <a:cubicBezTo>
                    <a:pt x="1575" y="356"/>
                    <a:pt x="1222" y="1"/>
                    <a:pt x="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5244922" y="1798381"/>
              <a:ext cx="35091" cy="35091"/>
            </a:xfrm>
            <a:custGeom>
              <a:avLst/>
              <a:gdLst/>
              <a:ahLst/>
              <a:cxnLst/>
              <a:rect l="l" t="t" r="r" b="b"/>
              <a:pathLst>
                <a:path w="1578" h="1578" extrusionOk="0">
                  <a:moveTo>
                    <a:pt x="790" y="527"/>
                  </a:moveTo>
                  <a:cubicBezTo>
                    <a:pt x="933" y="527"/>
                    <a:pt x="1051" y="645"/>
                    <a:pt x="1051" y="791"/>
                  </a:cubicBezTo>
                  <a:cubicBezTo>
                    <a:pt x="1051" y="934"/>
                    <a:pt x="933" y="1051"/>
                    <a:pt x="790" y="1051"/>
                  </a:cubicBezTo>
                  <a:cubicBezTo>
                    <a:pt x="645" y="1051"/>
                    <a:pt x="527" y="934"/>
                    <a:pt x="527" y="791"/>
                  </a:cubicBezTo>
                  <a:cubicBezTo>
                    <a:pt x="527" y="645"/>
                    <a:pt x="645" y="527"/>
                    <a:pt x="790" y="527"/>
                  </a:cubicBezTo>
                  <a:close/>
                  <a:moveTo>
                    <a:pt x="790" y="1"/>
                  </a:moveTo>
                  <a:cubicBezTo>
                    <a:pt x="356" y="1"/>
                    <a:pt x="0" y="356"/>
                    <a:pt x="0" y="791"/>
                  </a:cubicBezTo>
                  <a:cubicBezTo>
                    <a:pt x="0" y="1225"/>
                    <a:pt x="356" y="1578"/>
                    <a:pt x="790" y="1578"/>
                  </a:cubicBezTo>
                  <a:cubicBezTo>
                    <a:pt x="1225" y="1578"/>
                    <a:pt x="1577" y="1225"/>
                    <a:pt x="1577" y="791"/>
                  </a:cubicBezTo>
                  <a:cubicBezTo>
                    <a:pt x="1577" y="356"/>
                    <a:pt x="1225" y="1"/>
                    <a:pt x="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71"/>
          <p:cNvGrpSpPr/>
          <p:nvPr/>
        </p:nvGrpSpPr>
        <p:grpSpPr>
          <a:xfrm>
            <a:off x="6666413" y="1518455"/>
            <a:ext cx="398718" cy="398741"/>
            <a:chOff x="5412193" y="1505135"/>
            <a:chExt cx="398718" cy="398741"/>
          </a:xfrm>
        </p:grpSpPr>
        <p:sp>
          <p:nvSpPr>
            <p:cNvPr id="2101" name="Google Shape;2101;p71"/>
            <p:cNvSpPr/>
            <p:nvPr/>
          </p:nvSpPr>
          <p:spPr>
            <a:xfrm>
              <a:off x="5581820" y="1588236"/>
              <a:ext cx="13165" cy="24083"/>
            </a:xfrm>
            <a:custGeom>
              <a:avLst/>
              <a:gdLst/>
              <a:ahLst/>
              <a:cxnLst/>
              <a:rect l="l" t="t" r="r" b="b"/>
              <a:pathLst>
                <a:path w="592" h="1083" extrusionOk="0">
                  <a:moveTo>
                    <a:pt x="318" y="1"/>
                  </a:moveTo>
                  <a:cubicBezTo>
                    <a:pt x="184" y="1"/>
                    <a:pt x="70" y="101"/>
                    <a:pt x="56" y="242"/>
                  </a:cubicBezTo>
                  <a:lnTo>
                    <a:pt x="12" y="800"/>
                  </a:lnTo>
                  <a:cubicBezTo>
                    <a:pt x="0" y="943"/>
                    <a:pt x="110" y="1069"/>
                    <a:pt x="252" y="1083"/>
                  </a:cubicBezTo>
                  <a:lnTo>
                    <a:pt x="272" y="1083"/>
                  </a:lnTo>
                  <a:cubicBezTo>
                    <a:pt x="409" y="1083"/>
                    <a:pt x="521" y="976"/>
                    <a:pt x="535" y="842"/>
                  </a:cubicBezTo>
                  <a:lnTo>
                    <a:pt x="580" y="285"/>
                  </a:lnTo>
                  <a:cubicBezTo>
                    <a:pt x="591" y="142"/>
                    <a:pt x="488" y="16"/>
                    <a:pt x="339" y="2"/>
                  </a:cubicBezTo>
                  <a:cubicBezTo>
                    <a:pt x="332" y="1"/>
                    <a:pt x="325"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5604303" y="1589993"/>
              <a:ext cx="13165" cy="24083"/>
            </a:xfrm>
            <a:custGeom>
              <a:avLst/>
              <a:gdLst/>
              <a:ahLst/>
              <a:cxnLst/>
              <a:rect l="l" t="t" r="r" b="b"/>
              <a:pathLst>
                <a:path w="592" h="1083" extrusionOk="0">
                  <a:moveTo>
                    <a:pt x="323" y="1"/>
                  </a:moveTo>
                  <a:cubicBezTo>
                    <a:pt x="187" y="1"/>
                    <a:pt x="70" y="102"/>
                    <a:pt x="57" y="242"/>
                  </a:cubicBezTo>
                  <a:lnTo>
                    <a:pt x="12" y="799"/>
                  </a:lnTo>
                  <a:cubicBezTo>
                    <a:pt x="1" y="948"/>
                    <a:pt x="110" y="1074"/>
                    <a:pt x="253" y="1082"/>
                  </a:cubicBezTo>
                  <a:lnTo>
                    <a:pt x="275" y="1082"/>
                  </a:lnTo>
                  <a:cubicBezTo>
                    <a:pt x="410" y="1082"/>
                    <a:pt x="522" y="979"/>
                    <a:pt x="536" y="841"/>
                  </a:cubicBezTo>
                  <a:lnTo>
                    <a:pt x="583" y="287"/>
                  </a:lnTo>
                  <a:cubicBezTo>
                    <a:pt x="592" y="141"/>
                    <a:pt x="488" y="15"/>
                    <a:pt x="340" y="1"/>
                  </a:cubicBezTo>
                  <a:cubicBezTo>
                    <a:pt x="334" y="1"/>
                    <a:pt x="329" y="1"/>
                    <a:pt x="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5626785" y="1591861"/>
              <a:ext cx="13231" cy="24150"/>
            </a:xfrm>
            <a:custGeom>
              <a:avLst/>
              <a:gdLst/>
              <a:ahLst/>
              <a:cxnLst/>
              <a:rect l="l" t="t" r="r" b="b"/>
              <a:pathLst>
                <a:path w="595" h="1086" extrusionOk="0">
                  <a:moveTo>
                    <a:pt x="326" y="1"/>
                  </a:moveTo>
                  <a:cubicBezTo>
                    <a:pt x="188" y="1"/>
                    <a:pt x="70" y="102"/>
                    <a:pt x="57" y="245"/>
                  </a:cubicBezTo>
                  <a:lnTo>
                    <a:pt x="12" y="799"/>
                  </a:lnTo>
                  <a:cubicBezTo>
                    <a:pt x="1" y="945"/>
                    <a:pt x="110" y="1071"/>
                    <a:pt x="253" y="1085"/>
                  </a:cubicBezTo>
                  <a:lnTo>
                    <a:pt x="276" y="1085"/>
                  </a:lnTo>
                  <a:cubicBezTo>
                    <a:pt x="413" y="1085"/>
                    <a:pt x="525" y="979"/>
                    <a:pt x="539" y="841"/>
                  </a:cubicBezTo>
                  <a:lnTo>
                    <a:pt x="584" y="287"/>
                  </a:lnTo>
                  <a:cubicBezTo>
                    <a:pt x="595" y="141"/>
                    <a:pt x="488" y="15"/>
                    <a:pt x="343" y="1"/>
                  </a:cubicBezTo>
                  <a:cubicBezTo>
                    <a:pt x="337" y="1"/>
                    <a:pt x="332"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5649356" y="1593662"/>
              <a:ext cx="13209" cy="24083"/>
            </a:xfrm>
            <a:custGeom>
              <a:avLst/>
              <a:gdLst/>
              <a:ahLst/>
              <a:cxnLst/>
              <a:rect l="l" t="t" r="r" b="b"/>
              <a:pathLst>
                <a:path w="594" h="1083" extrusionOk="0">
                  <a:moveTo>
                    <a:pt x="321" y="0"/>
                  </a:moveTo>
                  <a:cubicBezTo>
                    <a:pt x="187" y="0"/>
                    <a:pt x="72" y="104"/>
                    <a:pt x="59" y="242"/>
                  </a:cubicBezTo>
                  <a:lnTo>
                    <a:pt x="14" y="800"/>
                  </a:lnTo>
                  <a:cubicBezTo>
                    <a:pt x="0" y="948"/>
                    <a:pt x="107" y="1074"/>
                    <a:pt x="255" y="1083"/>
                  </a:cubicBezTo>
                  <a:lnTo>
                    <a:pt x="275" y="1083"/>
                  </a:lnTo>
                  <a:cubicBezTo>
                    <a:pt x="412" y="1083"/>
                    <a:pt x="524" y="979"/>
                    <a:pt x="538" y="842"/>
                  </a:cubicBezTo>
                  <a:lnTo>
                    <a:pt x="583" y="284"/>
                  </a:lnTo>
                  <a:cubicBezTo>
                    <a:pt x="594" y="141"/>
                    <a:pt x="490" y="15"/>
                    <a:pt x="342" y="1"/>
                  </a:cubicBezTo>
                  <a:cubicBezTo>
                    <a:pt x="335" y="1"/>
                    <a:pt x="32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5671905" y="1595530"/>
              <a:ext cx="13165" cy="24083"/>
            </a:xfrm>
            <a:custGeom>
              <a:avLst/>
              <a:gdLst/>
              <a:ahLst/>
              <a:cxnLst/>
              <a:rect l="l" t="t" r="r" b="b"/>
              <a:pathLst>
                <a:path w="592" h="1083" extrusionOk="0">
                  <a:moveTo>
                    <a:pt x="319" y="1"/>
                  </a:moveTo>
                  <a:cubicBezTo>
                    <a:pt x="184" y="1"/>
                    <a:pt x="70" y="104"/>
                    <a:pt x="56" y="242"/>
                  </a:cubicBezTo>
                  <a:lnTo>
                    <a:pt x="11" y="800"/>
                  </a:lnTo>
                  <a:cubicBezTo>
                    <a:pt x="0" y="943"/>
                    <a:pt x="107" y="1069"/>
                    <a:pt x="252" y="1083"/>
                  </a:cubicBezTo>
                  <a:lnTo>
                    <a:pt x="275" y="1083"/>
                  </a:lnTo>
                  <a:cubicBezTo>
                    <a:pt x="409" y="1083"/>
                    <a:pt x="521" y="979"/>
                    <a:pt x="535" y="842"/>
                  </a:cubicBezTo>
                  <a:lnTo>
                    <a:pt x="583" y="284"/>
                  </a:lnTo>
                  <a:cubicBezTo>
                    <a:pt x="591" y="141"/>
                    <a:pt x="488" y="15"/>
                    <a:pt x="339" y="1"/>
                  </a:cubicBezTo>
                  <a:cubicBezTo>
                    <a:pt x="332" y="1"/>
                    <a:pt x="32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5577773" y="1637893"/>
              <a:ext cx="13165" cy="24083"/>
            </a:xfrm>
            <a:custGeom>
              <a:avLst/>
              <a:gdLst/>
              <a:ahLst/>
              <a:cxnLst/>
              <a:rect l="l" t="t" r="r" b="b"/>
              <a:pathLst>
                <a:path w="592" h="1083" extrusionOk="0">
                  <a:moveTo>
                    <a:pt x="319" y="0"/>
                  </a:moveTo>
                  <a:cubicBezTo>
                    <a:pt x="184" y="0"/>
                    <a:pt x="70" y="104"/>
                    <a:pt x="56" y="242"/>
                  </a:cubicBezTo>
                  <a:lnTo>
                    <a:pt x="11" y="800"/>
                  </a:lnTo>
                  <a:cubicBezTo>
                    <a:pt x="0" y="943"/>
                    <a:pt x="110" y="1069"/>
                    <a:pt x="252" y="1083"/>
                  </a:cubicBezTo>
                  <a:lnTo>
                    <a:pt x="272" y="1083"/>
                  </a:lnTo>
                  <a:cubicBezTo>
                    <a:pt x="409" y="1083"/>
                    <a:pt x="521" y="979"/>
                    <a:pt x="535" y="842"/>
                  </a:cubicBezTo>
                  <a:lnTo>
                    <a:pt x="580" y="284"/>
                  </a:lnTo>
                  <a:cubicBezTo>
                    <a:pt x="591" y="141"/>
                    <a:pt x="488" y="15"/>
                    <a:pt x="339" y="1"/>
                  </a:cubicBezTo>
                  <a:cubicBezTo>
                    <a:pt x="332" y="1"/>
                    <a:pt x="32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5600255" y="1639694"/>
              <a:ext cx="13298" cy="24083"/>
            </a:xfrm>
            <a:custGeom>
              <a:avLst/>
              <a:gdLst/>
              <a:ahLst/>
              <a:cxnLst/>
              <a:rect l="l" t="t" r="r" b="b"/>
              <a:pathLst>
                <a:path w="598" h="1083" extrusionOk="0">
                  <a:moveTo>
                    <a:pt x="324" y="1"/>
                  </a:moveTo>
                  <a:cubicBezTo>
                    <a:pt x="188" y="1"/>
                    <a:pt x="73" y="104"/>
                    <a:pt x="59" y="242"/>
                  </a:cubicBezTo>
                  <a:lnTo>
                    <a:pt x="15" y="800"/>
                  </a:lnTo>
                  <a:cubicBezTo>
                    <a:pt x="1" y="946"/>
                    <a:pt x="110" y="1072"/>
                    <a:pt x="255" y="1083"/>
                  </a:cubicBezTo>
                  <a:lnTo>
                    <a:pt x="278" y="1083"/>
                  </a:lnTo>
                  <a:cubicBezTo>
                    <a:pt x="415" y="1083"/>
                    <a:pt x="527" y="979"/>
                    <a:pt x="541" y="842"/>
                  </a:cubicBezTo>
                  <a:lnTo>
                    <a:pt x="586" y="284"/>
                  </a:lnTo>
                  <a:cubicBezTo>
                    <a:pt x="597" y="142"/>
                    <a:pt x="491" y="16"/>
                    <a:pt x="345" y="2"/>
                  </a:cubicBezTo>
                  <a:cubicBezTo>
                    <a:pt x="338" y="1"/>
                    <a:pt x="331" y="1"/>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5622871" y="1641562"/>
              <a:ext cx="13165" cy="24083"/>
            </a:xfrm>
            <a:custGeom>
              <a:avLst/>
              <a:gdLst/>
              <a:ahLst/>
              <a:cxnLst/>
              <a:rect l="l" t="t" r="r" b="b"/>
              <a:pathLst>
                <a:path w="592" h="1083" extrusionOk="0">
                  <a:moveTo>
                    <a:pt x="319" y="1"/>
                  </a:moveTo>
                  <a:cubicBezTo>
                    <a:pt x="185" y="1"/>
                    <a:pt x="70" y="104"/>
                    <a:pt x="57" y="242"/>
                  </a:cubicBezTo>
                  <a:lnTo>
                    <a:pt x="9" y="800"/>
                  </a:lnTo>
                  <a:cubicBezTo>
                    <a:pt x="0" y="943"/>
                    <a:pt x="104" y="1069"/>
                    <a:pt x="253" y="1083"/>
                  </a:cubicBezTo>
                  <a:lnTo>
                    <a:pt x="272" y="1083"/>
                  </a:lnTo>
                  <a:cubicBezTo>
                    <a:pt x="409" y="1083"/>
                    <a:pt x="522" y="979"/>
                    <a:pt x="536" y="842"/>
                  </a:cubicBezTo>
                  <a:lnTo>
                    <a:pt x="580" y="285"/>
                  </a:lnTo>
                  <a:cubicBezTo>
                    <a:pt x="592" y="142"/>
                    <a:pt x="485" y="16"/>
                    <a:pt x="339" y="2"/>
                  </a:cubicBezTo>
                  <a:cubicBezTo>
                    <a:pt x="333" y="1"/>
                    <a:pt x="326"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5645353" y="1643363"/>
              <a:ext cx="13165" cy="24105"/>
            </a:xfrm>
            <a:custGeom>
              <a:avLst/>
              <a:gdLst/>
              <a:ahLst/>
              <a:cxnLst/>
              <a:rect l="l" t="t" r="r" b="b"/>
              <a:pathLst>
                <a:path w="592" h="1084" extrusionOk="0">
                  <a:moveTo>
                    <a:pt x="319" y="1"/>
                  </a:moveTo>
                  <a:cubicBezTo>
                    <a:pt x="185" y="1"/>
                    <a:pt x="70" y="102"/>
                    <a:pt x="57" y="243"/>
                  </a:cubicBezTo>
                  <a:lnTo>
                    <a:pt x="12" y="797"/>
                  </a:lnTo>
                  <a:cubicBezTo>
                    <a:pt x="1" y="946"/>
                    <a:pt x="104" y="1072"/>
                    <a:pt x="253" y="1083"/>
                  </a:cubicBezTo>
                  <a:lnTo>
                    <a:pt x="273" y="1083"/>
                  </a:lnTo>
                  <a:cubicBezTo>
                    <a:pt x="410" y="1083"/>
                    <a:pt x="522" y="977"/>
                    <a:pt x="536" y="842"/>
                  </a:cubicBezTo>
                  <a:lnTo>
                    <a:pt x="581" y="285"/>
                  </a:lnTo>
                  <a:cubicBezTo>
                    <a:pt x="592" y="142"/>
                    <a:pt x="488" y="16"/>
                    <a:pt x="340" y="2"/>
                  </a:cubicBezTo>
                  <a:cubicBezTo>
                    <a:pt x="333" y="1"/>
                    <a:pt x="326"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5667857" y="1645253"/>
              <a:ext cx="13165" cy="24083"/>
            </a:xfrm>
            <a:custGeom>
              <a:avLst/>
              <a:gdLst/>
              <a:ahLst/>
              <a:cxnLst/>
              <a:rect l="l" t="t" r="r" b="b"/>
              <a:pathLst>
                <a:path w="592" h="1083" extrusionOk="0">
                  <a:moveTo>
                    <a:pt x="318" y="0"/>
                  </a:moveTo>
                  <a:cubicBezTo>
                    <a:pt x="184" y="0"/>
                    <a:pt x="69" y="101"/>
                    <a:pt x="56" y="242"/>
                  </a:cubicBezTo>
                  <a:lnTo>
                    <a:pt x="11" y="799"/>
                  </a:lnTo>
                  <a:cubicBezTo>
                    <a:pt x="0" y="942"/>
                    <a:pt x="107" y="1068"/>
                    <a:pt x="252" y="1082"/>
                  </a:cubicBezTo>
                  <a:lnTo>
                    <a:pt x="275" y="1082"/>
                  </a:lnTo>
                  <a:cubicBezTo>
                    <a:pt x="409" y="1082"/>
                    <a:pt x="521" y="976"/>
                    <a:pt x="535" y="841"/>
                  </a:cubicBezTo>
                  <a:lnTo>
                    <a:pt x="583" y="284"/>
                  </a:lnTo>
                  <a:cubicBezTo>
                    <a:pt x="591" y="141"/>
                    <a:pt x="488" y="15"/>
                    <a:pt x="339" y="1"/>
                  </a:cubicBezTo>
                  <a:cubicBezTo>
                    <a:pt x="332" y="0"/>
                    <a:pt x="325"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5573837" y="1686726"/>
              <a:ext cx="13231" cy="24083"/>
            </a:xfrm>
            <a:custGeom>
              <a:avLst/>
              <a:gdLst/>
              <a:ahLst/>
              <a:cxnLst/>
              <a:rect l="l" t="t" r="r" b="b"/>
              <a:pathLst>
                <a:path w="595" h="1083" extrusionOk="0">
                  <a:moveTo>
                    <a:pt x="322" y="1"/>
                  </a:moveTo>
                  <a:cubicBezTo>
                    <a:pt x="185" y="1"/>
                    <a:pt x="70" y="104"/>
                    <a:pt x="57" y="243"/>
                  </a:cubicBezTo>
                  <a:lnTo>
                    <a:pt x="12" y="800"/>
                  </a:lnTo>
                  <a:cubicBezTo>
                    <a:pt x="1" y="943"/>
                    <a:pt x="107" y="1069"/>
                    <a:pt x="253" y="1083"/>
                  </a:cubicBezTo>
                  <a:lnTo>
                    <a:pt x="275" y="1083"/>
                  </a:lnTo>
                  <a:cubicBezTo>
                    <a:pt x="410" y="1083"/>
                    <a:pt x="525" y="979"/>
                    <a:pt x="539" y="842"/>
                  </a:cubicBezTo>
                  <a:lnTo>
                    <a:pt x="583" y="285"/>
                  </a:lnTo>
                  <a:cubicBezTo>
                    <a:pt x="595" y="142"/>
                    <a:pt x="485" y="16"/>
                    <a:pt x="343" y="2"/>
                  </a:cubicBezTo>
                  <a:cubicBezTo>
                    <a:pt x="335" y="1"/>
                    <a:pt x="328"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5596342" y="1688594"/>
              <a:ext cx="13209" cy="24083"/>
            </a:xfrm>
            <a:custGeom>
              <a:avLst/>
              <a:gdLst/>
              <a:ahLst/>
              <a:cxnLst/>
              <a:rect l="l" t="t" r="r" b="b"/>
              <a:pathLst>
                <a:path w="594" h="1083" extrusionOk="0">
                  <a:moveTo>
                    <a:pt x="321" y="1"/>
                  </a:moveTo>
                  <a:cubicBezTo>
                    <a:pt x="187" y="1"/>
                    <a:pt x="72" y="104"/>
                    <a:pt x="59" y="243"/>
                  </a:cubicBezTo>
                  <a:lnTo>
                    <a:pt x="11" y="800"/>
                  </a:lnTo>
                  <a:cubicBezTo>
                    <a:pt x="0" y="943"/>
                    <a:pt x="107" y="1069"/>
                    <a:pt x="252" y="1083"/>
                  </a:cubicBezTo>
                  <a:lnTo>
                    <a:pt x="275" y="1083"/>
                  </a:lnTo>
                  <a:cubicBezTo>
                    <a:pt x="412" y="1083"/>
                    <a:pt x="524" y="979"/>
                    <a:pt x="538" y="842"/>
                  </a:cubicBezTo>
                  <a:lnTo>
                    <a:pt x="583" y="285"/>
                  </a:lnTo>
                  <a:cubicBezTo>
                    <a:pt x="594" y="142"/>
                    <a:pt x="485" y="13"/>
                    <a:pt x="342" y="2"/>
                  </a:cubicBezTo>
                  <a:cubicBezTo>
                    <a:pt x="335" y="1"/>
                    <a:pt x="32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5618890" y="1690462"/>
              <a:ext cx="13165" cy="24105"/>
            </a:xfrm>
            <a:custGeom>
              <a:avLst/>
              <a:gdLst/>
              <a:ahLst/>
              <a:cxnLst/>
              <a:rect l="l" t="t" r="r" b="b"/>
              <a:pathLst>
                <a:path w="592" h="1084" extrusionOk="0">
                  <a:moveTo>
                    <a:pt x="319" y="1"/>
                  </a:moveTo>
                  <a:cubicBezTo>
                    <a:pt x="184" y="1"/>
                    <a:pt x="70" y="104"/>
                    <a:pt x="56" y="243"/>
                  </a:cubicBezTo>
                  <a:lnTo>
                    <a:pt x="11" y="800"/>
                  </a:lnTo>
                  <a:cubicBezTo>
                    <a:pt x="0" y="943"/>
                    <a:pt x="104" y="1069"/>
                    <a:pt x="252" y="1083"/>
                  </a:cubicBezTo>
                  <a:lnTo>
                    <a:pt x="272" y="1083"/>
                  </a:lnTo>
                  <a:cubicBezTo>
                    <a:pt x="409" y="1083"/>
                    <a:pt x="521" y="979"/>
                    <a:pt x="535" y="842"/>
                  </a:cubicBezTo>
                  <a:lnTo>
                    <a:pt x="580" y="285"/>
                  </a:lnTo>
                  <a:cubicBezTo>
                    <a:pt x="591" y="139"/>
                    <a:pt x="482" y="13"/>
                    <a:pt x="339" y="2"/>
                  </a:cubicBezTo>
                  <a:cubicBezTo>
                    <a:pt x="332" y="1"/>
                    <a:pt x="32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5641372" y="1692286"/>
              <a:ext cx="13165" cy="24083"/>
            </a:xfrm>
            <a:custGeom>
              <a:avLst/>
              <a:gdLst/>
              <a:ahLst/>
              <a:cxnLst/>
              <a:rect l="l" t="t" r="r" b="b"/>
              <a:pathLst>
                <a:path w="592" h="1083" extrusionOk="0">
                  <a:moveTo>
                    <a:pt x="318" y="0"/>
                  </a:moveTo>
                  <a:cubicBezTo>
                    <a:pt x="184" y="0"/>
                    <a:pt x="70" y="101"/>
                    <a:pt x="57" y="242"/>
                  </a:cubicBezTo>
                  <a:lnTo>
                    <a:pt x="12" y="799"/>
                  </a:lnTo>
                  <a:cubicBezTo>
                    <a:pt x="0" y="942"/>
                    <a:pt x="104" y="1068"/>
                    <a:pt x="253" y="1082"/>
                  </a:cubicBezTo>
                  <a:lnTo>
                    <a:pt x="275" y="1082"/>
                  </a:lnTo>
                  <a:cubicBezTo>
                    <a:pt x="410" y="1082"/>
                    <a:pt x="522" y="976"/>
                    <a:pt x="536" y="841"/>
                  </a:cubicBezTo>
                  <a:lnTo>
                    <a:pt x="583" y="284"/>
                  </a:lnTo>
                  <a:cubicBezTo>
                    <a:pt x="592" y="141"/>
                    <a:pt x="485" y="9"/>
                    <a:pt x="339" y="1"/>
                  </a:cubicBezTo>
                  <a:cubicBezTo>
                    <a:pt x="332" y="0"/>
                    <a:pt x="325"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5663855" y="1694154"/>
              <a:ext cx="13231" cy="24083"/>
            </a:xfrm>
            <a:custGeom>
              <a:avLst/>
              <a:gdLst/>
              <a:ahLst/>
              <a:cxnLst/>
              <a:rect l="l" t="t" r="r" b="b"/>
              <a:pathLst>
                <a:path w="595" h="1083" extrusionOk="0">
                  <a:moveTo>
                    <a:pt x="321" y="0"/>
                  </a:moveTo>
                  <a:cubicBezTo>
                    <a:pt x="185" y="0"/>
                    <a:pt x="70" y="101"/>
                    <a:pt x="57" y="242"/>
                  </a:cubicBezTo>
                  <a:lnTo>
                    <a:pt x="12" y="799"/>
                  </a:lnTo>
                  <a:cubicBezTo>
                    <a:pt x="1" y="942"/>
                    <a:pt x="107" y="1068"/>
                    <a:pt x="253" y="1082"/>
                  </a:cubicBezTo>
                  <a:lnTo>
                    <a:pt x="275" y="1082"/>
                  </a:lnTo>
                  <a:cubicBezTo>
                    <a:pt x="413" y="1082"/>
                    <a:pt x="525" y="976"/>
                    <a:pt x="539" y="841"/>
                  </a:cubicBezTo>
                  <a:lnTo>
                    <a:pt x="584" y="284"/>
                  </a:lnTo>
                  <a:cubicBezTo>
                    <a:pt x="595" y="135"/>
                    <a:pt x="485" y="9"/>
                    <a:pt x="343" y="1"/>
                  </a:cubicBezTo>
                  <a:cubicBezTo>
                    <a:pt x="335" y="0"/>
                    <a:pt x="32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5569790" y="1736383"/>
              <a:ext cx="13231" cy="24150"/>
            </a:xfrm>
            <a:custGeom>
              <a:avLst/>
              <a:gdLst/>
              <a:ahLst/>
              <a:cxnLst/>
              <a:rect l="l" t="t" r="r" b="b"/>
              <a:pathLst>
                <a:path w="595" h="1086" extrusionOk="0">
                  <a:moveTo>
                    <a:pt x="326" y="1"/>
                  </a:moveTo>
                  <a:cubicBezTo>
                    <a:pt x="187" y="1"/>
                    <a:pt x="70" y="102"/>
                    <a:pt x="57" y="245"/>
                  </a:cubicBezTo>
                  <a:lnTo>
                    <a:pt x="12" y="800"/>
                  </a:lnTo>
                  <a:cubicBezTo>
                    <a:pt x="1" y="945"/>
                    <a:pt x="107" y="1071"/>
                    <a:pt x="253" y="1085"/>
                  </a:cubicBezTo>
                  <a:lnTo>
                    <a:pt x="275" y="1085"/>
                  </a:lnTo>
                  <a:cubicBezTo>
                    <a:pt x="412" y="1085"/>
                    <a:pt x="525" y="979"/>
                    <a:pt x="539" y="842"/>
                  </a:cubicBezTo>
                  <a:lnTo>
                    <a:pt x="583" y="287"/>
                  </a:lnTo>
                  <a:cubicBezTo>
                    <a:pt x="595" y="141"/>
                    <a:pt x="485" y="15"/>
                    <a:pt x="342" y="1"/>
                  </a:cubicBezTo>
                  <a:cubicBezTo>
                    <a:pt x="337" y="1"/>
                    <a:pt x="331"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5592272" y="1738251"/>
              <a:ext cx="13231" cy="24083"/>
            </a:xfrm>
            <a:custGeom>
              <a:avLst/>
              <a:gdLst/>
              <a:ahLst/>
              <a:cxnLst/>
              <a:rect l="l" t="t" r="r" b="b"/>
              <a:pathLst>
                <a:path w="595" h="1083" extrusionOk="0">
                  <a:moveTo>
                    <a:pt x="327" y="1"/>
                  </a:moveTo>
                  <a:cubicBezTo>
                    <a:pt x="190" y="1"/>
                    <a:pt x="73" y="102"/>
                    <a:pt x="60" y="242"/>
                  </a:cubicBezTo>
                  <a:lnTo>
                    <a:pt x="12" y="800"/>
                  </a:lnTo>
                  <a:cubicBezTo>
                    <a:pt x="1" y="943"/>
                    <a:pt x="107" y="1071"/>
                    <a:pt x="253" y="1083"/>
                  </a:cubicBezTo>
                  <a:lnTo>
                    <a:pt x="276" y="1083"/>
                  </a:lnTo>
                  <a:cubicBezTo>
                    <a:pt x="413" y="1083"/>
                    <a:pt x="525" y="979"/>
                    <a:pt x="539" y="842"/>
                  </a:cubicBezTo>
                  <a:lnTo>
                    <a:pt x="584" y="287"/>
                  </a:lnTo>
                  <a:cubicBezTo>
                    <a:pt x="595" y="139"/>
                    <a:pt x="486" y="13"/>
                    <a:pt x="343" y="1"/>
                  </a:cubicBezTo>
                  <a:cubicBezTo>
                    <a:pt x="337" y="1"/>
                    <a:pt x="332"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5614843" y="1740052"/>
              <a:ext cx="13165" cy="24083"/>
            </a:xfrm>
            <a:custGeom>
              <a:avLst/>
              <a:gdLst/>
              <a:ahLst/>
              <a:cxnLst/>
              <a:rect l="l" t="t" r="r" b="b"/>
              <a:pathLst>
                <a:path w="592" h="1083" extrusionOk="0">
                  <a:moveTo>
                    <a:pt x="318" y="1"/>
                  </a:moveTo>
                  <a:cubicBezTo>
                    <a:pt x="184" y="1"/>
                    <a:pt x="69" y="104"/>
                    <a:pt x="56" y="243"/>
                  </a:cubicBezTo>
                  <a:lnTo>
                    <a:pt x="8" y="800"/>
                  </a:lnTo>
                  <a:cubicBezTo>
                    <a:pt x="0" y="943"/>
                    <a:pt x="104" y="1069"/>
                    <a:pt x="252" y="1083"/>
                  </a:cubicBezTo>
                  <a:lnTo>
                    <a:pt x="272" y="1083"/>
                  </a:lnTo>
                  <a:cubicBezTo>
                    <a:pt x="409" y="1083"/>
                    <a:pt x="521" y="979"/>
                    <a:pt x="535" y="842"/>
                  </a:cubicBezTo>
                  <a:lnTo>
                    <a:pt x="580" y="285"/>
                  </a:lnTo>
                  <a:cubicBezTo>
                    <a:pt x="591" y="142"/>
                    <a:pt x="482" y="16"/>
                    <a:pt x="339" y="2"/>
                  </a:cubicBezTo>
                  <a:cubicBezTo>
                    <a:pt x="332" y="1"/>
                    <a:pt x="325"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5637325" y="1741920"/>
              <a:ext cx="13165" cy="24083"/>
            </a:xfrm>
            <a:custGeom>
              <a:avLst/>
              <a:gdLst/>
              <a:ahLst/>
              <a:cxnLst/>
              <a:rect l="l" t="t" r="r" b="b"/>
              <a:pathLst>
                <a:path w="592" h="1083" extrusionOk="0">
                  <a:moveTo>
                    <a:pt x="319" y="1"/>
                  </a:moveTo>
                  <a:cubicBezTo>
                    <a:pt x="185" y="1"/>
                    <a:pt x="70" y="104"/>
                    <a:pt x="56" y="243"/>
                  </a:cubicBezTo>
                  <a:lnTo>
                    <a:pt x="12" y="800"/>
                  </a:lnTo>
                  <a:cubicBezTo>
                    <a:pt x="0" y="943"/>
                    <a:pt x="107" y="1069"/>
                    <a:pt x="253" y="1083"/>
                  </a:cubicBezTo>
                  <a:lnTo>
                    <a:pt x="275" y="1083"/>
                  </a:lnTo>
                  <a:cubicBezTo>
                    <a:pt x="409" y="1083"/>
                    <a:pt x="521" y="979"/>
                    <a:pt x="535" y="842"/>
                  </a:cubicBezTo>
                  <a:lnTo>
                    <a:pt x="583" y="285"/>
                  </a:lnTo>
                  <a:cubicBezTo>
                    <a:pt x="592" y="139"/>
                    <a:pt x="485" y="13"/>
                    <a:pt x="339" y="2"/>
                  </a:cubicBezTo>
                  <a:cubicBezTo>
                    <a:pt x="332" y="1"/>
                    <a:pt x="326"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5659807" y="1743743"/>
              <a:ext cx="13231" cy="24083"/>
            </a:xfrm>
            <a:custGeom>
              <a:avLst/>
              <a:gdLst/>
              <a:ahLst/>
              <a:cxnLst/>
              <a:rect l="l" t="t" r="r" b="b"/>
              <a:pathLst>
                <a:path w="595" h="1083" extrusionOk="0">
                  <a:moveTo>
                    <a:pt x="321" y="0"/>
                  </a:moveTo>
                  <a:cubicBezTo>
                    <a:pt x="185" y="0"/>
                    <a:pt x="70" y="103"/>
                    <a:pt x="57" y="242"/>
                  </a:cubicBezTo>
                  <a:lnTo>
                    <a:pt x="12" y="799"/>
                  </a:lnTo>
                  <a:cubicBezTo>
                    <a:pt x="1" y="942"/>
                    <a:pt x="107" y="1068"/>
                    <a:pt x="253" y="1082"/>
                  </a:cubicBezTo>
                  <a:lnTo>
                    <a:pt x="275" y="1082"/>
                  </a:lnTo>
                  <a:cubicBezTo>
                    <a:pt x="410" y="1082"/>
                    <a:pt x="525" y="976"/>
                    <a:pt x="536" y="841"/>
                  </a:cubicBezTo>
                  <a:lnTo>
                    <a:pt x="583" y="284"/>
                  </a:lnTo>
                  <a:cubicBezTo>
                    <a:pt x="595" y="141"/>
                    <a:pt x="485" y="15"/>
                    <a:pt x="342" y="1"/>
                  </a:cubicBezTo>
                  <a:cubicBezTo>
                    <a:pt x="335" y="0"/>
                    <a:pt x="328"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5412193" y="1505135"/>
              <a:ext cx="398718" cy="398741"/>
            </a:xfrm>
            <a:custGeom>
              <a:avLst/>
              <a:gdLst/>
              <a:ahLst/>
              <a:cxnLst/>
              <a:rect l="l" t="t" r="r" b="b"/>
              <a:pathLst>
                <a:path w="17930" h="17931" extrusionOk="0">
                  <a:moveTo>
                    <a:pt x="7351" y="3360"/>
                  </a:moveTo>
                  <a:lnTo>
                    <a:pt x="12691" y="3795"/>
                  </a:lnTo>
                  <a:lnTo>
                    <a:pt x="12550" y="5495"/>
                  </a:lnTo>
                  <a:lnTo>
                    <a:pt x="7211" y="5061"/>
                  </a:lnTo>
                  <a:lnTo>
                    <a:pt x="7351" y="3360"/>
                  </a:lnTo>
                  <a:close/>
                  <a:moveTo>
                    <a:pt x="7172" y="5582"/>
                  </a:moveTo>
                  <a:lnTo>
                    <a:pt x="12514" y="6016"/>
                  </a:lnTo>
                  <a:lnTo>
                    <a:pt x="12374" y="7719"/>
                  </a:lnTo>
                  <a:lnTo>
                    <a:pt x="7032" y="7285"/>
                  </a:lnTo>
                  <a:lnTo>
                    <a:pt x="7172" y="5582"/>
                  </a:lnTo>
                  <a:close/>
                  <a:moveTo>
                    <a:pt x="6987" y="7806"/>
                  </a:moveTo>
                  <a:lnTo>
                    <a:pt x="12326" y="8240"/>
                  </a:lnTo>
                  <a:lnTo>
                    <a:pt x="12186" y="9944"/>
                  </a:lnTo>
                  <a:lnTo>
                    <a:pt x="6850" y="9509"/>
                  </a:lnTo>
                  <a:lnTo>
                    <a:pt x="6987" y="7806"/>
                  </a:lnTo>
                  <a:close/>
                  <a:moveTo>
                    <a:pt x="6808" y="10031"/>
                  </a:moveTo>
                  <a:lnTo>
                    <a:pt x="12150" y="10465"/>
                  </a:lnTo>
                  <a:lnTo>
                    <a:pt x="12010" y="12165"/>
                  </a:lnTo>
                  <a:lnTo>
                    <a:pt x="6667" y="11731"/>
                  </a:lnTo>
                  <a:lnTo>
                    <a:pt x="6808" y="10031"/>
                  </a:lnTo>
                  <a:close/>
                  <a:moveTo>
                    <a:pt x="7861" y="13797"/>
                  </a:moveTo>
                  <a:cubicBezTo>
                    <a:pt x="7869" y="13797"/>
                    <a:pt x="7878" y="13798"/>
                    <a:pt x="7886" y="13798"/>
                  </a:cubicBezTo>
                  <a:cubicBezTo>
                    <a:pt x="8060" y="13812"/>
                    <a:pt x="8191" y="13955"/>
                    <a:pt x="8191" y="14126"/>
                  </a:cubicBezTo>
                  <a:lnTo>
                    <a:pt x="8191" y="14154"/>
                  </a:lnTo>
                  <a:lnTo>
                    <a:pt x="8004" y="16491"/>
                  </a:lnTo>
                  <a:lnTo>
                    <a:pt x="7334" y="16491"/>
                  </a:lnTo>
                  <a:lnTo>
                    <a:pt x="7530" y="14104"/>
                  </a:lnTo>
                  <a:cubicBezTo>
                    <a:pt x="7544" y="13930"/>
                    <a:pt x="7689" y="13797"/>
                    <a:pt x="7861" y="13797"/>
                  </a:cubicBezTo>
                  <a:close/>
                  <a:moveTo>
                    <a:pt x="10443" y="14008"/>
                  </a:moveTo>
                  <a:cubicBezTo>
                    <a:pt x="10452" y="14008"/>
                    <a:pt x="10460" y="14008"/>
                    <a:pt x="10469" y="14009"/>
                  </a:cubicBezTo>
                  <a:cubicBezTo>
                    <a:pt x="10640" y="14023"/>
                    <a:pt x="10772" y="14165"/>
                    <a:pt x="10772" y="14336"/>
                  </a:cubicBezTo>
                  <a:lnTo>
                    <a:pt x="10772" y="14364"/>
                  </a:lnTo>
                  <a:lnTo>
                    <a:pt x="10601" y="16491"/>
                  </a:lnTo>
                  <a:lnTo>
                    <a:pt x="9931" y="16491"/>
                  </a:lnTo>
                  <a:lnTo>
                    <a:pt x="10110" y="14314"/>
                  </a:lnTo>
                  <a:cubicBezTo>
                    <a:pt x="10124" y="14140"/>
                    <a:pt x="10272" y="14008"/>
                    <a:pt x="10443" y="14008"/>
                  </a:cubicBezTo>
                  <a:close/>
                  <a:moveTo>
                    <a:pt x="8253" y="0"/>
                  </a:moveTo>
                  <a:cubicBezTo>
                    <a:pt x="8065" y="0"/>
                    <a:pt x="7908" y="143"/>
                    <a:pt x="7894" y="329"/>
                  </a:cubicBezTo>
                  <a:lnTo>
                    <a:pt x="7682" y="2856"/>
                  </a:lnTo>
                  <a:lnTo>
                    <a:pt x="7121" y="2809"/>
                  </a:lnTo>
                  <a:cubicBezTo>
                    <a:pt x="7114" y="2808"/>
                    <a:pt x="7107" y="2808"/>
                    <a:pt x="7100" y="2808"/>
                  </a:cubicBezTo>
                  <a:cubicBezTo>
                    <a:pt x="6964" y="2808"/>
                    <a:pt x="6849" y="2911"/>
                    <a:pt x="6836" y="3049"/>
                  </a:cubicBezTo>
                  <a:cubicBezTo>
                    <a:pt x="6791" y="3624"/>
                    <a:pt x="6088" y="12266"/>
                    <a:pt x="6034" y="12888"/>
                  </a:cubicBezTo>
                  <a:cubicBezTo>
                    <a:pt x="6023" y="13031"/>
                    <a:pt x="6130" y="13157"/>
                    <a:pt x="6275" y="13171"/>
                  </a:cubicBezTo>
                  <a:cubicBezTo>
                    <a:pt x="6282" y="13171"/>
                    <a:pt x="6289" y="13172"/>
                    <a:pt x="6296" y="13172"/>
                  </a:cubicBezTo>
                  <a:cubicBezTo>
                    <a:pt x="6433" y="13172"/>
                    <a:pt x="6548" y="13069"/>
                    <a:pt x="6561" y="12930"/>
                  </a:cubicBezTo>
                  <a:lnTo>
                    <a:pt x="6617" y="12255"/>
                  </a:lnTo>
                  <a:lnTo>
                    <a:pt x="11957" y="12689"/>
                  </a:lnTo>
                  <a:lnTo>
                    <a:pt x="11648" y="16493"/>
                  </a:lnTo>
                  <a:lnTo>
                    <a:pt x="11122" y="16493"/>
                  </a:lnTo>
                  <a:lnTo>
                    <a:pt x="11290" y="14412"/>
                  </a:lnTo>
                  <a:cubicBezTo>
                    <a:pt x="11295" y="14387"/>
                    <a:pt x="11295" y="14362"/>
                    <a:pt x="11295" y="14342"/>
                  </a:cubicBezTo>
                  <a:cubicBezTo>
                    <a:pt x="11295" y="13896"/>
                    <a:pt x="10948" y="13521"/>
                    <a:pt x="10505" y="13487"/>
                  </a:cubicBezTo>
                  <a:cubicBezTo>
                    <a:pt x="10481" y="13485"/>
                    <a:pt x="10458" y="13484"/>
                    <a:pt x="10434" y="13484"/>
                  </a:cubicBezTo>
                  <a:cubicBezTo>
                    <a:pt x="9994" y="13484"/>
                    <a:pt x="9618" y="13825"/>
                    <a:pt x="9581" y="14272"/>
                  </a:cubicBezTo>
                  <a:lnTo>
                    <a:pt x="9399" y="16493"/>
                  </a:lnTo>
                  <a:lnTo>
                    <a:pt x="8522" y="16493"/>
                  </a:lnTo>
                  <a:lnTo>
                    <a:pt x="8707" y="14202"/>
                  </a:lnTo>
                  <a:cubicBezTo>
                    <a:pt x="8710" y="14177"/>
                    <a:pt x="8710" y="14151"/>
                    <a:pt x="8710" y="14132"/>
                  </a:cubicBezTo>
                  <a:cubicBezTo>
                    <a:pt x="8710" y="13686"/>
                    <a:pt x="8362" y="13311"/>
                    <a:pt x="7922" y="13277"/>
                  </a:cubicBezTo>
                  <a:cubicBezTo>
                    <a:pt x="7899" y="13275"/>
                    <a:pt x="7875" y="13274"/>
                    <a:pt x="7851" y="13274"/>
                  </a:cubicBezTo>
                  <a:cubicBezTo>
                    <a:pt x="7411" y="13274"/>
                    <a:pt x="7035" y="13615"/>
                    <a:pt x="6998" y="14062"/>
                  </a:cubicBezTo>
                  <a:lnTo>
                    <a:pt x="6799" y="16493"/>
                  </a:lnTo>
                  <a:lnTo>
                    <a:pt x="6272" y="16493"/>
                  </a:lnTo>
                  <a:lnTo>
                    <a:pt x="6471" y="14051"/>
                  </a:lnTo>
                  <a:cubicBezTo>
                    <a:pt x="6483" y="13908"/>
                    <a:pt x="6379" y="13782"/>
                    <a:pt x="6230" y="13768"/>
                  </a:cubicBezTo>
                  <a:cubicBezTo>
                    <a:pt x="6223" y="13767"/>
                    <a:pt x="6216" y="13767"/>
                    <a:pt x="6209" y="13767"/>
                  </a:cubicBezTo>
                  <a:cubicBezTo>
                    <a:pt x="6075" y="13767"/>
                    <a:pt x="5961" y="13867"/>
                    <a:pt x="5947" y="14009"/>
                  </a:cubicBezTo>
                  <a:lnTo>
                    <a:pt x="5743" y="16493"/>
                  </a:lnTo>
                  <a:lnTo>
                    <a:pt x="720" y="16493"/>
                  </a:lnTo>
                  <a:cubicBezTo>
                    <a:pt x="322" y="16493"/>
                    <a:pt x="0" y="16816"/>
                    <a:pt x="0" y="17213"/>
                  </a:cubicBezTo>
                  <a:cubicBezTo>
                    <a:pt x="0" y="17608"/>
                    <a:pt x="322" y="17930"/>
                    <a:pt x="720" y="17930"/>
                  </a:cubicBezTo>
                  <a:lnTo>
                    <a:pt x="17212" y="17930"/>
                  </a:lnTo>
                  <a:cubicBezTo>
                    <a:pt x="17607" y="17930"/>
                    <a:pt x="17929" y="17608"/>
                    <a:pt x="17929" y="17213"/>
                  </a:cubicBezTo>
                  <a:cubicBezTo>
                    <a:pt x="17929" y="16816"/>
                    <a:pt x="17607" y="16493"/>
                    <a:pt x="17212" y="16493"/>
                  </a:cubicBezTo>
                  <a:lnTo>
                    <a:pt x="14573" y="16493"/>
                  </a:lnTo>
                  <a:cubicBezTo>
                    <a:pt x="14427" y="16493"/>
                    <a:pt x="14310" y="16614"/>
                    <a:pt x="14310" y="16757"/>
                  </a:cubicBezTo>
                  <a:cubicBezTo>
                    <a:pt x="14310" y="16900"/>
                    <a:pt x="14427" y="17020"/>
                    <a:pt x="14573" y="17020"/>
                  </a:cubicBezTo>
                  <a:lnTo>
                    <a:pt x="17212" y="17020"/>
                  </a:lnTo>
                  <a:cubicBezTo>
                    <a:pt x="17318" y="17020"/>
                    <a:pt x="17405" y="17107"/>
                    <a:pt x="17405" y="17213"/>
                  </a:cubicBezTo>
                  <a:cubicBezTo>
                    <a:pt x="17405" y="17317"/>
                    <a:pt x="17318" y="17404"/>
                    <a:pt x="17212" y="17404"/>
                  </a:cubicBezTo>
                  <a:lnTo>
                    <a:pt x="720" y="17404"/>
                  </a:lnTo>
                  <a:cubicBezTo>
                    <a:pt x="614" y="17404"/>
                    <a:pt x="527" y="17317"/>
                    <a:pt x="527" y="17213"/>
                  </a:cubicBezTo>
                  <a:cubicBezTo>
                    <a:pt x="527" y="17107"/>
                    <a:pt x="614" y="17020"/>
                    <a:pt x="720" y="17020"/>
                  </a:cubicBezTo>
                  <a:lnTo>
                    <a:pt x="13441" y="17020"/>
                  </a:lnTo>
                  <a:cubicBezTo>
                    <a:pt x="13584" y="17020"/>
                    <a:pt x="13702" y="16900"/>
                    <a:pt x="13702" y="16757"/>
                  </a:cubicBezTo>
                  <a:cubicBezTo>
                    <a:pt x="13702" y="16614"/>
                    <a:pt x="13584" y="16493"/>
                    <a:pt x="13441" y="16493"/>
                  </a:cubicBezTo>
                  <a:lnTo>
                    <a:pt x="12175" y="16493"/>
                  </a:lnTo>
                  <a:lnTo>
                    <a:pt x="13226" y="3573"/>
                  </a:lnTo>
                  <a:cubicBezTo>
                    <a:pt x="13237" y="3428"/>
                    <a:pt x="13133" y="3304"/>
                    <a:pt x="12985" y="3288"/>
                  </a:cubicBezTo>
                  <a:lnTo>
                    <a:pt x="12424" y="3243"/>
                  </a:lnTo>
                  <a:lnTo>
                    <a:pt x="12640" y="719"/>
                  </a:lnTo>
                  <a:cubicBezTo>
                    <a:pt x="12657" y="520"/>
                    <a:pt x="12506" y="343"/>
                    <a:pt x="12307" y="329"/>
                  </a:cubicBezTo>
                  <a:lnTo>
                    <a:pt x="11758" y="284"/>
                  </a:lnTo>
                  <a:cubicBezTo>
                    <a:pt x="11751" y="284"/>
                    <a:pt x="11744" y="284"/>
                    <a:pt x="11737" y="284"/>
                  </a:cubicBezTo>
                  <a:cubicBezTo>
                    <a:pt x="11600" y="284"/>
                    <a:pt x="11485" y="387"/>
                    <a:pt x="11472" y="525"/>
                  </a:cubicBezTo>
                  <a:cubicBezTo>
                    <a:pt x="11461" y="668"/>
                    <a:pt x="11567" y="794"/>
                    <a:pt x="11713" y="808"/>
                  </a:cubicBezTo>
                  <a:lnTo>
                    <a:pt x="12102" y="842"/>
                  </a:lnTo>
                  <a:lnTo>
                    <a:pt x="11903" y="3201"/>
                  </a:lnTo>
                  <a:lnTo>
                    <a:pt x="11399" y="3159"/>
                  </a:lnTo>
                  <a:lnTo>
                    <a:pt x="11506" y="1884"/>
                  </a:lnTo>
                  <a:cubicBezTo>
                    <a:pt x="11514" y="1741"/>
                    <a:pt x="11410" y="1615"/>
                    <a:pt x="11262" y="1601"/>
                  </a:cubicBezTo>
                  <a:cubicBezTo>
                    <a:pt x="11255" y="1601"/>
                    <a:pt x="11248" y="1600"/>
                    <a:pt x="11241" y="1600"/>
                  </a:cubicBezTo>
                  <a:cubicBezTo>
                    <a:pt x="11107" y="1600"/>
                    <a:pt x="10992" y="1703"/>
                    <a:pt x="10979" y="1842"/>
                  </a:cubicBezTo>
                  <a:lnTo>
                    <a:pt x="10875" y="3117"/>
                  </a:lnTo>
                  <a:lnTo>
                    <a:pt x="10318" y="3072"/>
                  </a:lnTo>
                  <a:lnTo>
                    <a:pt x="10421" y="1797"/>
                  </a:lnTo>
                  <a:cubicBezTo>
                    <a:pt x="10433" y="1654"/>
                    <a:pt x="10329" y="1528"/>
                    <a:pt x="10180" y="1514"/>
                  </a:cubicBezTo>
                  <a:cubicBezTo>
                    <a:pt x="10173" y="1514"/>
                    <a:pt x="10166" y="1513"/>
                    <a:pt x="10159" y="1513"/>
                  </a:cubicBezTo>
                  <a:cubicBezTo>
                    <a:pt x="10025" y="1513"/>
                    <a:pt x="9911" y="1614"/>
                    <a:pt x="9897" y="1755"/>
                  </a:cubicBezTo>
                  <a:lnTo>
                    <a:pt x="9791" y="3030"/>
                  </a:lnTo>
                  <a:lnTo>
                    <a:pt x="9236" y="2985"/>
                  </a:lnTo>
                  <a:lnTo>
                    <a:pt x="9340" y="1710"/>
                  </a:lnTo>
                  <a:cubicBezTo>
                    <a:pt x="9351" y="1567"/>
                    <a:pt x="9245" y="1441"/>
                    <a:pt x="9099" y="1427"/>
                  </a:cubicBezTo>
                  <a:cubicBezTo>
                    <a:pt x="9092" y="1427"/>
                    <a:pt x="9085" y="1427"/>
                    <a:pt x="9078" y="1427"/>
                  </a:cubicBezTo>
                  <a:cubicBezTo>
                    <a:pt x="8944" y="1427"/>
                    <a:pt x="8829" y="1527"/>
                    <a:pt x="8816" y="1668"/>
                  </a:cubicBezTo>
                  <a:lnTo>
                    <a:pt x="8710" y="2943"/>
                  </a:lnTo>
                  <a:lnTo>
                    <a:pt x="8205" y="2901"/>
                  </a:lnTo>
                  <a:lnTo>
                    <a:pt x="8404" y="539"/>
                  </a:lnTo>
                  <a:lnTo>
                    <a:pt x="10595" y="719"/>
                  </a:lnTo>
                  <a:cubicBezTo>
                    <a:pt x="10602" y="719"/>
                    <a:pt x="10609" y="719"/>
                    <a:pt x="10616" y="719"/>
                  </a:cubicBezTo>
                  <a:cubicBezTo>
                    <a:pt x="10750" y="719"/>
                    <a:pt x="10865" y="616"/>
                    <a:pt x="10878" y="478"/>
                  </a:cubicBezTo>
                  <a:cubicBezTo>
                    <a:pt x="10889" y="335"/>
                    <a:pt x="10783" y="209"/>
                    <a:pt x="10637" y="195"/>
                  </a:cubicBezTo>
                  <a:lnTo>
                    <a:pt x="8284" y="1"/>
                  </a:lnTo>
                  <a:cubicBezTo>
                    <a:pt x="8273" y="1"/>
                    <a:pt x="8263" y="0"/>
                    <a:pt x="8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71"/>
          <p:cNvGrpSpPr/>
          <p:nvPr/>
        </p:nvGrpSpPr>
        <p:grpSpPr>
          <a:xfrm>
            <a:off x="7308652" y="1518500"/>
            <a:ext cx="398785" cy="398652"/>
            <a:chOff x="5858477" y="1504979"/>
            <a:chExt cx="398785" cy="398652"/>
          </a:xfrm>
        </p:grpSpPr>
        <p:sp>
          <p:nvSpPr>
            <p:cNvPr id="2123" name="Google Shape;2123;p71"/>
            <p:cNvSpPr/>
            <p:nvPr/>
          </p:nvSpPr>
          <p:spPr>
            <a:xfrm>
              <a:off x="5858544" y="1504979"/>
              <a:ext cx="105295" cy="304832"/>
            </a:xfrm>
            <a:custGeom>
              <a:avLst/>
              <a:gdLst/>
              <a:ahLst/>
              <a:cxnLst/>
              <a:rect l="l" t="t" r="r" b="b"/>
              <a:pathLst>
                <a:path w="4735" h="13708" extrusionOk="0">
                  <a:moveTo>
                    <a:pt x="3135" y="0"/>
                  </a:moveTo>
                  <a:cubicBezTo>
                    <a:pt x="1407" y="0"/>
                    <a:pt x="0" y="1406"/>
                    <a:pt x="0" y="3135"/>
                  </a:cubicBezTo>
                  <a:lnTo>
                    <a:pt x="0" y="13447"/>
                  </a:lnTo>
                  <a:cubicBezTo>
                    <a:pt x="0" y="13593"/>
                    <a:pt x="118" y="13707"/>
                    <a:pt x="264" y="13707"/>
                  </a:cubicBezTo>
                  <a:cubicBezTo>
                    <a:pt x="406" y="13707"/>
                    <a:pt x="527" y="13587"/>
                    <a:pt x="527" y="13444"/>
                  </a:cubicBezTo>
                  <a:lnTo>
                    <a:pt x="527" y="3135"/>
                  </a:lnTo>
                  <a:cubicBezTo>
                    <a:pt x="527" y="1695"/>
                    <a:pt x="1695" y="527"/>
                    <a:pt x="3135" y="527"/>
                  </a:cubicBezTo>
                  <a:lnTo>
                    <a:pt x="4474" y="527"/>
                  </a:lnTo>
                  <a:cubicBezTo>
                    <a:pt x="4617" y="527"/>
                    <a:pt x="4735" y="406"/>
                    <a:pt x="4735" y="263"/>
                  </a:cubicBezTo>
                  <a:cubicBezTo>
                    <a:pt x="4735" y="121"/>
                    <a:pt x="4617" y="0"/>
                    <a:pt x="4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5858477" y="1822864"/>
              <a:ext cx="376236" cy="80767"/>
            </a:xfrm>
            <a:custGeom>
              <a:avLst/>
              <a:gdLst/>
              <a:ahLst/>
              <a:cxnLst/>
              <a:rect l="l" t="t" r="r" b="b"/>
              <a:pathLst>
                <a:path w="16919" h="3632" extrusionOk="0">
                  <a:moveTo>
                    <a:pt x="264" y="1"/>
                  </a:moveTo>
                  <a:cubicBezTo>
                    <a:pt x="121" y="1"/>
                    <a:pt x="0" y="118"/>
                    <a:pt x="0" y="264"/>
                  </a:cubicBezTo>
                  <a:lnTo>
                    <a:pt x="0" y="497"/>
                  </a:lnTo>
                  <a:cubicBezTo>
                    <a:pt x="0" y="2228"/>
                    <a:pt x="1404" y="3631"/>
                    <a:pt x="3135" y="3631"/>
                  </a:cubicBezTo>
                  <a:lnTo>
                    <a:pt x="14795" y="3631"/>
                  </a:lnTo>
                  <a:cubicBezTo>
                    <a:pt x="15523" y="3631"/>
                    <a:pt x="16232" y="3376"/>
                    <a:pt x="16792" y="2914"/>
                  </a:cubicBezTo>
                  <a:cubicBezTo>
                    <a:pt x="16904" y="2822"/>
                    <a:pt x="16918" y="2654"/>
                    <a:pt x="16826" y="2542"/>
                  </a:cubicBezTo>
                  <a:cubicBezTo>
                    <a:pt x="16777" y="2482"/>
                    <a:pt x="16702" y="2449"/>
                    <a:pt x="16627" y="2449"/>
                  </a:cubicBezTo>
                  <a:cubicBezTo>
                    <a:pt x="16568" y="2449"/>
                    <a:pt x="16508" y="2469"/>
                    <a:pt x="16459" y="2511"/>
                  </a:cubicBezTo>
                  <a:cubicBezTo>
                    <a:pt x="15994" y="2897"/>
                    <a:pt x="15403" y="3110"/>
                    <a:pt x="14795" y="3110"/>
                  </a:cubicBezTo>
                  <a:lnTo>
                    <a:pt x="3135" y="3110"/>
                  </a:lnTo>
                  <a:cubicBezTo>
                    <a:pt x="1695" y="3110"/>
                    <a:pt x="527" y="1939"/>
                    <a:pt x="527" y="502"/>
                  </a:cubicBezTo>
                  <a:lnTo>
                    <a:pt x="527" y="264"/>
                  </a:lnTo>
                  <a:cubicBezTo>
                    <a:pt x="527"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5977092" y="1504979"/>
              <a:ext cx="280170" cy="364873"/>
            </a:xfrm>
            <a:custGeom>
              <a:avLst/>
              <a:gdLst/>
              <a:ahLst/>
              <a:cxnLst/>
              <a:rect l="l" t="t" r="r" b="b"/>
              <a:pathLst>
                <a:path w="12599" h="16408" extrusionOk="0">
                  <a:moveTo>
                    <a:pt x="264" y="0"/>
                  </a:moveTo>
                  <a:cubicBezTo>
                    <a:pt x="118" y="0"/>
                    <a:pt x="0" y="121"/>
                    <a:pt x="0" y="263"/>
                  </a:cubicBezTo>
                  <a:cubicBezTo>
                    <a:pt x="0" y="406"/>
                    <a:pt x="118" y="527"/>
                    <a:pt x="264" y="527"/>
                  </a:cubicBezTo>
                  <a:lnTo>
                    <a:pt x="9466" y="527"/>
                  </a:lnTo>
                  <a:cubicBezTo>
                    <a:pt x="10903" y="527"/>
                    <a:pt x="12074" y="1695"/>
                    <a:pt x="12074" y="3135"/>
                  </a:cubicBezTo>
                  <a:lnTo>
                    <a:pt x="12074" y="14794"/>
                  </a:lnTo>
                  <a:cubicBezTo>
                    <a:pt x="12074" y="15223"/>
                    <a:pt x="11968" y="15646"/>
                    <a:pt x="11769" y="16021"/>
                  </a:cubicBezTo>
                  <a:cubicBezTo>
                    <a:pt x="11702" y="16150"/>
                    <a:pt x="11749" y="16310"/>
                    <a:pt x="11878" y="16374"/>
                  </a:cubicBezTo>
                  <a:cubicBezTo>
                    <a:pt x="11918" y="16397"/>
                    <a:pt x="11960" y="16408"/>
                    <a:pt x="12002" y="16408"/>
                  </a:cubicBezTo>
                  <a:cubicBezTo>
                    <a:pt x="12094" y="16408"/>
                    <a:pt x="12186" y="16358"/>
                    <a:pt x="12231" y="16265"/>
                  </a:cubicBezTo>
                  <a:cubicBezTo>
                    <a:pt x="12472" y="15814"/>
                    <a:pt x="12598" y="15307"/>
                    <a:pt x="12598" y="14792"/>
                  </a:cubicBezTo>
                  <a:lnTo>
                    <a:pt x="12598" y="3132"/>
                  </a:lnTo>
                  <a:cubicBezTo>
                    <a:pt x="12598" y="1406"/>
                    <a:pt x="11192" y="0"/>
                    <a:pt x="9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6028861" y="1527106"/>
              <a:ext cx="58196" cy="51858"/>
            </a:xfrm>
            <a:custGeom>
              <a:avLst/>
              <a:gdLst/>
              <a:ahLst/>
              <a:cxnLst/>
              <a:rect l="l" t="t" r="r" b="b"/>
              <a:pathLst>
                <a:path w="2617" h="2332" extrusionOk="0">
                  <a:moveTo>
                    <a:pt x="1311" y="680"/>
                  </a:moveTo>
                  <a:lnTo>
                    <a:pt x="1381" y="820"/>
                  </a:lnTo>
                  <a:cubicBezTo>
                    <a:pt x="1440" y="938"/>
                    <a:pt x="1555" y="1022"/>
                    <a:pt x="1690" y="1045"/>
                  </a:cubicBezTo>
                  <a:lnTo>
                    <a:pt x="1846" y="1067"/>
                  </a:lnTo>
                  <a:lnTo>
                    <a:pt x="1723" y="1182"/>
                  </a:lnTo>
                  <a:cubicBezTo>
                    <a:pt x="1628" y="1274"/>
                    <a:pt x="1583" y="1409"/>
                    <a:pt x="1608" y="1540"/>
                  </a:cubicBezTo>
                  <a:lnTo>
                    <a:pt x="1636" y="1700"/>
                  </a:lnTo>
                  <a:lnTo>
                    <a:pt x="1496" y="1624"/>
                  </a:lnTo>
                  <a:cubicBezTo>
                    <a:pt x="1437" y="1594"/>
                    <a:pt x="1370" y="1580"/>
                    <a:pt x="1306" y="1580"/>
                  </a:cubicBezTo>
                  <a:cubicBezTo>
                    <a:pt x="1241" y="1580"/>
                    <a:pt x="1177" y="1594"/>
                    <a:pt x="1118" y="1627"/>
                  </a:cubicBezTo>
                  <a:lnTo>
                    <a:pt x="978" y="1703"/>
                  </a:lnTo>
                  <a:lnTo>
                    <a:pt x="1006" y="1543"/>
                  </a:lnTo>
                  <a:cubicBezTo>
                    <a:pt x="1026" y="1412"/>
                    <a:pt x="984" y="1277"/>
                    <a:pt x="891" y="1185"/>
                  </a:cubicBezTo>
                  <a:lnTo>
                    <a:pt x="773" y="1067"/>
                  </a:lnTo>
                  <a:lnTo>
                    <a:pt x="933" y="1045"/>
                  </a:lnTo>
                  <a:cubicBezTo>
                    <a:pt x="1065" y="1022"/>
                    <a:pt x="1180" y="941"/>
                    <a:pt x="1241" y="820"/>
                  </a:cubicBezTo>
                  <a:lnTo>
                    <a:pt x="1311" y="680"/>
                  </a:lnTo>
                  <a:close/>
                  <a:moveTo>
                    <a:pt x="1309" y="0"/>
                  </a:moveTo>
                  <a:cubicBezTo>
                    <a:pt x="1163" y="0"/>
                    <a:pt x="1017" y="77"/>
                    <a:pt x="942" y="229"/>
                  </a:cubicBezTo>
                  <a:lnTo>
                    <a:pt x="796" y="532"/>
                  </a:lnTo>
                  <a:lnTo>
                    <a:pt x="465" y="582"/>
                  </a:lnTo>
                  <a:cubicBezTo>
                    <a:pt x="135" y="630"/>
                    <a:pt x="0" y="1042"/>
                    <a:pt x="238" y="1280"/>
                  </a:cubicBezTo>
                  <a:lnTo>
                    <a:pt x="479" y="1518"/>
                  </a:lnTo>
                  <a:lnTo>
                    <a:pt x="423" y="1854"/>
                  </a:lnTo>
                  <a:cubicBezTo>
                    <a:pt x="379" y="2115"/>
                    <a:pt x="589" y="2331"/>
                    <a:pt x="827" y="2331"/>
                  </a:cubicBezTo>
                  <a:cubicBezTo>
                    <a:pt x="889" y="2331"/>
                    <a:pt x="954" y="2316"/>
                    <a:pt x="1017" y="2283"/>
                  </a:cubicBezTo>
                  <a:lnTo>
                    <a:pt x="1311" y="2126"/>
                  </a:lnTo>
                  <a:lnTo>
                    <a:pt x="1606" y="2283"/>
                  </a:lnTo>
                  <a:cubicBezTo>
                    <a:pt x="1668" y="2317"/>
                    <a:pt x="1734" y="2332"/>
                    <a:pt x="1797" y="2332"/>
                  </a:cubicBezTo>
                  <a:cubicBezTo>
                    <a:pt x="2033" y="2332"/>
                    <a:pt x="2241" y="2119"/>
                    <a:pt x="2197" y="1854"/>
                  </a:cubicBezTo>
                  <a:lnTo>
                    <a:pt x="2141" y="1518"/>
                  </a:lnTo>
                  <a:lnTo>
                    <a:pt x="2382" y="1280"/>
                  </a:lnTo>
                  <a:cubicBezTo>
                    <a:pt x="2617" y="1042"/>
                    <a:pt x="2482" y="630"/>
                    <a:pt x="2152" y="582"/>
                  </a:cubicBezTo>
                  <a:lnTo>
                    <a:pt x="1821" y="532"/>
                  </a:lnTo>
                  <a:lnTo>
                    <a:pt x="1676" y="229"/>
                  </a:lnTo>
                  <a:cubicBezTo>
                    <a:pt x="1600" y="77"/>
                    <a:pt x="1454" y="0"/>
                    <a:pt x="1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6102423" y="1546408"/>
              <a:ext cx="58218" cy="51880"/>
            </a:xfrm>
            <a:custGeom>
              <a:avLst/>
              <a:gdLst/>
              <a:ahLst/>
              <a:cxnLst/>
              <a:rect l="l" t="t" r="r" b="b"/>
              <a:pathLst>
                <a:path w="2618" h="2333" extrusionOk="0">
                  <a:moveTo>
                    <a:pt x="1312" y="678"/>
                  </a:moveTo>
                  <a:lnTo>
                    <a:pt x="1382" y="818"/>
                  </a:lnTo>
                  <a:cubicBezTo>
                    <a:pt x="1441" y="936"/>
                    <a:pt x="1556" y="1020"/>
                    <a:pt x="1690" y="1042"/>
                  </a:cubicBezTo>
                  <a:lnTo>
                    <a:pt x="1847" y="1065"/>
                  </a:lnTo>
                  <a:lnTo>
                    <a:pt x="1724" y="1182"/>
                  </a:lnTo>
                  <a:cubicBezTo>
                    <a:pt x="1631" y="1275"/>
                    <a:pt x="1584" y="1409"/>
                    <a:pt x="1609" y="1541"/>
                  </a:cubicBezTo>
                  <a:lnTo>
                    <a:pt x="1637" y="1700"/>
                  </a:lnTo>
                  <a:lnTo>
                    <a:pt x="1497" y="1625"/>
                  </a:lnTo>
                  <a:cubicBezTo>
                    <a:pt x="1438" y="1594"/>
                    <a:pt x="1371" y="1577"/>
                    <a:pt x="1309" y="1577"/>
                  </a:cubicBezTo>
                  <a:cubicBezTo>
                    <a:pt x="1242" y="1577"/>
                    <a:pt x="1177" y="1594"/>
                    <a:pt x="1119" y="1625"/>
                  </a:cubicBezTo>
                  <a:lnTo>
                    <a:pt x="978" y="1700"/>
                  </a:lnTo>
                  <a:lnTo>
                    <a:pt x="1006" y="1541"/>
                  </a:lnTo>
                  <a:cubicBezTo>
                    <a:pt x="1029" y="1409"/>
                    <a:pt x="987" y="1275"/>
                    <a:pt x="892" y="1182"/>
                  </a:cubicBezTo>
                  <a:lnTo>
                    <a:pt x="777" y="1065"/>
                  </a:lnTo>
                  <a:lnTo>
                    <a:pt x="934" y="1042"/>
                  </a:lnTo>
                  <a:cubicBezTo>
                    <a:pt x="1065" y="1020"/>
                    <a:pt x="1183" y="939"/>
                    <a:pt x="1242" y="818"/>
                  </a:cubicBezTo>
                  <a:lnTo>
                    <a:pt x="1312" y="678"/>
                  </a:lnTo>
                  <a:close/>
                  <a:moveTo>
                    <a:pt x="1309" y="1"/>
                  </a:moveTo>
                  <a:cubicBezTo>
                    <a:pt x="1164" y="1"/>
                    <a:pt x="1019" y="77"/>
                    <a:pt x="945" y="230"/>
                  </a:cubicBezTo>
                  <a:lnTo>
                    <a:pt x="796" y="532"/>
                  </a:lnTo>
                  <a:lnTo>
                    <a:pt x="469" y="583"/>
                  </a:lnTo>
                  <a:cubicBezTo>
                    <a:pt x="135" y="630"/>
                    <a:pt x="1" y="1042"/>
                    <a:pt x="239" y="1280"/>
                  </a:cubicBezTo>
                  <a:lnTo>
                    <a:pt x="483" y="1518"/>
                  </a:lnTo>
                  <a:lnTo>
                    <a:pt x="427" y="1855"/>
                  </a:lnTo>
                  <a:cubicBezTo>
                    <a:pt x="382" y="2120"/>
                    <a:pt x="591" y="2332"/>
                    <a:pt x="826" y="2332"/>
                  </a:cubicBezTo>
                  <a:cubicBezTo>
                    <a:pt x="890" y="2332"/>
                    <a:pt x="955" y="2317"/>
                    <a:pt x="1018" y="2283"/>
                  </a:cubicBezTo>
                  <a:lnTo>
                    <a:pt x="1312" y="2126"/>
                  </a:lnTo>
                  <a:lnTo>
                    <a:pt x="1606" y="2283"/>
                  </a:lnTo>
                  <a:cubicBezTo>
                    <a:pt x="1669" y="2317"/>
                    <a:pt x="1734" y="2332"/>
                    <a:pt x="1797" y="2332"/>
                  </a:cubicBezTo>
                  <a:cubicBezTo>
                    <a:pt x="2033" y="2332"/>
                    <a:pt x="2241" y="2120"/>
                    <a:pt x="2197" y="1855"/>
                  </a:cubicBezTo>
                  <a:lnTo>
                    <a:pt x="2141" y="1518"/>
                  </a:lnTo>
                  <a:lnTo>
                    <a:pt x="2382" y="1280"/>
                  </a:lnTo>
                  <a:cubicBezTo>
                    <a:pt x="2617" y="1042"/>
                    <a:pt x="2486" y="630"/>
                    <a:pt x="2152" y="583"/>
                  </a:cubicBezTo>
                  <a:lnTo>
                    <a:pt x="1822" y="532"/>
                  </a:lnTo>
                  <a:lnTo>
                    <a:pt x="1676" y="230"/>
                  </a:lnTo>
                  <a:cubicBezTo>
                    <a:pt x="1600" y="77"/>
                    <a:pt x="1455" y="1"/>
                    <a:pt x="1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6102311" y="1810367"/>
              <a:ext cx="58396" cy="51902"/>
            </a:xfrm>
            <a:custGeom>
              <a:avLst/>
              <a:gdLst/>
              <a:ahLst/>
              <a:cxnLst/>
              <a:rect l="l" t="t" r="r" b="b"/>
              <a:pathLst>
                <a:path w="2626" h="2334" extrusionOk="0">
                  <a:moveTo>
                    <a:pt x="1314" y="686"/>
                  </a:moveTo>
                  <a:lnTo>
                    <a:pt x="1384" y="826"/>
                  </a:lnTo>
                  <a:cubicBezTo>
                    <a:pt x="1443" y="946"/>
                    <a:pt x="1558" y="1028"/>
                    <a:pt x="1692" y="1050"/>
                  </a:cubicBezTo>
                  <a:lnTo>
                    <a:pt x="1849" y="1073"/>
                  </a:lnTo>
                  <a:lnTo>
                    <a:pt x="1734" y="1190"/>
                  </a:lnTo>
                  <a:cubicBezTo>
                    <a:pt x="1639" y="1283"/>
                    <a:pt x="1594" y="1417"/>
                    <a:pt x="1617" y="1549"/>
                  </a:cubicBezTo>
                  <a:lnTo>
                    <a:pt x="1645" y="1706"/>
                  </a:lnTo>
                  <a:lnTo>
                    <a:pt x="1505" y="1633"/>
                  </a:lnTo>
                  <a:cubicBezTo>
                    <a:pt x="1446" y="1602"/>
                    <a:pt x="1381" y="1587"/>
                    <a:pt x="1315" y="1587"/>
                  </a:cubicBezTo>
                  <a:cubicBezTo>
                    <a:pt x="1250" y="1587"/>
                    <a:pt x="1184" y="1602"/>
                    <a:pt x="1124" y="1633"/>
                  </a:cubicBezTo>
                  <a:lnTo>
                    <a:pt x="983" y="1706"/>
                  </a:lnTo>
                  <a:lnTo>
                    <a:pt x="1011" y="1549"/>
                  </a:lnTo>
                  <a:cubicBezTo>
                    <a:pt x="1034" y="1417"/>
                    <a:pt x="992" y="1283"/>
                    <a:pt x="897" y="1190"/>
                  </a:cubicBezTo>
                  <a:lnTo>
                    <a:pt x="782" y="1073"/>
                  </a:lnTo>
                  <a:lnTo>
                    <a:pt x="936" y="1050"/>
                  </a:lnTo>
                  <a:cubicBezTo>
                    <a:pt x="1068" y="1028"/>
                    <a:pt x="1182" y="946"/>
                    <a:pt x="1244" y="826"/>
                  </a:cubicBezTo>
                  <a:lnTo>
                    <a:pt x="1314" y="686"/>
                  </a:lnTo>
                  <a:close/>
                  <a:moveTo>
                    <a:pt x="1315" y="0"/>
                  </a:moveTo>
                  <a:cubicBezTo>
                    <a:pt x="1169" y="0"/>
                    <a:pt x="1023" y="77"/>
                    <a:pt x="947" y="229"/>
                  </a:cubicBezTo>
                  <a:lnTo>
                    <a:pt x="801" y="535"/>
                  </a:lnTo>
                  <a:lnTo>
                    <a:pt x="471" y="582"/>
                  </a:lnTo>
                  <a:cubicBezTo>
                    <a:pt x="132" y="636"/>
                    <a:pt x="0" y="1045"/>
                    <a:pt x="241" y="1280"/>
                  </a:cubicBezTo>
                  <a:lnTo>
                    <a:pt x="482" y="1518"/>
                  </a:lnTo>
                  <a:lnTo>
                    <a:pt x="426" y="1854"/>
                  </a:lnTo>
                  <a:cubicBezTo>
                    <a:pt x="382" y="2118"/>
                    <a:pt x="592" y="2333"/>
                    <a:pt x="829" y="2333"/>
                  </a:cubicBezTo>
                  <a:cubicBezTo>
                    <a:pt x="891" y="2333"/>
                    <a:pt x="955" y="2318"/>
                    <a:pt x="1017" y="2286"/>
                  </a:cubicBezTo>
                  <a:lnTo>
                    <a:pt x="1311" y="2126"/>
                  </a:lnTo>
                  <a:lnTo>
                    <a:pt x="1605" y="2286"/>
                  </a:lnTo>
                  <a:cubicBezTo>
                    <a:pt x="1668" y="2318"/>
                    <a:pt x="1733" y="2333"/>
                    <a:pt x="1796" y="2333"/>
                  </a:cubicBezTo>
                  <a:cubicBezTo>
                    <a:pt x="2034" y="2333"/>
                    <a:pt x="2244" y="2120"/>
                    <a:pt x="2199" y="1854"/>
                  </a:cubicBezTo>
                  <a:lnTo>
                    <a:pt x="2143" y="1518"/>
                  </a:lnTo>
                  <a:lnTo>
                    <a:pt x="2384" y="1280"/>
                  </a:lnTo>
                  <a:cubicBezTo>
                    <a:pt x="2625" y="1045"/>
                    <a:pt x="2488" y="633"/>
                    <a:pt x="2157" y="582"/>
                  </a:cubicBezTo>
                  <a:lnTo>
                    <a:pt x="1827" y="535"/>
                  </a:lnTo>
                  <a:lnTo>
                    <a:pt x="1681" y="229"/>
                  </a:lnTo>
                  <a:cubicBezTo>
                    <a:pt x="1607" y="77"/>
                    <a:pt x="146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5955233" y="1546341"/>
              <a:ext cx="58329" cy="51858"/>
            </a:xfrm>
            <a:custGeom>
              <a:avLst/>
              <a:gdLst/>
              <a:ahLst/>
              <a:cxnLst/>
              <a:rect l="l" t="t" r="r" b="b"/>
              <a:pathLst>
                <a:path w="2623" h="2332" extrusionOk="0">
                  <a:moveTo>
                    <a:pt x="1311" y="684"/>
                  </a:moveTo>
                  <a:lnTo>
                    <a:pt x="1381" y="824"/>
                  </a:lnTo>
                  <a:cubicBezTo>
                    <a:pt x="1443" y="942"/>
                    <a:pt x="1558" y="1026"/>
                    <a:pt x="1689" y="1048"/>
                  </a:cubicBezTo>
                  <a:lnTo>
                    <a:pt x="1849" y="1073"/>
                  </a:lnTo>
                  <a:lnTo>
                    <a:pt x="1731" y="1188"/>
                  </a:lnTo>
                  <a:cubicBezTo>
                    <a:pt x="1639" y="1283"/>
                    <a:pt x="1591" y="1415"/>
                    <a:pt x="1616" y="1549"/>
                  </a:cubicBezTo>
                  <a:lnTo>
                    <a:pt x="1644" y="1706"/>
                  </a:lnTo>
                  <a:lnTo>
                    <a:pt x="1504" y="1633"/>
                  </a:lnTo>
                  <a:cubicBezTo>
                    <a:pt x="1446" y="1600"/>
                    <a:pt x="1378" y="1583"/>
                    <a:pt x="1317" y="1583"/>
                  </a:cubicBezTo>
                  <a:cubicBezTo>
                    <a:pt x="1249" y="1583"/>
                    <a:pt x="1185" y="1597"/>
                    <a:pt x="1126" y="1633"/>
                  </a:cubicBezTo>
                  <a:lnTo>
                    <a:pt x="986" y="1706"/>
                  </a:lnTo>
                  <a:lnTo>
                    <a:pt x="1014" y="1549"/>
                  </a:lnTo>
                  <a:cubicBezTo>
                    <a:pt x="1037" y="1415"/>
                    <a:pt x="995" y="1283"/>
                    <a:pt x="899" y="1188"/>
                  </a:cubicBezTo>
                  <a:lnTo>
                    <a:pt x="784" y="1073"/>
                  </a:lnTo>
                  <a:lnTo>
                    <a:pt x="933" y="1048"/>
                  </a:lnTo>
                  <a:cubicBezTo>
                    <a:pt x="1067" y="1026"/>
                    <a:pt x="1182" y="947"/>
                    <a:pt x="1241" y="824"/>
                  </a:cubicBezTo>
                  <a:lnTo>
                    <a:pt x="1311" y="684"/>
                  </a:lnTo>
                  <a:close/>
                  <a:moveTo>
                    <a:pt x="1310" y="0"/>
                  </a:moveTo>
                  <a:cubicBezTo>
                    <a:pt x="1165" y="0"/>
                    <a:pt x="1020" y="76"/>
                    <a:pt x="944" y="227"/>
                  </a:cubicBezTo>
                  <a:lnTo>
                    <a:pt x="796" y="532"/>
                  </a:lnTo>
                  <a:lnTo>
                    <a:pt x="468" y="583"/>
                  </a:lnTo>
                  <a:cubicBezTo>
                    <a:pt x="132" y="633"/>
                    <a:pt x="0" y="1045"/>
                    <a:pt x="238" y="1278"/>
                  </a:cubicBezTo>
                  <a:lnTo>
                    <a:pt x="479" y="1516"/>
                  </a:lnTo>
                  <a:lnTo>
                    <a:pt x="423" y="1852"/>
                  </a:lnTo>
                  <a:cubicBezTo>
                    <a:pt x="379" y="2116"/>
                    <a:pt x="589" y="2331"/>
                    <a:pt x="826" y="2331"/>
                  </a:cubicBezTo>
                  <a:cubicBezTo>
                    <a:pt x="888" y="2331"/>
                    <a:pt x="952" y="2316"/>
                    <a:pt x="1014" y="2283"/>
                  </a:cubicBezTo>
                  <a:lnTo>
                    <a:pt x="1308" y="2126"/>
                  </a:lnTo>
                  <a:lnTo>
                    <a:pt x="1602" y="2283"/>
                  </a:lnTo>
                  <a:cubicBezTo>
                    <a:pt x="1665" y="2316"/>
                    <a:pt x="1729" y="2331"/>
                    <a:pt x="1792" y="2331"/>
                  </a:cubicBezTo>
                  <a:cubicBezTo>
                    <a:pt x="2028" y="2331"/>
                    <a:pt x="2238" y="2118"/>
                    <a:pt x="2194" y="1852"/>
                  </a:cubicBezTo>
                  <a:lnTo>
                    <a:pt x="2138" y="1516"/>
                  </a:lnTo>
                  <a:lnTo>
                    <a:pt x="2378" y="1278"/>
                  </a:lnTo>
                  <a:cubicBezTo>
                    <a:pt x="2622" y="1045"/>
                    <a:pt x="2488" y="631"/>
                    <a:pt x="2152" y="583"/>
                  </a:cubicBezTo>
                  <a:lnTo>
                    <a:pt x="1824" y="532"/>
                  </a:lnTo>
                  <a:lnTo>
                    <a:pt x="1675" y="227"/>
                  </a:lnTo>
                  <a:cubicBezTo>
                    <a:pt x="1600" y="76"/>
                    <a:pt x="1455" y="0"/>
                    <a:pt x="1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5955277" y="1810478"/>
              <a:ext cx="58218" cy="51858"/>
            </a:xfrm>
            <a:custGeom>
              <a:avLst/>
              <a:gdLst/>
              <a:ahLst/>
              <a:cxnLst/>
              <a:rect l="l" t="t" r="r" b="b"/>
              <a:pathLst>
                <a:path w="2618" h="2332" extrusionOk="0">
                  <a:moveTo>
                    <a:pt x="1306" y="675"/>
                  </a:moveTo>
                  <a:lnTo>
                    <a:pt x="1376" y="815"/>
                  </a:lnTo>
                  <a:cubicBezTo>
                    <a:pt x="1435" y="939"/>
                    <a:pt x="1553" y="1020"/>
                    <a:pt x="1684" y="1040"/>
                  </a:cubicBezTo>
                  <a:lnTo>
                    <a:pt x="1841" y="1065"/>
                  </a:lnTo>
                  <a:lnTo>
                    <a:pt x="1724" y="1180"/>
                  </a:lnTo>
                  <a:cubicBezTo>
                    <a:pt x="1628" y="1275"/>
                    <a:pt x="1584" y="1406"/>
                    <a:pt x="1609" y="1541"/>
                  </a:cubicBezTo>
                  <a:lnTo>
                    <a:pt x="1637" y="1698"/>
                  </a:lnTo>
                  <a:lnTo>
                    <a:pt x="1497" y="1625"/>
                  </a:lnTo>
                  <a:cubicBezTo>
                    <a:pt x="1437" y="1593"/>
                    <a:pt x="1371" y="1577"/>
                    <a:pt x="1305" y="1577"/>
                  </a:cubicBezTo>
                  <a:cubicBezTo>
                    <a:pt x="1239" y="1577"/>
                    <a:pt x="1173" y="1593"/>
                    <a:pt x="1113" y="1625"/>
                  </a:cubicBezTo>
                  <a:lnTo>
                    <a:pt x="973" y="1698"/>
                  </a:lnTo>
                  <a:lnTo>
                    <a:pt x="1001" y="1541"/>
                  </a:lnTo>
                  <a:cubicBezTo>
                    <a:pt x="1023" y="1406"/>
                    <a:pt x="981" y="1275"/>
                    <a:pt x="886" y="1180"/>
                  </a:cubicBezTo>
                  <a:lnTo>
                    <a:pt x="771" y="1065"/>
                  </a:lnTo>
                  <a:lnTo>
                    <a:pt x="928" y="1040"/>
                  </a:lnTo>
                  <a:cubicBezTo>
                    <a:pt x="1063" y="1020"/>
                    <a:pt x="1177" y="939"/>
                    <a:pt x="1236" y="815"/>
                  </a:cubicBezTo>
                  <a:lnTo>
                    <a:pt x="1306" y="675"/>
                  </a:lnTo>
                  <a:close/>
                  <a:moveTo>
                    <a:pt x="1310" y="0"/>
                  </a:moveTo>
                  <a:cubicBezTo>
                    <a:pt x="1164" y="0"/>
                    <a:pt x="1018" y="76"/>
                    <a:pt x="942" y="227"/>
                  </a:cubicBezTo>
                  <a:lnTo>
                    <a:pt x="796" y="532"/>
                  </a:lnTo>
                  <a:lnTo>
                    <a:pt x="466" y="583"/>
                  </a:lnTo>
                  <a:cubicBezTo>
                    <a:pt x="132" y="631"/>
                    <a:pt x="1" y="1040"/>
                    <a:pt x="239" y="1278"/>
                  </a:cubicBezTo>
                  <a:lnTo>
                    <a:pt x="480" y="1516"/>
                  </a:lnTo>
                  <a:lnTo>
                    <a:pt x="424" y="1852"/>
                  </a:lnTo>
                  <a:cubicBezTo>
                    <a:pt x="379" y="2116"/>
                    <a:pt x="590" y="2331"/>
                    <a:pt x="827" y="2331"/>
                  </a:cubicBezTo>
                  <a:cubicBezTo>
                    <a:pt x="889" y="2331"/>
                    <a:pt x="953" y="2316"/>
                    <a:pt x="1015" y="2283"/>
                  </a:cubicBezTo>
                  <a:lnTo>
                    <a:pt x="1309" y="2126"/>
                  </a:lnTo>
                  <a:lnTo>
                    <a:pt x="1603" y="2283"/>
                  </a:lnTo>
                  <a:cubicBezTo>
                    <a:pt x="1666" y="2316"/>
                    <a:pt x="1731" y="2331"/>
                    <a:pt x="1794" y="2331"/>
                  </a:cubicBezTo>
                  <a:cubicBezTo>
                    <a:pt x="2032" y="2331"/>
                    <a:pt x="2241" y="2118"/>
                    <a:pt x="2197" y="1852"/>
                  </a:cubicBezTo>
                  <a:lnTo>
                    <a:pt x="2138" y="1516"/>
                  </a:lnTo>
                  <a:lnTo>
                    <a:pt x="2382" y="1278"/>
                  </a:lnTo>
                  <a:cubicBezTo>
                    <a:pt x="2617" y="1040"/>
                    <a:pt x="2483" y="631"/>
                    <a:pt x="2150" y="583"/>
                  </a:cubicBezTo>
                  <a:lnTo>
                    <a:pt x="1822" y="532"/>
                  </a:lnTo>
                  <a:lnTo>
                    <a:pt x="1673" y="227"/>
                  </a:lnTo>
                  <a:cubicBezTo>
                    <a:pt x="1600" y="76"/>
                    <a:pt x="1455" y="0"/>
                    <a:pt x="1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6162108" y="1754662"/>
              <a:ext cx="58262" cy="51836"/>
            </a:xfrm>
            <a:custGeom>
              <a:avLst/>
              <a:gdLst/>
              <a:ahLst/>
              <a:cxnLst/>
              <a:rect l="l" t="t" r="r" b="b"/>
              <a:pathLst>
                <a:path w="2620" h="2331" extrusionOk="0">
                  <a:moveTo>
                    <a:pt x="1314" y="684"/>
                  </a:moveTo>
                  <a:lnTo>
                    <a:pt x="1384" y="824"/>
                  </a:lnTo>
                  <a:cubicBezTo>
                    <a:pt x="1443" y="944"/>
                    <a:pt x="1558" y="1025"/>
                    <a:pt x="1693" y="1045"/>
                  </a:cubicBezTo>
                  <a:lnTo>
                    <a:pt x="1849" y="1070"/>
                  </a:lnTo>
                  <a:lnTo>
                    <a:pt x="1735" y="1185"/>
                  </a:lnTo>
                  <a:cubicBezTo>
                    <a:pt x="1639" y="1280"/>
                    <a:pt x="1595" y="1415"/>
                    <a:pt x="1617" y="1547"/>
                  </a:cubicBezTo>
                  <a:lnTo>
                    <a:pt x="1645" y="1703"/>
                  </a:lnTo>
                  <a:lnTo>
                    <a:pt x="1505" y="1631"/>
                  </a:lnTo>
                  <a:cubicBezTo>
                    <a:pt x="1446" y="1600"/>
                    <a:pt x="1381" y="1584"/>
                    <a:pt x="1315" y="1584"/>
                  </a:cubicBezTo>
                  <a:cubicBezTo>
                    <a:pt x="1250" y="1584"/>
                    <a:pt x="1184" y="1600"/>
                    <a:pt x="1124" y="1631"/>
                  </a:cubicBezTo>
                  <a:lnTo>
                    <a:pt x="984" y="1703"/>
                  </a:lnTo>
                  <a:lnTo>
                    <a:pt x="1012" y="1547"/>
                  </a:lnTo>
                  <a:cubicBezTo>
                    <a:pt x="1034" y="1415"/>
                    <a:pt x="992" y="1280"/>
                    <a:pt x="897" y="1185"/>
                  </a:cubicBezTo>
                  <a:lnTo>
                    <a:pt x="782" y="1070"/>
                  </a:lnTo>
                  <a:lnTo>
                    <a:pt x="936" y="1045"/>
                  </a:lnTo>
                  <a:cubicBezTo>
                    <a:pt x="1068" y="1025"/>
                    <a:pt x="1183" y="944"/>
                    <a:pt x="1244" y="824"/>
                  </a:cubicBezTo>
                  <a:lnTo>
                    <a:pt x="1314" y="684"/>
                  </a:lnTo>
                  <a:close/>
                  <a:moveTo>
                    <a:pt x="1309" y="1"/>
                  </a:moveTo>
                  <a:cubicBezTo>
                    <a:pt x="1164" y="1"/>
                    <a:pt x="1017" y="77"/>
                    <a:pt x="942" y="230"/>
                  </a:cubicBezTo>
                  <a:lnTo>
                    <a:pt x="793" y="535"/>
                  </a:lnTo>
                  <a:lnTo>
                    <a:pt x="466" y="583"/>
                  </a:lnTo>
                  <a:cubicBezTo>
                    <a:pt x="132" y="633"/>
                    <a:pt x="1" y="1042"/>
                    <a:pt x="239" y="1278"/>
                  </a:cubicBezTo>
                  <a:lnTo>
                    <a:pt x="480" y="1516"/>
                  </a:lnTo>
                  <a:lnTo>
                    <a:pt x="424" y="1852"/>
                  </a:lnTo>
                  <a:cubicBezTo>
                    <a:pt x="379" y="2116"/>
                    <a:pt x="590" y="2331"/>
                    <a:pt x="827" y="2331"/>
                  </a:cubicBezTo>
                  <a:cubicBezTo>
                    <a:pt x="889" y="2331"/>
                    <a:pt x="953" y="2316"/>
                    <a:pt x="1015" y="2283"/>
                  </a:cubicBezTo>
                  <a:lnTo>
                    <a:pt x="1309" y="2124"/>
                  </a:lnTo>
                  <a:lnTo>
                    <a:pt x="1603" y="2283"/>
                  </a:lnTo>
                  <a:cubicBezTo>
                    <a:pt x="1662" y="2314"/>
                    <a:pt x="1729" y="2331"/>
                    <a:pt x="1793" y="2331"/>
                  </a:cubicBezTo>
                  <a:cubicBezTo>
                    <a:pt x="2034" y="2331"/>
                    <a:pt x="2236" y="2110"/>
                    <a:pt x="2191" y="1855"/>
                  </a:cubicBezTo>
                  <a:lnTo>
                    <a:pt x="2135" y="1518"/>
                  </a:lnTo>
                  <a:lnTo>
                    <a:pt x="2376" y="1280"/>
                  </a:lnTo>
                  <a:cubicBezTo>
                    <a:pt x="2620" y="1045"/>
                    <a:pt x="2485" y="633"/>
                    <a:pt x="2149" y="583"/>
                  </a:cubicBezTo>
                  <a:lnTo>
                    <a:pt x="1821" y="535"/>
                  </a:lnTo>
                  <a:lnTo>
                    <a:pt x="1673" y="230"/>
                  </a:lnTo>
                  <a:cubicBezTo>
                    <a:pt x="1600" y="77"/>
                    <a:pt x="1455" y="1"/>
                    <a:pt x="1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6162175" y="1602157"/>
              <a:ext cx="58196" cy="51880"/>
            </a:xfrm>
            <a:custGeom>
              <a:avLst/>
              <a:gdLst/>
              <a:ahLst/>
              <a:cxnLst/>
              <a:rect l="l" t="t" r="r" b="b"/>
              <a:pathLst>
                <a:path w="2617" h="2333" extrusionOk="0">
                  <a:moveTo>
                    <a:pt x="1306" y="678"/>
                  </a:moveTo>
                  <a:lnTo>
                    <a:pt x="1376" y="818"/>
                  </a:lnTo>
                  <a:cubicBezTo>
                    <a:pt x="1437" y="939"/>
                    <a:pt x="1552" y="1020"/>
                    <a:pt x="1684" y="1042"/>
                  </a:cubicBezTo>
                  <a:lnTo>
                    <a:pt x="1844" y="1065"/>
                  </a:lnTo>
                  <a:lnTo>
                    <a:pt x="1723" y="1182"/>
                  </a:lnTo>
                  <a:cubicBezTo>
                    <a:pt x="1628" y="1275"/>
                    <a:pt x="1583" y="1409"/>
                    <a:pt x="1608" y="1541"/>
                  </a:cubicBezTo>
                  <a:lnTo>
                    <a:pt x="1636" y="1701"/>
                  </a:lnTo>
                  <a:lnTo>
                    <a:pt x="1496" y="1625"/>
                  </a:lnTo>
                  <a:cubicBezTo>
                    <a:pt x="1436" y="1594"/>
                    <a:pt x="1370" y="1579"/>
                    <a:pt x="1305" y="1579"/>
                  </a:cubicBezTo>
                  <a:cubicBezTo>
                    <a:pt x="1239" y="1579"/>
                    <a:pt x="1174" y="1594"/>
                    <a:pt x="1115" y="1625"/>
                  </a:cubicBezTo>
                  <a:lnTo>
                    <a:pt x="975" y="1701"/>
                  </a:lnTo>
                  <a:lnTo>
                    <a:pt x="1003" y="1541"/>
                  </a:lnTo>
                  <a:cubicBezTo>
                    <a:pt x="1023" y="1409"/>
                    <a:pt x="981" y="1275"/>
                    <a:pt x="886" y="1182"/>
                  </a:cubicBezTo>
                  <a:lnTo>
                    <a:pt x="771" y="1065"/>
                  </a:lnTo>
                  <a:lnTo>
                    <a:pt x="928" y="1042"/>
                  </a:lnTo>
                  <a:cubicBezTo>
                    <a:pt x="1062" y="1020"/>
                    <a:pt x="1177" y="939"/>
                    <a:pt x="1236" y="818"/>
                  </a:cubicBezTo>
                  <a:lnTo>
                    <a:pt x="1306" y="678"/>
                  </a:lnTo>
                  <a:close/>
                  <a:moveTo>
                    <a:pt x="1310" y="1"/>
                  </a:moveTo>
                  <a:cubicBezTo>
                    <a:pt x="1164" y="1"/>
                    <a:pt x="1017" y="77"/>
                    <a:pt x="942" y="230"/>
                  </a:cubicBezTo>
                  <a:lnTo>
                    <a:pt x="796" y="533"/>
                  </a:lnTo>
                  <a:lnTo>
                    <a:pt x="465" y="583"/>
                  </a:lnTo>
                  <a:cubicBezTo>
                    <a:pt x="135" y="631"/>
                    <a:pt x="0" y="1042"/>
                    <a:pt x="238" y="1281"/>
                  </a:cubicBezTo>
                  <a:lnTo>
                    <a:pt x="479" y="1519"/>
                  </a:lnTo>
                  <a:lnTo>
                    <a:pt x="423" y="1855"/>
                  </a:lnTo>
                  <a:cubicBezTo>
                    <a:pt x="379" y="2116"/>
                    <a:pt x="589" y="2332"/>
                    <a:pt x="827" y="2332"/>
                  </a:cubicBezTo>
                  <a:cubicBezTo>
                    <a:pt x="890" y="2332"/>
                    <a:pt x="954" y="2317"/>
                    <a:pt x="1017" y="2283"/>
                  </a:cubicBezTo>
                  <a:lnTo>
                    <a:pt x="1311" y="2127"/>
                  </a:lnTo>
                  <a:lnTo>
                    <a:pt x="1606" y="2283"/>
                  </a:lnTo>
                  <a:cubicBezTo>
                    <a:pt x="1668" y="2317"/>
                    <a:pt x="1734" y="2333"/>
                    <a:pt x="1797" y="2333"/>
                  </a:cubicBezTo>
                  <a:cubicBezTo>
                    <a:pt x="2033" y="2333"/>
                    <a:pt x="2241" y="2120"/>
                    <a:pt x="2197" y="1855"/>
                  </a:cubicBezTo>
                  <a:lnTo>
                    <a:pt x="2141" y="1519"/>
                  </a:lnTo>
                  <a:lnTo>
                    <a:pt x="2382" y="1281"/>
                  </a:lnTo>
                  <a:cubicBezTo>
                    <a:pt x="2617" y="1042"/>
                    <a:pt x="2482" y="631"/>
                    <a:pt x="2152" y="583"/>
                  </a:cubicBezTo>
                  <a:lnTo>
                    <a:pt x="1821" y="533"/>
                  </a:lnTo>
                  <a:lnTo>
                    <a:pt x="1676" y="230"/>
                  </a:lnTo>
                  <a:cubicBezTo>
                    <a:pt x="1601" y="77"/>
                    <a:pt x="1456"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5895547" y="1754706"/>
              <a:ext cx="58196" cy="51858"/>
            </a:xfrm>
            <a:custGeom>
              <a:avLst/>
              <a:gdLst/>
              <a:ahLst/>
              <a:cxnLst/>
              <a:rect l="l" t="t" r="r" b="b"/>
              <a:pathLst>
                <a:path w="2617" h="2332" extrusionOk="0">
                  <a:moveTo>
                    <a:pt x="1306" y="676"/>
                  </a:moveTo>
                  <a:lnTo>
                    <a:pt x="1376" y="816"/>
                  </a:lnTo>
                  <a:cubicBezTo>
                    <a:pt x="1437" y="939"/>
                    <a:pt x="1552" y="1021"/>
                    <a:pt x="1684" y="1040"/>
                  </a:cubicBezTo>
                  <a:lnTo>
                    <a:pt x="1844" y="1065"/>
                  </a:lnTo>
                  <a:lnTo>
                    <a:pt x="1723" y="1180"/>
                  </a:lnTo>
                  <a:cubicBezTo>
                    <a:pt x="1628" y="1276"/>
                    <a:pt x="1583" y="1410"/>
                    <a:pt x="1608" y="1542"/>
                  </a:cubicBezTo>
                  <a:lnTo>
                    <a:pt x="1636" y="1699"/>
                  </a:lnTo>
                  <a:lnTo>
                    <a:pt x="1496" y="1626"/>
                  </a:lnTo>
                  <a:cubicBezTo>
                    <a:pt x="1436" y="1595"/>
                    <a:pt x="1370" y="1580"/>
                    <a:pt x="1305" y="1580"/>
                  </a:cubicBezTo>
                  <a:cubicBezTo>
                    <a:pt x="1239" y="1580"/>
                    <a:pt x="1174" y="1595"/>
                    <a:pt x="1115" y="1626"/>
                  </a:cubicBezTo>
                  <a:lnTo>
                    <a:pt x="975" y="1699"/>
                  </a:lnTo>
                  <a:lnTo>
                    <a:pt x="1003" y="1542"/>
                  </a:lnTo>
                  <a:cubicBezTo>
                    <a:pt x="1023" y="1410"/>
                    <a:pt x="981" y="1276"/>
                    <a:pt x="886" y="1180"/>
                  </a:cubicBezTo>
                  <a:lnTo>
                    <a:pt x="771" y="1065"/>
                  </a:lnTo>
                  <a:lnTo>
                    <a:pt x="928" y="1040"/>
                  </a:lnTo>
                  <a:cubicBezTo>
                    <a:pt x="1062" y="1021"/>
                    <a:pt x="1177" y="939"/>
                    <a:pt x="1236" y="816"/>
                  </a:cubicBezTo>
                  <a:lnTo>
                    <a:pt x="1306" y="676"/>
                  </a:lnTo>
                  <a:close/>
                  <a:moveTo>
                    <a:pt x="1310" y="1"/>
                  </a:moveTo>
                  <a:cubicBezTo>
                    <a:pt x="1164" y="1"/>
                    <a:pt x="1017" y="77"/>
                    <a:pt x="942" y="228"/>
                  </a:cubicBezTo>
                  <a:lnTo>
                    <a:pt x="796" y="533"/>
                  </a:lnTo>
                  <a:lnTo>
                    <a:pt x="465" y="584"/>
                  </a:lnTo>
                  <a:cubicBezTo>
                    <a:pt x="135" y="631"/>
                    <a:pt x="0" y="1040"/>
                    <a:pt x="238" y="1278"/>
                  </a:cubicBezTo>
                  <a:lnTo>
                    <a:pt x="479" y="1516"/>
                  </a:lnTo>
                  <a:lnTo>
                    <a:pt x="423" y="1853"/>
                  </a:lnTo>
                  <a:cubicBezTo>
                    <a:pt x="379" y="2117"/>
                    <a:pt x="589" y="2332"/>
                    <a:pt x="828" y="2332"/>
                  </a:cubicBezTo>
                  <a:cubicBezTo>
                    <a:pt x="890" y="2332"/>
                    <a:pt x="955" y="2317"/>
                    <a:pt x="1017" y="2284"/>
                  </a:cubicBezTo>
                  <a:lnTo>
                    <a:pt x="1311" y="2127"/>
                  </a:lnTo>
                  <a:lnTo>
                    <a:pt x="1605" y="2284"/>
                  </a:lnTo>
                  <a:cubicBezTo>
                    <a:pt x="1668" y="2317"/>
                    <a:pt x="1732" y="2332"/>
                    <a:pt x="1795" y="2332"/>
                  </a:cubicBezTo>
                  <a:cubicBezTo>
                    <a:pt x="2031" y="2332"/>
                    <a:pt x="2241" y="2119"/>
                    <a:pt x="2197" y="1853"/>
                  </a:cubicBezTo>
                  <a:lnTo>
                    <a:pt x="2141" y="1516"/>
                  </a:lnTo>
                  <a:lnTo>
                    <a:pt x="2381" y="1278"/>
                  </a:lnTo>
                  <a:cubicBezTo>
                    <a:pt x="2617" y="1040"/>
                    <a:pt x="2482" y="631"/>
                    <a:pt x="2152" y="584"/>
                  </a:cubicBezTo>
                  <a:lnTo>
                    <a:pt x="1821" y="533"/>
                  </a:lnTo>
                  <a:lnTo>
                    <a:pt x="1676" y="228"/>
                  </a:lnTo>
                  <a:cubicBezTo>
                    <a:pt x="1601" y="77"/>
                    <a:pt x="1456"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5895547" y="1602157"/>
              <a:ext cx="58196" cy="51880"/>
            </a:xfrm>
            <a:custGeom>
              <a:avLst/>
              <a:gdLst/>
              <a:ahLst/>
              <a:cxnLst/>
              <a:rect l="l" t="t" r="r" b="b"/>
              <a:pathLst>
                <a:path w="2617" h="2333" extrusionOk="0">
                  <a:moveTo>
                    <a:pt x="1306" y="678"/>
                  </a:moveTo>
                  <a:lnTo>
                    <a:pt x="1376" y="818"/>
                  </a:lnTo>
                  <a:cubicBezTo>
                    <a:pt x="1437" y="939"/>
                    <a:pt x="1552" y="1020"/>
                    <a:pt x="1684" y="1042"/>
                  </a:cubicBezTo>
                  <a:lnTo>
                    <a:pt x="1844" y="1065"/>
                  </a:lnTo>
                  <a:lnTo>
                    <a:pt x="1723" y="1182"/>
                  </a:lnTo>
                  <a:cubicBezTo>
                    <a:pt x="1628" y="1275"/>
                    <a:pt x="1583" y="1409"/>
                    <a:pt x="1608" y="1541"/>
                  </a:cubicBezTo>
                  <a:lnTo>
                    <a:pt x="1636" y="1701"/>
                  </a:lnTo>
                  <a:lnTo>
                    <a:pt x="1496" y="1625"/>
                  </a:lnTo>
                  <a:cubicBezTo>
                    <a:pt x="1436" y="1594"/>
                    <a:pt x="1370" y="1579"/>
                    <a:pt x="1305" y="1579"/>
                  </a:cubicBezTo>
                  <a:cubicBezTo>
                    <a:pt x="1239" y="1579"/>
                    <a:pt x="1174" y="1594"/>
                    <a:pt x="1115" y="1625"/>
                  </a:cubicBezTo>
                  <a:lnTo>
                    <a:pt x="975" y="1701"/>
                  </a:lnTo>
                  <a:lnTo>
                    <a:pt x="1003" y="1541"/>
                  </a:lnTo>
                  <a:cubicBezTo>
                    <a:pt x="1023" y="1409"/>
                    <a:pt x="981" y="1275"/>
                    <a:pt x="886" y="1182"/>
                  </a:cubicBezTo>
                  <a:lnTo>
                    <a:pt x="771" y="1065"/>
                  </a:lnTo>
                  <a:lnTo>
                    <a:pt x="928" y="1042"/>
                  </a:lnTo>
                  <a:cubicBezTo>
                    <a:pt x="1062" y="1020"/>
                    <a:pt x="1177" y="939"/>
                    <a:pt x="1236" y="818"/>
                  </a:cubicBezTo>
                  <a:lnTo>
                    <a:pt x="1306" y="678"/>
                  </a:lnTo>
                  <a:close/>
                  <a:moveTo>
                    <a:pt x="1310" y="1"/>
                  </a:moveTo>
                  <a:cubicBezTo>
                    <a:pt x="1164" y="1"/>
                    <a:pt x="1017" y="77"/>
                    <a:pt x="942" y="230"/>
                  </a:cubicBezTo>
                  <a:lnTo>
                    <a:pt x="796" y="533"/>
                  </a:lnTo>
                  <a:lnTo>
                    <a:pt x="465" y="583"/>
                  </a:lnTo>
                  <a:cubicBezTo>
                    <a:pt x="135" y="631"/>
                    <a:pt x="0" y="1042"/>
                    <a:pt x="238" y="1281"/>
                  </a:cubicBezTo>
                  <a:lnTo>
                    <a:pt x="479" y="1519"/>
                  </a:lnTo>
                  <a:lnTo>
                    <a:pt x="423" y="1855"/>
                  </a:lnTo>
                  <a:cubicBezTo>
                    <a:pt x="379" y="2116"/>
                    <a:pt x="589" y="2332"/>
                    <a:pt x="826" y="2332"/>
                  </a:cubicBezTo>
                  <a:cubicBezTo>
                    <a:pt x="889" y="2332"/>
                    <a:pt x="954" y="2317"/>
                    <a:pt x="1017" y="2283"/>
                  </a:cubicBezTo>
                  <a:lnTo>
                    <a:pt x="1311" y="2127"/>
                  </a:lnTo>
                  <a:lnTo>
                    <a:pt x="1605" y="2283"/>
                  </a:lnTo>
                  <a:cubicBezTo>
                    <a:pt x="1668" y="2317"/>
                    <a:pt x="1734" y="2333"/>
                    <a:pt x="1797" y="2333"/>
                  </a:cubicBezTo>
                  <a:cubicBezTo>
                    <a:pt x="2033" y="2333"/>
                    <a:pt x="2241" y="2120"/>
                    <a:pt x="2197" y="1855"/>
                  </a:cubicBezTo>
                  <a:lnTo>
                    <a:pt x="2141" y="1519"/>
                  </a:lnTo>
                  <a:lnTo>
                    <a:pt x="2381" y="1281"/>
                  </a:lnTo>
                  <a:cubicBezTo>
                    <a:pt x="2617" y="1042"/>
                    <a:pt x="2482" y="631"/>
                    <a:pt x="2152" y="583"/>
                  </a:cubicBezTo>
                  <a:lnTo>
                    <a:pt x="1821" y="533"/>
                  </a:lnTo>
                  <a:lnTo>
                    <a:pt x="1676" y="230"/>
                  </a:lnTo>
                  <a:cubicBezTo>
                    <a:pt x="1601" y="77"/>
                    <a:pt x="1456" y="1"/>
                    <a:pt x="1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6179498" y="1678410"/>
              <a:ext cx="58129" cy="51858"/>
            </a:xfrm>
            <a:custGeom>
              <a:avLst/>
              <a:gdLst/>
              <a:ahLst/>
              <a:cxnLst/>
              <a:rect l="l" t="t" r="r" b="b"/>
              <a:pathLst>
                <a:path w="2614" h="2332" extrusionOk="0">
                  <a:moveTo>
                    <a:pt x="1308" y="681"/>
                  </a:moveTo>
                  <a:lnTo>
                    <a:pt x="1378" y="821"/>
                  </a:lnTo>
                  <a:cubicBezTo>
                    <a:pt x="1437" y="939"/>
                    <a:pt x="1555" y="1023"/>
                    <a:pt x="1687" y="1045"/>
                  </a:cubicBezTo>
                  <a:lnTo>
                    <a:pt x="1843" y="1068"/>
                  </a:lnTo>
                  <a:lnTo>
                    <a:pt x="1726" y="1185"/>
                  </a:lnTo>
                  <a:cubicBezTo>
                    <a:pt x="1631" y="1278"/>
                    <a:pt x="1586" y="1412"/>
                    <a:pt x="1611" y="1544"/>
                  </a:cubicBezTo>
                  <a:lnTo>
                    <a:pt x="1639" y="1703"/>
                  </a:lnTo>
                  <a:lnTo>
                    <a:pt x="1499" y="1628"/>
                  </a:lnTo>
                  <a:cubicBezTo>
                    <a:pt x="1439" y="1597"/>
                    <a:pt x="1373" y="1582"/>
                    <a:pt x="1307" y="1582"/>
                  </a:cubicBezTo>
                  <a:cubicBezTo>
                    <a:pt x="1241" y="1582"/>
                    <a:pt x="1175" y="1597"/>
                    <a:pt x="1115" y="1628"/>
                  </a:cubicBezTo>
                  <a:lnTo>
                    <a:pt x="975" y="1703"/>
                  </a:lnTo>
                  <a:lnTo>
                    <a:pt x="1003" y="1544"/>
                  </a:lnTo>
                  <a:cubicBezTo>
                    <a:pt x="1025" y="1412"/>
                    <a:pt x="983" y="1278"/>
                    <a:pt x="888" y="1185"/>
                  </a:cubicBezTo>
                  <a:lnTo>
                    <a:pt x="773" y="1068"/>
                  </a:lnTo>
                  <a:lnTo>
                    <a:pt x="930" y="1045"/>
                  </a:lnTo>
                  <a:cubicBezTo>
                    <a:pt x="1065" y="1023"/>
                    <a:pt x="1180" y="941"/>
                    <a:pt x="1238" y="821"/>
                  </a:cubicBezTo>
                  <a:lnTo>
                    <a:pt x="1308" y="681"/>
                  </a:lnTo>
                  <a:close/>
                  <a:moveTo>
                    <a:pt x="1309" y="0"/>
                  </a:moveTo>
                  <a:cubicBezTo>
                    <a:pt x="1163" y="0"/>
                    <a:pt x="1017" y="76"/>
                    <a:pt x="941" y="227"/>
                  </a:cubicBezTo>
                  <a:lnTo>
                    <a:pt x="793" y="532"/>
                  </a:lnTo>
                  <a:lnTo>
                    <a:pt x="465" y="583"/>
                  </a:lnTo>
                  <a:cubicBezTo>
                    <a:pt x="132" y="631"/>
                    <a:pt x="0" y="1040"/>
                    <a:pt x="238" y="1278"/>
                  </a:cubicBezTo>
                  <a:lnTo>
                    <a:pt x="479" y="1516"/>
                  </a:lnTo>
                  <a:lnTo>
                    <a:pt x="423" y="1852"/>
                  </a:lnTo>
                  <a:cubicBezTo>
                    <a:pt x="379" y="2116"/>
                    <a:pt x="589" y="2331"/>
                    <a:pt x="826" y="2331"/>
                  </a:cubicBezTo>
                  <a:cubicBezTo>
                    <a:pt x="888" y="2331"/>
                    <a:pt x="952" y="2316"/>
                    <a:pt x="1014" y="2283"/>
                  </a:cubicBezTo>
                  <a:lnTo>
                    <a:pt x="1308" y="2126"/>
                  </a:lnTo>
                  <a:lnTo>
                    <a:pt x="1603" y="2283"/>
                  </a:lnTo>
                  <a:cubicBezTo>
                    <a:pt x="1665" y="2316"/>
                    <a:pt x="1729" y="2331"/>
                    <a:pt x="1792" y="2331"/>
                  </a:cubicBezTo>
                  <a:cubicBezTo>
                    <a:pt x="2028" y="2331"/>
                    <a:pt x="2238" y="2118"/>
                    <a:pt x="2194" y="1852"/>
                  </a:cubicBezTo>
                  <a:lnTo>
                    <a:pt x="2138" y="1516"/>
                  </a:lnTo>
                  <a:lnTo>
                    <a:pt x="2379" y="1278"/>
                  </a:lnTo>
                  <a:cubicBezTo>
                    <a:pt x="2614" y="1040"/>
                    <a:pt x="2482" y="631"/>
                    <a:pt x="2149" y="583"/>
                  </a:cubicBezTo>
                  <a:lnTo>
                    <a:pt x="1821" y="532"/>
                  </a:lnTo>
                  <a:lnTo>
                    <a:pt x="1673" y="227"/>
                  </a:lnTo>
                  <a:cubicBezTo>
                    <a:pt x="1600" y="76"/>
                    <a:pt x="1455" y="0"/>
                    <a:pt x="1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5878157" y="1678298"/>
              <a:ext cx="58262" cy="51902"/>
            </a:xfrm>
            <a:custGeom>
              <a:avLst/>
              <a:gdLst/>
              <a:ahLst/>
              <a:cxnLst/>
              <a:rect l="l" t="t" r="r" b="b"/>
              <a:pathLst>
                <a:path w="2620" h="2334" extrusionOk="0">
                  <a:moveTo>
                    <a:pt x="1312" y="686"/>
                  </a:moveTo>
                  <a:lnTo>
                    <a:pt x="1382" y="826"/>
                  </a:lnTo>
                  <a:cubicBezTo>
                    <a:pt x="1441" y="944"/>
                    <a:pt x="1555" y="1028"/>
                    <a:pt x="1690" y="1050"/>
                  </a:cubicBezTo>
                  <a:lnTo>
                    <a:pt x="1847" y="1073"/>
                  </a:lnTo>
                  <a:lnTo>
                    <a:pt x="1732" y="1190"/>
                  </a:lnTo>
                  <a:cubicBezTo>
                    <a:pt x="1637" y="1283"/>
                    <a:pt x="1592" y="1417"/>
                    <a:pt x="1617" y="1549"/>
                  </a:cubicBezTo>
                  <a:lnTo>
                    <a:pt x="1645" y="1708"/>
                  </a:lnTo>
                  <a:lnTo>
                    <a:pt x="1505" y="1633"/>
                  </a:lnTo>
                  <a:cubicBezTo>
                    <a:pt x="1445" y="1602"/>
                    <a:pt x="1379" y="1587"/>
                    <a:pt x="1313" y="1587"/>
                  </a:cubicBezTo>
                  <a:cubicBezTo>
                    <a:pt x="1247" y="1587"/>
                    <a:pt x="1181" y="1602"/>
                    <a:pt x="1121" y="1633"/>
                  </a:cubicBezTo>
                  <a:lnTo>
                    <a:pt x="981" y="1708"/>
                  </a:lnTo>
                  <a:lnTo>
                    <a:pt x="1009" y="1549"/>
                  </a:lnTo>
                  <a:cubicBezTo>
                    <a:pt x="1032" y="1417"/>
                    <a:pt x="990" y="1283"/>
                    <a:pt x="894" y="1190"/>
                  </a:cubicBezTo>
                  <a:lnTo>
                    <a:pt x="779" y="1073"/>
                  </a:lnTo>
                  <a:lnTo>
                    <a:pt x="934" y="1050"/>
                  </a:lnTo>
                  <a:cubicBezTo>
                    <a:pt x="1065" y="1028"/>
                    <a:pt x="1183" y="946"/>
                    <a:pt x="1242" y="826"/>
                  </a:cubicBezTo>
                  <a:lnTo>
                    <a:pt x="1312" y="686"/>
                  </a:lnTo>
                  <a:close/>
                  <a:moveTo>
                    <a:pt x="1310" y="0"/>
                  </a:moveTo>
                  <a:cubicBezTo>
                    <a:pt x="1164" y="0"/>
                    <a:pt x="1018" y="77"/>
                    <a:pt x="942" y="229"/>
                  </a:cubicBezTo>
                  <a:lnTo>
                    <a:pt x="796" y="535"/>
                  </a:lnTo>
                  <a:lnTo>
                    <a:pt x="469" y="582"/>
                  </a:lnTo>
                  <a:cubicBezTo>
                    <a:pt x="135" y="633"/>
                    <a:pt x="1" y="1042"/>
                    <a:pt x="239" y="1280"/>
                  </a:cubicBezTo>
                  <a:lnTo>
                    <a:pt x="483" y="1518"/>
                  </a:lnTo>
                  <a:lnTo>
                    <a:pt x="424" y="1854"/>
                  </a:lnTo>
                  <a:cubicBezTo>
                    <a:pt x="377" y="2118"/>
                    <a:pt x="587" y="2333"/>
                    <a:pt x="825" y="2333"/>
                  </a:cubicBezTo>
                  <a:cubicBezTo>
                    <a:pt x="888" y="2333"/>
                    <a:pt x="952" y="2318"/>
                    <a:pt x="1015" y="2286"/>
                  </a:cubicBezTo>
                  <a:lnTo>
                    <a:pt x="1309" y="2129"/>
                  </a:lnTo>
                  <a:lnTo>
                    <a:pt x="1603" y="2286"/>
                  </a:lnTo>
                  <a:cubicBezTo>
                    <a:pt x="1665" y="2318"/>
                    <a:pt x="1730" y="2333"/>
                    <a:pt x="1792" y="2333"/>
                  </a:cubicBezTo>
                  <a:cubicBezTo>
                    <a:pt x="2029" y="2333"/>
                    <a:pt x="2238" y="2120"/>
                    <a:pt x="2194" y="1854"/>
                  </a:cubicBezTo>
                  <a:lnTo>
                    <a:pt x="2138" y="1518"/>
                  </a:lnTo>
                  <a:lnTo>
                    <a:pt x="2379" y="1280"/>
                  </a:lnTo>
                  <a:cubicBezTo>
                    <a:pt x="2620" y="1045"/>
                    <a:pt x="2488" y="633"/>
                    <a:pt x="2152" y="582"/>
                  </a:cubicBezTo>
                  <a:lnTo>
                    <a:pt x="1822" y="535"/>
                  </a:lnTo>
                  <a:lnTo>
                    <a:pt x="1676" y="229"/>
                  </a:lnTo>
                  <a:cubicBezTo>
                    <a:pt x="1602" y="77"/>
                    <a:pt x="1456" y="0"/>
                    <a:pt x="1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6028794" y="1829669"/>
              <a:ext cx="58329" cy="51902"/>
            </a:xfrm>
            <a:custGeom>
              <a:avLst/>
              <a:gdLst/>
              <a:ahLst/>
              <a:cxnLst/>
              <a:rect l="l" t="t" r="r" b="b"/>
              <a:pathLst>
                <a:path w="2623" h="2334" extrusionOk="0">
                  <a:moveTo>
                    <a:pt x="1314" y="686"/>
                  </a:moveTo>
                  <a:lnTo>
                    <a:pt x="1384" y="826"/>
                  </a:lnTo>
                  <a:cubicBezTo>
                    <a:pt x="1443" y="947"/>
                    <a:pt x="1558" y="1028"/>
                    <a:pt x="1693" y="1051"/>
                  </a:cubicBezTo>
                  <a:lnTo>
                    <a:pt x="1849" y="1073"/>
                  </a:lnTo>
                  <a:lnTo>
                    <a:pt x="1735" y="1191"/>
                  </a:lnTo>
                  <a:cubicBezTo>
                    <a:pt x="1639" y="1283"/>
                    <a:pt x="1595" y="1418"/>
                    <a:pt x="1617" y="1549"/>
                  </a:cubicBezTo>
                  <a:lnTo>
                    <a:pt x="1645" y="1709"/>
                  </a:lnTo>
                  <a:lnTo>
                    <a:pt x="1505" y="1633"/>
                  </a:lnTo>
                  <a:cubicBezTo>
                    <a:pt x="1446" y="1602"/>
                    <a:pt x="1381" y="1587"/>
                    <a:pt x="1315" y="1587"/>
                  </a:cubicBezTo>
                  <a:cubicBezTo>
                    <a:pt x="1250" y="1587"/>
                    <a:pt x="1184" y="1602"/>
                    <a:pt x="1124" y="1633"/>
                  </a:cubicBezTo>
                  <a:lnTo>
                    <a:pt x="984" y="1709"/>
                  </a:lnTo>
                  <a:lnTo>
                    <a:pt x="1012" y="1549"/>
                  </a:lnTo>
                  <a:cubicBezTo>
                    <a:pt x="1034" y="1418"/>
                    <a:pt x="992" y="1283"/>
                    <a:pt x="897" y="1191"/>
                  </a:cubicBezTo>
                  <a:lnTo>
                    <a:pt x="782" y="1073"/>
                  </a:lnTo>
                  <a:lnTo>
                    <a:pt x="936" y="1051"/>
                  </a:lnTo>
                  <a:cubicBezTo>
                    <a:pt x="1068" y="1028"/>
                    <a:pt x="1183" y="947"/>
                    <a:pt x="1244" y="826"/>
                  </a:cubicBezTo>
                  <a:lnTo>
                    <a:pt x="1314" y="686"/>
                  </a:lnTo>
                  <a:close/>
                  <a:moveTo>
                    <a:pt x="1312" y="1"/>
                  </a:moveTo>
                  <a:cubicBezTo>
                    <a:pt x="1167" y="1"/>
                    <a:pt x="1020" y="77"/>
                    <a:pt x="945" y="230"/>
                  </a:cubicBezTo>
                  <a:lnTo>
                    <a:pt x="799" y="535"/>
                  </a:lnTo>
                  <a:lnTo>
                    <a:pt x="468" y="583"/>
                  </a:lnTo>
                  <a:cubicBezTo>
                    <a:pt x="129" y="636"/>
                    <a:pt x="1" y="1045"/>
                    <a:pt x="239" y="1280"/>
                  </a:cubicBezTo>
                  <a:lnTo>
                    <a:pt x="480" y="1518"/>
                  </a:lnTo>
                  <a:lnTo>
                    <a:pt x="424" y="1855"/>
                  </a:lnTo>
                  <a:cubicBezTo>
                    <a:pt x="379" y="2119"/>
                    <a:pt x="590" y="2333"/>
                    <a:pt x="827" y="2333"/>
                  </a:cubicBezTo>
                  <a:cubicBezTo>
                    <a:pt x="889" y="2333"/>
                    <a:pt x="953" y="2319"/>
                    <a:pt x="1015" y="2286"/>
                  </a:cubicBezTo>
                  <a:lnTo>
                    <a:pt x="1309" y="2126"/>
                  </a:lnTo>
                  <a:lnTo>
                    <a:pt x="1603" y="2286"/>
                  </a:lnTo>
                  <a:cubicBezTo>
                    <a:pt x="1665" y="2319"/>
                    <a:pt x="1729" y="2334"/>
                    <a:pt x="1792" y="2334"/>
                  </a:cubicBezTo>
                  <a:cubicBezTo>
                    <a:pt x="2029" y="2334"/>
                    <a:pt x="2238" y="2120"/>
                    <a:pt x="2194" y="1855"/>
                  </a:cubicBezTo>
                  <a:lnTo>
                    <a:pt x="2138" y="1518"/>
                  </a:lnTo>
                  <a:lnTo>
                    <a:pt x="2382" y="1280"/>
                  </a:lnTo>
                  <a:cubicBezTo>
                    <a:pt x="2623" y="1045"/>
                    <a:pt x="2488" y="633"/>
                    <a:pt x="2152" y="583"/>
                  </a:cubicBezTo>
                  <a:lnTo>
                    <a:pt x="1824" y="535"/>
                  </a:lnTo>
                  <a:lnTo>
                    <a:pt x="1676" y="230"/>
                  </a:lnTo>
                  <a:cubicBezTo>
                    <a:pt x="1603" y="77"/>
                    <a:pt x="1458"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8" name="Google Shape;2138;p71"/>
          <p:cNvSpPr/>
          <p:nvPr/>
        </p:nvSpPr>
        <p:spPr>
          <a:xfrm>
            <a:off x="1441866" y="2172361"/>
            <a:ext cx="398718" cy="398718"/>
          </a:xfrm>
          <a:custGeom>
            <a:avLst/>
            <a:gdLst/>
            <a:ahLst/>
            <a:cxnLst/>
            <a:rect l="l" t="t" r="r" b="b"/>
            <a:pathLst>
              <a:path w="17930" h="17930" extrusionOk="0">
                <a:moveTo>
                  <a:pt x="10100" y="1681"/>
                </a:moveTo>
                <a:lnTo>
                  <a:pt x="10100" y="2208"/>
                </a:lnTo>
                <a:lnTo>
                  <a:pt x="7825" y="2208"/>
                </a:lnTo>
                <a:lnTo>
                  <a:pt x="7825" y="1681"/>
                </a:lnTo>
                <a:close/>
                <a:moveTo>
                  <a:pt x="12201" y="1681"/>
                </a:moveTo>
                <a:lnTo>
                  <a:pt x="12201" y="2978"/>
                </a:lnTo>
                <a:lnTo>
                  <a:pt x="5724" y="2978"/>
                </a:lnTo>
                <a:lnTo>
                  <a:pt x="5724" y="1681"/>
                </a:lnTo>
                <a:lnTo>
                  <a:pt x="7299" y="1681"/>
                </a:lnTo>
                <a:lnTo>
                  <a:pt x="7299" y="2471"/>
                </a:lnTo>
                <a:cubicBezTo>
                  <a:pt x="7299" y="2614"/>
                  <a:pt x="7416" y="2732"/>
                  <a:pt x="7562" y="2732"/>
                </a:cubicBezTo>
                <a:lnTo>
                  <a:pt x="10363" y="2732"/>
                </a:lnTo>
                <a:cubicBezTo>
                  <a:pt x="10506" y="2732"/>
                  <a:pt x="10627" y="2614"/>
                  <a:pt x="10627" y="2471"/>
                </a:cubicBezTo>
                <a:lnTo>
                  <a:pt x="10627" y="1681"/>
                </a:lnTo>
                <a:close/>
                <a:moveTo>
                  <a:pt x="10767" y="3502"/>
                </a:moveTo>
                <a:lnTo>
                  <a:pt x="10767" y="4169"/>
                </a:lnTo>
                <a:lnTo>
                  <a:pt x="7158" y="4169"/>
                </a:lnTo>
                <a:lnTo>
                  <a:pt x="7158" y="3502"/>
                </a:lnTo>
                <a:close/>
                <a:moveTo>
                  <a:pt x="10767" y="4693"/>
                </a:moveTo>
                <a:lnTo>
                  <a:pt x="10767" y="5219"/>
                </a:lnTo>
                <a:lnTo>
                  <a:pt x="7158" y="5219"/>
                </a:lnTo>
                <a:lnTo>
                  <a:pt x="7158" y="4693"/>
                </a:lnTo>
                <a:close/>
                <a:moveTo>
                  <a:pt x="10767" y="5743"/>
                </a:moveTo>
                <a:lnTo>
                  <a:pt x="10767" y="6690"/>
                </a:lnTo>
                <a:lnTo>
                  <a:pt x="7158" y="6690"/>
                </a:lnTo>
                <a:lnTo>
                  <a:pt x="7158" y="5743"/>
                </a:lnTo>
                <a:close/>
                <a:moveTo>
                  <a:pt x="10767" y="7214"/>
                </a:moveTo>
                <a:lnTo>
                  <a:pt x="10767" y="7741"/>
                </a:lnTo>
                <a:lnTo>
                  <a:pt x="7158" y="7741"/>
                </a:lnTo>
                <a:lnTo>
                  <a:pt x="7158" y="7214"/>
                </a:lnTo>
                <a:close/>
                <a:moveTo>
                  <a:pt x="10767" y="8265"/>
                </a:moveTo>
                <a:lnTo>
                  <a:pt x="10767" y="9212"/>
                </a:lnTo>
                <a:lnTo>
                  <a:pt x="7158" y="9212"/>
                </a:lnTo>
                <a:lnTo>
                  <a:pt x="7158" y="8265"/>
                </a:lnTo>
                <a:close/>
                <a:moveTo>
                  <a:pt x="10767" y="9735"/>
                </a:moveTo>
                <a:lnTo>
                  <a:pt x="10767" y="10262"/>
                </a:lnTo>
                <a:lnTo>
                  <a:pt x="7158" y="10262"/>
                </a:lnTo>
                <a:lnTo>
                  <a:pt x="7158" y="9735"/>
                </a:lnTo>
                <a:close/>
                <a:moveTo>
                  <a:pt x="10767" y="10786"/>
                </a:moveTo>
                <a:lnTo>
                  <a:pt x="10767" y="11733"/>
                </a:lnTo>
                <a:lnTo>
                  <a:pt x="7158" y="11733"/>
                </a:lnTo>
                <a:lnTo>
                  <a:pt x="7158" y="10786"/>
                </a:lnTo>
                <a:close/>
                <a:moveTo>
                  <a:pt x="10767" y="12257"/>
                </a:moveTo>
                <a:lnTo>
                  <a:pt x="10767" y="12783"/>
                </a:lnTo>
                <a:lnTo>
                  <a:pt x="7158" y="12783"/>
                </a:lnTo>
                <a:lnTo>
                  <a:pt x="7158" y="12257"/>
                </a:lnTo>
                <a:close/>
                <a:moveTo>
                  <a:pt x="10767" y="13307"/>
                </a:moveTo>
                <a:lnTo>
                  <a:pt x="10767" y="14394"/>
                </a:lnTo>
                <a:lnTo>
                  <a:pt x="7158" y="14394"/>
                </a:lnTo>
                <a:lnTo>
                  <a:pt x="7158" y="13307"/>
                </a:lnTo>
                <a:close/>
                <a:moveTo>
                  <a:pt x="10767" y="14918"/>
                </a:moveTo>
                <a:lnTo>
                  <a:pt x="10767" y="15445"/>
                </a:lnTo>
                <a:lnTo>
                  <a:pt x="7158" y="15445"/>
                </a:lnTo>
                <a:lnTo>
                  <a:pt x="7158" y="14918"/>
                </a:lnTo>
                <a:close/>
                <a:moveTo>
                  <a:pt x="13252" y="15968"/>
                </a:moveTo>
                <a:lnTo>
                  <a:pt x="13252" y="16495"/>
                </a:lnTo>
                <a:lnTo>
                  <a:pt x="4674" y="16495"/>
                </a:lnTo>
                <a:lnTo>
                  <a:pt x="4674" y="15968"/>
                </a:lnTo>
                <a:close/>
                <a:moveTo>
                  <a:pt x="17210" y="17019"/>
                </a:moveTo>
                <a:cubicBezTo>
                  <a:pt x="17314" y="17019"/>
                  <a:pt x="17400" y="17109"/>
                  <a:pt x="17400" y="17212"/>
                </a:cubicBezTo>
                <a:cubicBezTo>
                  <a:pt x="17400" y="17319"/>
                  <a:pt x="17314" y="17406"/>
                  <a:pt x="17210" y="17406"/>
                </a:cubicBezTo>
                <a:lnTo>
                  <a:pt x="715" y="17406"/>
                </a:lnTo>
                <a:cubicBezTo>
                  <a:pt x="612" y="17406"/>
                  <a:pt x="522" y="17319"/>
                  <a:pt x="522" y="17212"/>
                </a:cubicBezTo>
                <a:cubicBezTo>
                  <a:pt x="522" y="17109"/>
                  <a:pt x="612" y="17019"/>
                  <a:pt x="715" y="17019"/>
                </a:cubicBezTo>
                <a:close/>
                <a:moveTo>
                  <a:pt x="6640" y="0"/>
                </a:moveTo>
                <a:cubicBezTo>
                  <a:pt x="6038" y="0"/>
                  <a:pt x="5550" y="491"/>
                  <a:pt x="5550" y="1090"/>
                </a:cubicBezTo>
                <a:lnTo>
                  <a:pt x="5550" y="1157"/>
                </a:lnTo>
                <a:lnTo>
                  <a:pt x="5464" y="1157"/>
                </a:lnTo>
                <a:cubicBezTo>
                  <a:pt x="5321" y="1157"/>
                  <a:pt x="5200" y="1275"/>
                  <a:pt x="5200" y="1421"/>
                </a:cubicBezTo>
                <a:lnTo>
                  <a:pt x="5200" y="2978"/>
                </a:lnTo>
                <a:lnTo>
                  <a:pt x="5010" y="2978"/>
                </a:lnTo>
                <a:cubicBezTo>
                  <a:pt x="4864" y="2978"/>
                  <a:pt x="4746" y="3096"/>
                  <a:pt x="4746" y="3242"/>
                </a:cubicBezTo>
                <a:cubicBezTo>
                  <a:pt x="4746" y="3385"/>
                  <a:pt x="4864" y="3502"/>
                  <a:pt x="5010" y="3502"/>
                </a:cubicBezTo>
                <a:lnTo>
                  <a:pt x="5587" y="3502"/>
                </a:lnTo>
                <a:lnTo>
                  <a:pt x="5587" y="4474"/>
                </a:lnTo>
                <a:cubicBezTo>
                  <a:pt x="5587" y="4617"/>
                  <a:pt x="5705" y="4735"/>
                  <a:pt x="5850" y="4735"/>
                </a:cubicBezTo>
                <a:cubicBezTo>
                  <a:pt x="5993" y="4735"/>
                  <a:pt x="6111" y="4617"/>
                  <a:pt x="6111" y="4474"/>
                </a:cubicBezTo>
                <a:lnTo>
                  <a:pt x="6111" y="3502"/>
                </a:lnTo>
                <a:lnTo>
                  <a:pt x="6637" y="3502"/>
                </a:lnTo>
                <a:lnTo>
                  <a:pt x="6637" y="15445"/>
                </a:lnTo>
                <a:lnTo>
                  <a:pt x="6111" y="15445"/>
                </a:lnTo>
                <a:lnTo>
                  <a:pt x="6111" y="5598"/>
                </a:lnTo>
                <a:cubicBezTo>
                  <a:pt x="6111" y="5455"/>
                  <a:pt x="5993" y="5334"/>
                  <a:pt x="5850" y="5334"/>
                </a:cubicBezTo>
                <a:cubicBezTo>
                  <a:pt x="5705" y="5334"/>
                  <a:pt x="5587" y="5455"/>
                  <a:pt x="5587" y="5598"/>
                </a:cubicBezTo>
                <a:lnTo>
                  <a:pt x="5587" y="15445"/>
                </a:lnTo>
                <a:lnTo>
                  <a:pt x="4413" y="15445"/>
                </a:lnTo>
                <a:cubicBezTo>
                  <a:pt x="4270" y="15445"/>
                  <a:pt x="4150" y="15562"/>
                  <a:pt x="4150" y="15708"/>
                </a:cubicBezTo>
                <a:lnTo>
                  <a:pt x="4150" y="16495"/>
                </a:lnTo>
                <a:lnTo>
                  <a:pt x="718" y="16495"/>
                </a:lnTo>
                <a:cubicBezTo>
                  <a:pt x="323" y="16495"/>
                  <a:pt x="1" y="16817"/>
                  <a:pt x="1" y="17212"/>
                </a:cubicBezTo>
                <a:cubicBezTo>
                  <a:pt x="1" y="17607"/>
                  <a:pt x="323" y="17929"/>
                  <a:pt x="718" y="17929"/>
                </a:cubicBezTo>
                <a:lnTo>
                  <a:pt x="17213" y="17929"/>
                </a:lnTo>
                <a:cubicBezTo>
                  <a:pt x="17608" y="17929"/>
                  <a:pt x="17930" y="17607"/>
                  <a:pt x="17930" y="17212"/>
                </a:cubicBezTo>
                <a:cubicBezTo>
                  <a:pt x="17927" y="16817"/>
                  <a:pt x="17605" y="16495"/>
                  <a:pt x="17210" y="16495"/>
                </a:cubicBezTo>
                <a:lnTo>
                  <a:pt x="13778" y="16495"/>
                </a:lnTo>
                <a:lnTo>
                  <a:pt x="13778" y="15708"/>
                </a:lnTo>
                <a:cubicBezTo>
                  <a:pt x="13778" y="15562"/>
                  <a:pt x="13658" y="15445"/>
                  <a:pt x="13515" y="15445"/>
                </a:cubicBezTo>
                <a:lnTo>
                  <a:pt x="12341" y="15445"/>
                </a:lnTo>
                <a:lnTo>
                  <a:pt x="12341" y="14565"/>
                </a:lnTo>
                <a:cubicBezTo>
                  <a:pt x="12341" y="14422"/>
                  <a:pt x="12223" y="14302"/>
                  <a:pt x="12078" y="14302"/>
                </a:cubicBezTo>
                <a:cubicBezTo>
                  <a:pt x="11935" y="14302"/>
                  <a:pt x="11817" y="14422"/>
                  <a:pt x="11817" y="14565"/>
                </a:cubicBezTo>
                <a:lnTo>
                  <a:pt x="11817" y="15445"/>
                </a:lnTo>
                <a:lnTo>
                  <a:pt x="11291" y="15445"/>
                </a:lnTo>
                <a:lnTo>
                  <a:pt x="11291" y="3502"/>
                </a:lnTo>
                <a:lnTo>
                  <a:pt x="11817" y="3502"/>
                </a:lnTo>
                <a:lnTo>
                  <a:pt x="11817" y="13456"/>
                </a:lnTo>
                <a:cubicBezTo>
                  <a:pt x="11817" y="13599"/>
                  <a:pt x="11935" y="13719"/>
                  <a:pt x="12078" y="13719"/>
                </a:cubicBezTo>
                <a:cubicBezTo>
                  <a:pt x="12223" y="13719"/>
                  <a:pt x="12341" y="13599"/>
                  <a:pt x="12341" y="13456"/>
                </a:cubicBezTo>
                <a:lnTo>
                  <a:pt x="12341" y="3502"/>
                </a:lnTo>
                <a:lnTo>
                  <a:pt x="12918" y="3502"/>
                </a:lnTo>
                <a:cubicBezTo>
                  <a:pt x="13064" y="3502"/>
                  <a:pt x="13182" y="3385"/>
                  <a:pt x="13182" y="3242"/>
                </a:cubicBezTo>
                <a:cubicBezTo>
                  <a:pt x="13182" y="3096"/>
                  <a:pt x="13064" y="2978"/>
                  <a:pt x="12918" y="2978"/>
                </a:cubicBezTo>
                <a:lnTo>
                  <a:pt x="12728" y="2978"/>
                </a:lnTo>
                <a:lnTo>
                  <a:pt x="12728" y="1421"/>
                </a:lnTo>
                <a:cubicBezTo>
                  <a:pt x="12728" y="1275"/>
                  <a:pt x="12607" y="1157"/>
                  <a:pt x="12464" y="1157"/>
                </a:cubicBezTo>
                <a:lnTo>
                  <a:pt x="12378" y="1157"/>
                </a:lnTo>
                <a:lnTo>
                  <a:pt x="12378" y="1090"/>
                </a:lnTo>
                <a:cubicBezTo>
                  <a:pt x="12378" y="488"/>
                  <a:pt x="11887" y="0"/>
                  <a:pt x="11288" y="0"/>
                </a:cubicBezTo>
                <a:lnTo>
                  <a:pt x="10646" y="0"/>
                </a:lnTo>
                <a:cubicBezTo>
                  <a:pt x="10503" y="0"/>
                  <a:pt x="10383" y="121"/>
                  <a:pt x="10383" y="264"/>
                </a:cubicBezTo>
                <a:cubicBezTo>
                  <a:pt x="10383" y="407"/>
                  <a:pt x="10503" y="527"/>
                  <a:pt x="10646" y="527"/>
                </a:cubicBezTo>
                <a:lnTo>
                  <a:pt x="11288" y="527"/>
                </a:lnTo>
                <a:cubicBezTo>
                  <a:pt x="11599" y="527"/>
                  <a:pt x="11851" y="779"/>
                  <a:pt x="11851" y="1090"/>
                </a:cubicBezTo>
                <a:lnTo>
                  <a:pt x="11851" y="1157"/>
                </a:lnTo>
                <a:lnTo>
                  <a:pt x="6074" y="1157"/>
                </a:lnTo>
                <a:lnTo>
                  <a:pt x="6074" y="1090"/>
                </a:lnTo>
                <a:cubicBezTo>
                  <a:pt x="6074" y="779"/>
                  <a:pt x="6326" y="527"/>
                  <a:pt x="6637" y="527"/>
                </a:cubicBezTo>
                <a:lnTo>
                  <a:pt x="9526" y="527"/>
                </a:lnTo>
                <a:cubicBezTo>
                  <a:pt x="9669" y="527"/>
                  <a:pt x="9789" y="407"/>
                  <a:pt x="9789" y="264"/>
                </a:cubicBezTo>
                <a:cubicBezTo>
                  <a:pt x="9789" y="121"/>
                  <a:pt x="9669" y="0"/>
                  <a:pt x="9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9" name="Google Shape;2139;p71"/>
          <p:cNvGrpSpPr/>
          <p:nvPr/>
        </p:nvGrpSpPr>
        <p:grpSpPr>
          <a:xfrm>
            <a:off x="2084559" y="2172394"/>
            <a:ext cx="398718" cy="398652"/>
            <a:chOff x="1849078" y="2187359"/>
            <a:chExt cx="398718" cy="398652"/>
          </a:xfrm>
        </p:grpSpPr>
        <p:sp>
          <p:nvSpPr>
            <p:cNvPr id="2140" name="Google Shape;2140;p71"/>
            <p:cNvSpPr/>
            <p:nvPr/>
          </p:nvSpPr>
          <p:spPr>
            <a:xfrm>
              <a:off x="1849078" y="2187359"/>
              <a:ext cx="398718" cy="398652"/>
            </a:xfrm>
            <a:custGeom>
              <a:avLst/>
              <a:gdLst/>
              <a:ahLst/>
              <a:cxnLst/>
              <a:rect l="l" t="t" r="r" b="b"/>
              <a:pathLst>
                <a:path w="17930" h="17927" extrusionOk="0">
                  <a:moveTo>
                    <a:pt x="8948" y="3043"/>
                  </a:moveTo>
                  <a:cubicBezTo>
                    <a:pt x="9382" y="3043"/>
                    <a:pt x="9735" y="3396"/>
                    <a:pt x="9735" y="3833"/>
                  </a:cubicBezTo>
                  <a:cubicBezTo>
                    <a:pt x="9735" y="4267"/>
                    <a:pt x="9382" y="4620"/>
                    <a:pt x="8948" y="4620"/>
                  </a:cubicBezTo>
                  <a:cubicBezTo>
                    <a:pt x="8514" y="4620"/>
                    <a:pt x="8161" y="4267"/>
                    <a:pt x="8161" y="3833"/>
                  </a:cubicBezTo>
                  <a:cubicBezTo>
                    <a:pt x="8161" y="3396"/>
                    <a:pt x="8514" y="3043"/>
                    <a:pt x="8948" y="3043"/>
                  </a:cubicBezTo>
                  <a:close/>
                  <a:moveTo>
                    <a:pt x="8702" y="530"/>
                  </a:moveTo>
                  <a:lnTo>
                    <a:pt x="8702" y="1054"/>
                  </a:lnTo>
                  <a:cubicBezTo>
                    <a:pt x="7376" y="1096"/>
                    <a:pt x="6079" y="1474"/>
                    <a:pt x="4942" y="2147"/>
                  </a:cubicBezTo>
                  <a:cubicBezTo>
                    <a:pt x="3838" y="2799"/>
                    <a:pt x="2908" y="3713"/>
                    <a:pt x="2236" y="4800"/>
                  </a:cubicBezTo>
                  <a:lnTo>
                    <a:pt x="1779" y="4536"/>
                  </a:lnTo>
                  <a:cubicBezTo>
                    <a:pt x="2502" y="3371"/>
                    <a:pt x="3499" y="2390"/>
                    <a:pt x="4679" y="1693"/>
                  </a:cubicBezTo>
                  <a:cubicBezTo>
                    <a:pt x="5897" y="970"/>
                    <a:pt x="7284" y="572"/>
                    <a:pt x="8702" y="530"/>
                  </a:cubicBezTo>
                  <a:close/>
                  <a:moveTo>
                    <a:pt x="4295" y="5646"/>
                  </a:moveTo>
                  <a:cubicBezTo>
                    <a:pt x="4729" y="5646"/>
                    <a:pt x="5082" y="5999"/>
                    <a:pt x="5082" y="6433"/>
                  </a:cubicBezTo>
                  <a:cubicBezTo>
                    <a:pt x="5082" y="6542"/>
                    <a:pt x="5060" y="6643"/>
                    <a:pt x="5018" y="6738"/>
                  </a:cubicBezTo>
                  <a:lnTo>
                    <a:pt x="5018" y="6741"/>
                  </a:lnTo>
                  <a:cubicBezTo>
                    <a:pt x="4900" y="7021"/>
                    <a:pt x="4620" y="7223"/>
                    <a:pt x="4295" y="7223"/>
                  </a:cubicBezTo>
                  <a:cubicBezTo>
                    <a:pt x="3861" y="7223"/>
                    <a:pt x="3505" y="6867"/>
                    <a:pt x="3505" y="6433"/>
                  </a:cubicBezTo>
                  <a:cubicBezTo>
                    <a:pt x="3505" y="5999"/>
                    <a:pt x="3861" y="5646"/>
                    <a:pt x="4295" y="5646"/>
                  </a:cubicBezTo>
                  <a:close/>
                  <a:moveTo>
                    <a:pt x="13576" y="5646"/>
                  </a:moveTo>
                  <a:cubicBezTo>
                    <a:pt x="14010" y="5646"/>
                    <a:pt x="14366" y="5999"/>
                    <a:pt x="14366" y="6433"/>
                  </a:cubicBezTo>
                  <a:cubicBezTo>
                    <a:pt x="14366" y="6867"/>
                    <a:pt x="14010" y="7223"/>
                    <a:pt x="13576" y="7223"/>
                  </a:cubicBezTo>
                  <a:cubicBezTo>
                    <a:pt x="13142" y="7223"/>
                    <a:pt x="12789" y="6867"/>
                    <a:pt x="12789" y="6433"/>
                  </a:cubicBezTo>
                  <a:cubicBezTo>
                    <a:pt x="12789" y="5999"/>
                    <a:pt x="13142" y="5646"/>
                    <a:pt x="13576" y="5646"/>
                  </a:cubicBezTo>
                  <a:close/>
                  <a:moveTo>
                    <a:pt x="8850" y="6357"/>
                  </a:moveTo>
                  <a:cubicBezTo>
                    <a:pt x="9080" y="6357"/>
                    <a:pt x="9329" y="6494"/>
                    <a:pt x="9430" y="6710"/>
                  </a:cubicBezTo>
                  <a:cubicBezTo>
                    <a:pt x="9486" y="6825"/>
                    <a:pt x="9492" y="6945"/>
                    <a:pt x="9444" y="7046"/>
                  </a:cubicBezTo>
                  <a:cubicBezTo>
                    <a:pt x="9377" y="7199"/>
                    <a:pt x="9210" y="7286"/>
                    <a:pt x="9022" y="7286"/>
                  </a:cubicBezTo>
                  <a:cubicBezTo>
                    <a:pt x="8935" y="7286"/>
                    <a:pt x="8843" y="7267"/>
                    <a:pt x="8755" y="7228"/>
                  </a:cubicBezTo>
                  <a:cubicBezTo>
                    <a:pt x="8447" y="7091"/>
                    <a:pt x="8337" y="6794"/>
                    <a:pt x="8424" y="6595"/>
                  </a:cubicBezTo>
                  <a:cubicBezTo>
                    <a:pt x="8497" y="6433"/>
                    <a:pt x="8673" y="6357"/>
                    <a:pt x="8850" y="6357"/>
                  </a:cubicBezTo>
                  <a:close/>
                  <a:moveTo>
                    <a:pt x="8699" y="1581"/>
                  </a:moveTo>
                  <a:lnTo>
                    <a:pt x="8699" y="2544"/>
                  </a:lnTo>
                  <a:cubicBezTo>
                    <a:pt x="8094" y="2659"/>
                    <a:pt x="7631" y="3192"/>
                    <a:pt x="7631" y="3833"/>
                  </a:cubicBezTo>
                  <a:cubicBezTo>
                    <a:pt x="7631" y="4472"/>
                    <a:pt x="8094" y="5004"/>
                    <a:pt x="8699" y="5122"/>
                  </a:cubicBezTo>
                  <a:lnTo>
                    <a:pt x="8699" y="5839"/>
                  </a:lnTo>
                  <a:cubicBezTo>
                    <a:pt x="8363" y="5884"/>
                    <a:pt x="8080" y="6077"/>
                    <a:pt x="7942" y="6382"/>
                  </a:cubicBezTo>
                  <a:cubicBezTo>
                    <a:pt x="7718" y="6889"/>
                    <a:pt x="8010" y="7475"/>
                    <a:pt x="8539" y="7707"/>
                  </a:cubicBezTo>
                  <a:cubicBezTo>
                    <a:pt x="8589" y="7733"/>
                    <a:pt x="8643" y="7749"/>
                    <a:pt x="8699" y="7763"/>
                  </a:cubicBezTo>
                  <a:lnTo>
                    <a:pt x="8699" y="8528"/>
                  </a:lnTo>
                  <a:lnTo>
                    <a:pt x="5572" y="6721"/>
                  </a:lnTo>
                  <a:cubicBezTo>
                    <a:pt x="5592" y="6626"/>
                    <a:pt x="5603" y="6528"/>
                    <a:pt x="5603" y="6430"/>
                  </a:cubicBezTo>
                  <a:cubicBezTo>
                    <a:pt x="5606" y="5707"/>
                    <a:pt x="5018" y="5122"/>
                    <a:pt x="4295" y="5122"/>
                  </a:cubicBezTo>
                  <a:cubicBezTo>
                    <a:pt x="3950" y="5122"/>
                    <a:pt x="3637" y="5253"/>
                    <a:pt x="3401" y="5472"/>
                  </a:cubicBezTo>
                  <a:lnTo>
                    <a:pt x="2690" y="5060"/>
                  </a:lnTo>
                  <a:cubicBezTo>
                    <a:pt x="3317" y="4052"/>
                    <a:pt x="4186" y="3206"/>
                    <a:pt x="5208" y="2600"/>
                  </a:cubicBezTo>
                  <a:cubicBezTo>
                    <a:pt x="6264" y="1976"/>
                    <a:pt x="7466" y="1626"/>
                    <a:pt x="8699" y="1581"/>
                  </a:cubicBezTo>
                  <a:close/>
                  <a:moveTo>
                    <a:pt x="9220" y="1581"/>
                  </a:moveTo>
                  <a:cubicBezTo>
                    <a:pt x="10461" y="1626"/>
                    <a:pt x="11663" y="1973"/>
                    <a:pt x="12719" y="2600"/>
                  </a:cubicBezTo>
                  <a:cubicBezTo>
                    <a:pt x="13744" y="3206"/>
                    <a:pt x="14610" y="4052"/>
                    <a:pt x="15237" y="5060"/>
                  </a:cubicBezTo>
                  <a:lnTo>
                    <a:pt x="14486" y="5491"/>
                  </a:lnTo>
                  <a:cubicBezTo>
                    <a:pt x="14248" y="5265"/>
                    <a:pt x="13926" y="5122"/>
                    <a:pt x="13573" y="5122"/>
                  </a:cubicBezTo>
                  <a:cubicBezTo>
                    <a:pt x="12848" y="5122"/>
                    <a:pt x="12259" y="5707"/>
                    <a:pt x="12259" y="6433"/>
                  </a:cubicBezTo>
                  <a:cubicBezTo>
                    <a:pt x="12259" y="6545"/>
                    <a:pt x="12273" y="6651"/>
                    <a:pt x="12299" y="6752"/>
                  </a:cubicBezTo>
                  <a:lnTo>
                    <a:pt x="9220" y="8528"/>
                  </a:lnTo>
                  <a:lnTo>
                    <a:pt x="9220" y="7789"/>
                  </a:lnTo>
                  <a:cubicBezTo>
                    <a:pt x="9528" y="7730"/>
                    <a:pt x="9794" y="7545"/>
                    <a:pt x="9920" y="7256"/>
                  </a:cubicBezTo>
                  <a:cubicBezTo>
                    <a:pt x="10029" y="7013"/>
                    <a:pt x="10024" y="6738"/>
                    <a:pt x="9901" y="6483"/>
                  </a:cubicBezTo>
                  <a:cubicBezTo>
                    <a:pt x="9766" y="6200"/>
                    <a:pt x="9511" y="5990"/>
                    <a:pt x="9220" y="5892"/>
                  </a:cubicBezTo>
                  <a:lnTo>
                    <a:pt x="9220" y="5113"/>
                  </a:lnTo>
                  <a:cubicBezTo>
                    <a:pt x="9808" y="4984"/>
                    <a:pt x="10253" y="4458"/>
                    <a:pt x="10253" y="3833"/>
                  </a:cubicBezTo>
                  <a:cubicBezTo>
                    <a:pt x="10253" y="3206"/>
                    <a:pt x="9808" y="2676"/>
                    <a:pt x="9220" y="2550"/>
                  </a:cubicBezTo>
                  <a:lnTo>
                    <a:pt x="9220" y="1581"/>
                  </a:lnTo>
                  <a:close/>
                  <a:moveTo>
                    <a:pt x="11475" y="9845"/>
                  </a:moveTo>
                  <a:cubicBezTo>
                    <a:pt x="11909" y="9845"/>
                    <a:pt x="12265" y="10198"/>
                    <a:pt x="12265" y="10632"/>
                  </a:cubicBezTo>
                  <a:cubicBezTo>
                    <a:pt x="12265" y="11066"/>
                    <a:pt x="11909" y="11419"/>
                    <a:pt x="11475" y="11419"/>
                  </a:cubicBezTo>
                  <a:cubicBezTo>
                    <a:pt x="11041" y="11419"/>
                    <a:pt x="10688" y="11066"/>
                    <a:pt x="10688" y="10632"/>
                  </a:cubicBezTo>
                  <a:cubicBezTo>
                    <a:pt x="10688" y="10198"/>
                    <a:pt x="11041" y="9845"/>
                    <a:pt x="11475" y="9845"/>
                  </a:cubicBezTo>
                  <a:close/>
                  <a:moveTo>
                    <a:pt x="14003" y="11735"/>
                  </a:moveTo>
                  <a:cubicBezTo>
                    <a:pt x="14175" y="11735"/>
                    <a:pt x="14321" y="11814"/>
                    <a:pt x="14388" y="11937"/>
                  </a:cubicBezTo>
                  <a:cubicBezTo>
                    <a:pt x="14523" y="12173"/>
                    <a:pt x="14360" y="12467"/>
                    <a:pt x="14122" y="12601"/>
                  </a:cubicBezTo>
                  <a:cubicBezTo>
                    <a:pt x="14015" y="12661"/>
                    <a:pt x="13907" y="12687"/>
                    <a:pt x="13808" y="12687"/>
                  </a:cubicBezTo>
                  <a:cubicBezTo>
                    <a:pt x="13634" y="12687"/>
                    <a:pt x="13487" y="12607"/>
                    <a:pt x="13419" y="12484"/>
                  </a:cubicBezTo>
                  <a:cubicBezTo>
                    <a:pt x="13310" y="12293"/>
                    <a:pt x="13394" y="11988"/>
                    <a:pt x="13685" y="11823"/>
                  </a:cubicBezTo>
                  <a:cubicBezTo>
                    <a:pt x="13793" y="11762"/>
                    <a:pt x="13902" y="11735"/>
                    <a:pt x="14003" y="11735"/>
                  </a:cubicBezTo>
                  <a:close/>
                  <a:moveTo>
                    <a:pt x="1521" y="4990"/>
                  </a:moveTo>
                  <a:lnTo>
                    <a:pt x="1975" y="5253"/>
                  </a:lnTo>
                  <a:cubicBezTo>
                    <a:pt x="1370" y="6388"/>
                    <a:pt x="1051" y="7665"/>
                    <a:pt x="1051" y="8965"/>
                  </a:cubicBezTo>
                  <a:cubicBezTo>
                    <a:pt x="1051" y="10276"/>
                    <a:pt x="1373" y="11565"/>
                    <a:pt x="1989" y="12708"/>
                  </a:cubicBezTo>
                  <a:lnTo>
                    <a:pt x="1533" y="12971"/>
                  </a:lnTo>
                  <a:cubicBezTo>
                    <a:pt x="872" y="11747"/>
                    <a:pt x="527" y="10366"/>
                    <a:pt x="527" y="8965"/>
                  </a:cubicBezTo>
                  <a:cubicBezTo>
                    <a:pt x="527" y="7576"/>
                    <a:pt x="869" y="6206"/>
                    <a:pt x="1521" y="4990"/>
                  </a:cubicBezTo>
                  <a:close/>
                  <a:moveTo>
                    <a:pt x="16411" y="4987"/>
                  </a:moveTo>
                  <a:cubicBezTo>
                    <a:pt x="16417" y="4998"/>
                    <a:pt x="16419" y="5007"/>
                    <a:pt x="16428" y="5018"/>
                  </a:cubicBezTo>
                  <a:cubicBezTo>
                    <a:pt x="17069" y="6228"/>
                    <a:pt x="17406" y="7590"/>
                    <a:pt x="17406" y="8965"/>
                  </a:cubicBezTo>
                  <a:cubicBezTo>
                    <a:pt x="17406" y="10388"/>
                    <a:pt x="17055" y="11755"/>
                    <a:pt x="16397" y="12971"/>
                  </a:cubicBezTo>
                  <a:lnTo>
                    <a:pt x="15940" y="12708"/>
                  </a:lnTo>
                  <a:cubicBezTo>
                    <a:pt x="16075" y="12461"/>
                    <a:pt x="16192" y="12204"/>
                    <a:pt x="16302" y="11946"/>
                  </a:cubicBezTo>
                  <a:cubicBezTo>
                    <a:pt x="16358" y="11811"/>
                    <a:pt x="16291" y="11657"/>
                    <a:pt x="16159" y="11601"/>
                  </a:cubicBezTo>
                  <a:cubicBezTo>
                    <a:pt x="16127" y="11588"/>
                    <a:pt x="16093" y="11582"/>
                    <a:pt x="16060" y="11582"/>
                  </a:cubicBezTo>
                  <a:cubicBezTo>
                    <a:pt x="15956" y="11582"/>
                    <a:pt x="15857" y="11645"/>
                    <a:pt x="15814" y="11747"/>
                  </a:cubicBezTo>
                  <a:cubicBezTo>
                    <a:pt x="15716" y="11985"/>
                    <a:pt x="15607" y="12218"/>
                    <a:pt x="15487" y="12442"/>
                  </a:cubicBezTo>
                  <a:lnTo>
                    <a:pt x="14963" y="12142"/>
                  </a:lnTo>
                  <a:cubicBezTo>
                    <a:pt x="14968" y="11977"/>
                    <a:pt x="14929" y="11820"/>
                    <a:pt x="14848" y="11677"/>
                  </a:cubicBezTo>
                  <a:cubicBezTo>
                    <a:pt x="14719" y="11444"/>
                    <a:pt x="14492" y="11285"/>
                    <a:pt x="14215" y="11229"/>
                  </a:cubicBezTo>
                  <a:cubicBezTo>
                    <a:pt x="14143" y="11214"/>
                    <a:pt x="14070" y="11206"/>
                    <a:pt x="13997" y="11206"/>
                  </a:cubicBezTo>
                  <a:cubicBezTo>
                    <a:pt x="13837" y="11206"/>
                    <a:pt x="13675" y="11242"/>
                    <a:pt x="13526" y="11313"/>
                  </a:cubicBezTo>
                  <a:lnTo>
                    <a:pt x="12764" y="10873"/>
                  </a:lnTo>
                  <a:cubicBezTo>
                    <a:pt x="12778" y="10795"/>
                    <a:pt x="12789" y="10713"/>
                    <a:pt x="12789" y="10629"/>
                  </a:cubicBezTo>
                  <a:cubicBezTo>
                    <a:pt x="12789" y="9904"/>
                    <a:pt x="12200" y="9315"/>
                    <a:pt x="11475" y="9315"/>
                  </a:cubicBezTo>
                  <a:cubicBezTo>
                    <a:pt x="11150" y="9315"/>
                    <a:pt x="10850" y="9436"/>
                    <a:pt x="10620" y="9635"/>
                  </a:cubicBezTo>
                  <a:lnTo>
                    <a:pt x="9492" y="8979"/>
                  </a:lnTo>
                  <a:lnTo>
                    <a:pt x="12534" y="7223"/>
                  </a:lnTo>
                  <a:cubicBezTo>
                    <a:pt x="12775" y="7536"/>
                    <a:pt x="13153" y="7741"/>
                    <a:pt x="13576" y="7741"/>
                  </a:cubicBezTo>
                  <a:cubicBezTo>
                    <a:pt x="14302" y="7741"/>
                    <a:pt x="14890" y="7153"/>
                    <a:pt x="14890" y="6427"/>
                  </a:cubicBezTo>
                  <a:cubicBezTo>
                    <a:pt x="14890" y="6248"/>
                    <a:pt x="14856" y="6077"/>
                    <a:pt x="14789" y="5920"/>
                  </a:cubicBezTo>
                  <a:lnTo>
                    <a:pt x="15501" y="5508"/>
                  </a:lnTo>
                  <a:cubicBezTo>
                    <a:pt x="16055" y="6567"/>
                    <a:pt x="16349" y="7755"/>
                    <a:pt x="16349" y="8960"/>
                  </a:cubicBezTo>
                  <a:cubicBezTo>
                    <a:pt x="16349" y="9551"/>
                    <a:pt x="16279" y="10142"/>
                    <a:pt x="16139" y="10713"/>
                  </a:cubicBezTo>
                  <a:cubicBezTo>
                    <a:pt x="16106" y="10853"/>
                    <a:pt x="16192" y="10996"/>
                    <a:pt x="16333" y="11033"/>
                  </a:cubicBezTo>
                  <a:cubicBezTo>
                    <a:pt x="16353" y="11038"/>
                    <a:pt x="16373" y="11040"/>
                    <a:pt x="16394" y="11040"/>
                  </a:cubicBezTo>
                  <a:cubicBezTo>
                    <a:pt x="16512" y="11040"/>
                    <a:pt x="16621" y="10959"/>
                    <a:pt x="16652" y="10839"/>
                  </a:cubicBezTo>
                  <a:cubicBezTo>
                    <a:pt x="16798" y="10229"/>
                    <a:pt x="16876" y="9596"/>
                    <a:pt x="16876" y="8962"/>
                  </a:cubicBezTo>
                  <a:cubicBezTo>
                    <a:pt x="16876" y="7663"/>
                    <a:pt x="16557" y="6385"/>
                    <a:pt x="15954" y="5251"/>
                  </a:cubicBezTo>
                  <a:lnTo>
                    <a:pt x="16411" y="4987"/>
                  </a:lnTo>
                  <a:close/>
                  <a:moveTo>
                    <a:pt x="9231" y="9444"/>
                  </a:moveTo>
                  <a:lnTo>
                    <a:pt x="10296" y="10058"/>
                  </a:lnTo>
                  <a:cubicBezTo>
                    <a:pt x="10211" y="10234"/>
                    <a:pt x="10164" y="10425"/>
                    <a:pt x="10164" y="10632"/>
                  </a:cubicBezTo>
                  <a:cubicBezTo>
                    <a:pt x="10164" y="11358"/>
                    <a:pt x="10752" y="11946"/>
                    <a:pt x="11475" y="11946"/>
                  </a:cubicBezTo>
                  <a:cubicBezTo>
                    <a:pt x="11929" y="11946"/>
                    <a:pt x="12327" y="11713"/>
                    <a:pt x="12565" y="11369"/>
                  </a:cubicBezTo>
                  <a:lnTo>
                    <a:pt x="13080" y="11666"/>
                  </a:lnTo>
                  <a:cubicBezTo>
                    <a:pt x="12834" y="11974"/>
                    <a:pt x="12764" y="12394"/>
                    <a:pt x="12965" y="12747"/>
                  </a:cubicBezTo>
                  <a:cubicBezTo>
                    <a:pt x="13133" y="13046"/>
                    <a:pt x="13458" y="13216"/>
                    <a:pt x="13811" y="13216"/>
                  </a:cubicBezTo>
                  <a:cubicBezTo>
                    <a:pt x="14001" y="13216"/>
                    <a:pt x="14199" y="13167"/>
                    <a:pt x="14386" y="13064"/>
                  </a:cubicBezTo>
                  <a:cubicBezTo>
                    <a:pt x="14562" y="12966"/>
                    <a:pt x="14705" y="12826"/>
                    <a:pt x="14806" y="12663"/>
                  </a:cubicBezTo>
                  <a:lnTo>
                    <a:pt x="15223" y="12904"/>
                  </a:lnTo>
                  <a:cubicBezTo>
                    <a:pt x="14593" y="13907"/>
                    <a:pt x="13727" y="14745"/>
                    <a:pt x="12708" y="15347"/>
                  </a:cubicBezTo>
                  <a:cubicBezTo>
                    <a:pt x="11654" y="15966"/>
                    <a:pt x="10458" y="16313"/>
                    <a:pt x="9231" y="16355"/>
                  </a:cubicBezTo>
                  <a:lnTo>
                    <a:pt x="9231" y="9444"/>
                  </a:lnTo>
                  <a:close/>
                  <a:moveTo>
                    <a:pt x="15674" y="13165"/>
                  </a:moveTo>
                  <a:lnTo>
                    <a:pt x="16131" y="13428"/>
                  </a:lnTo>
                  <a:cubicBezTo>
                    <a:pt x="14674" y="15759"/>
                    <a:pt x="12139" y="17311"/>
                    <a:pt x="9228" y="17400"/>
                  </a:cubicBezTo>
                  <a:lnTo>
                    <a:pt x="9228" y="16876"/>
                  </a:lnTo>
                  <a:cubicBezTo>
                    <a:pt x="10548" y="16834"/>
                    <a:pt x="11836" y="16459"/>
                    <a:pt x="12971" y="15795"/>
                  </a:cubicBezTo>
                  <a:cubicBezTo>
                    <a:pt x="14072" y="15148"/>
                    <a:pt x="14999" y="14243"/>
                    <a:pt x="15674" y="13165"/>
                  </a:cubicBezTo>
                  <a:close/>
                  <a:moveTo>
                    <a:pt x="8965" y="1"/>
                  </a:moveTo>
                  <a:cubicBezTo>
                    <a:pt x="4037" y="1"/>
                    <a:pt x="0" y="3993"/>
                    <a:pt x="0" y="8965"/>
                  </a:cubicBezTo>
                  <a:cubicBezTo>
                    <a:pt x="0" y="10548"/>
                    <a:pt x="418" y="12103"/>
                    <a:pt x="1208" y="13464"/>
                  </a:cubicBezTo>
                  <a:cubicBezTo>
                    <a:pt x="1256" y="13548"/>
                    <a:pt x="1344" y="13595"/>
                    <a:pt x="1434" y="13595"/>
                  </a:cubicBezTo>
                  <a:cubicBezTo>
                    <a:pt x="1479" y="13595"/>
                    <a:pt x="1524" y="13584"/>
                    <a:pt x="1566" y="13560"/>
                  </a:cubicBezTo>
                  <a:lnTo>
                    <a:pt x="2474" y="13036"/>
                  </a:lnTo>
                  <a:lnTo>
                    <a:pt x="2480" y="13036"/>
                  </a:lnTo>
                  <a:lnTo>
                    <a:pt x="3651" y="12358"/>
                  </a:lnTo>
                  <a:cubicBezTo>
                    <a:pt x="3774" y="12285"/>
                    <a:pt x="3819" y="12125"/>
                    <a:pt x="3743" y="12002"/>
                  </a:cubicBezTo>
                  <a:cubicBezTo>
                    <a:pt x="3694" y="11918"/>
                    <a:pt x="3607" y="11871"/>
                    <a:pt x="3517" y="11871"/>
                  </a:cubicBezTo>
                  <a:cubicBezTo>
                    <a:pt x="3473" y="11871"/>
                    <a:pt x="3428" y="11883"/>
                    <a:pt x="3387" y="11907"/>
                  </a:cubicBezTo>
                  <a:lnTo>
                    <a:pt x="2443" y="12450"/>
                  </a:lnTo>
                  <a:cubicBezTo>
                    <a:pt x="1874" y="11386"/>
                    <a:pt x="1578" y="10187"/>
                    <a:pt x="1578" y="8968"/>
                  </a:cubicBezTo>
                  <a:cubicBezTo>
                    <a:pt x="1578" y="7763"/>
                    <a:pt x="1872" y="6576"/>
                    <a:pt x="2426" y="5519"/>
                  </a:cubicBezTo>
                  <a:lnTo>
                    <a:pt x="3093" y="5903"/>
                  </a:lnTo>
                  <a:cubicBezTo>
                    <a:pt x="3020" y="6069"/>
                    <a:pt x="2981" y="6248"/>
                    <a:pt x="2981" y="6436"/>
                  </a:cubicBezTo>
                  <a:cubicBezTo>
                    <a:pt x="2981" y="7161"/>
                    <a:pt x="3569" y="7749"/>
                    <a:pt x="4292" y="7749"/>
                  </a:cubicBezTo>
                  <a:cubicBezTo>
                    <a:pt x="4729" y="7749"/>
                    <a:pt x="5116" y="7536"/>
                    <a:pt x="5354" y="7206"/>
                  </a:cubicBezTo>
                  <a:lnTo>
                    <a:pt x="8438" y="8985"/>
                  </a:lnTo>
                  <a:lnTo>
                    <a:pt x="4376" y="11332"/>
                  </a:lnTo>
                  <a:cubicBezTo>
                    <a:pt x="4250" y="11405"/>
                    <a:pt x="4208" y="11568"/>
                    <a:pt x="4284" y="11691"/>
                  </a:cubicBezTo>
                  <a:cubicBezTo>
                    <a:pt x="4332" y="11773"/>
                    <a:pt x="4419" y="11819"/>
                    <a:pt x="4509" y="11819"/>
                  </a:cubicBezTo>
                  <a:cubicBezTo>
                    <a:pt x="4553" y="11819"/>
                    <a:pt x="4598" y="11808"/>
                    <a:pt x="4639" y="11783"/>
                  </a:cubicBezTo>
                  <a:lnTo>
                    <a:pt x="8702" y="9439"/>
                  </a:lnTo>
                  <a:lnTo>
                    <a:pt x="8702" y="17664"/>
                  </a:lnTo>
                  <a:cubicBezTo>
                    <a:pt x="8702" y="17806"/>
                    <a:pt x="8822" y="17927"/>
                    <a:pt x="8965" y="17927"/>
                  </a:cubicBezTo>
                  <a:cubicBezTo>
                    <a:pt x="13921" y="17927"/>
                    <a:pt x="17929" y="13918"/>
                    <a:pt x="17929" y="8962"/>
                  </a:cubicBezTo>
                  <a:cubicBezTo>
                    <a:pt x="17929" y="6018"/>
                    <a:pt x="16495" y="3304"/>
                    <a:pt x="14128" y="1634"/>
                  </a:cubicBezTo>
                  <a:cubicBezTo>
                    <a:pt x="14081" y="1601"/>
                    <a:pt x="14027" y="1585"/>
                    <a:pt x="13974" y="1585"/>
                  </a:cubicBezTo>
                  <a:cubicBezTo>
                    <a:pt x="13891" y="1585"/>
                    <a:pt x="13809" y="1624"/>
                    <a:pt x="13758" y="1696"/>
                  </a:cubicBezTo>
                  <a:cubicBezTo>
                    <a:pt x="13674" y="1816"/>
                    <a:pt x="13702" y="1978"/>
                    <a:pt x="13822" y="2063"/>
                  </a:cubicBezTo>
                  <a:cubicBezTo>
                    <a:pt x="14753" y="2721"/>
                    <a:pt x="15548" y="3567"/>
                    <a:pt x="16148" y="4536"/>
                  </a:cubicBezTo>
                  <a:lnTo>
                    <a:pt x="15697" y="4797"/>
                  </a:lnTo>
                  <a:cubicBezTo>
                    <a:pt x="15024" y="3713"/>
                    <a:pt x="14091" y="2799"/>
                    <a:pt x="12988" y="2147"/>
                  </a:cubicBezTo>
                  <a:cubicBezTo>
                    <a:pt x="11850" y="1474"/>
                    <a:pt x="10556" y="1099"/>
                    <a:pt x="9228" y="1054"/>
                  </a:cubicBezTo>
                  <a:lnTo>
                    <a:pt x="9228" y="530"/>
                  </a:lnTo>
                  <a:cubicBezTo>
                    <a:pt x="10508" y="567"/>
                    <a:pt x="11775" y="900"/>
                    <a:pt x="12901" y="1497"/>
                  </a:cubicBezTo>
                  <a:cubicBezTo>
                    <a:pt x="12940" y="1516"/>
                    <a:pt x="12981" y="1525"/>
                    <a:pt x="13022" y="1525"/>
                  </a:cubicBezTo>
                  <a:cubicBezTo>
                    <a:pt x="13117" y="1525"/>
                    <a:pt x="13209" y="1476"/>
                    <a:pt x="13254" y="1387"/>
                  </a:cubicBezTo>
                  <a:cubicBezTo>
                    <a:pt x="13321" y="1259"/>
                    <a:pt x="13273" y="1099"/>
                    <a:pt x="13147" y="1034"/>
                  </a:cubicBezTo>
                  <a:cubicBezTo>
                    <a:pt x="11867" y="359"/>
                    <a:pt x="10422" y="1"/>
                    <a:pt x="8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065560" y="2474912"/>
              <a:ext cx="58440" cy="58462"/>
            </a:xfrm>
            <a:custGeom>
              <a:avLst/>
              <a:gdLst/>
              <a:ahLst/>
              <a:cxnLst/>
              <a:rect l="l" t="t" r="r" b="b"/>
              <a:pathLst>
                <a:path w="2628" h="2629" extrusionOk="0">
                  <a:moveTo>
                    <a:pt x="1314" y="528"/>
                  </a:moveTo>
                  <a:cubicBezTo>
                    <a:pt x="1748" y="528"/>
                    <a:pt x="2101" y="881"/>
                    <a:pt x="2101" y="1315"/>
                  </a:cubicBezTo>
                  <a:cubicBezTo>
                    <a:pt x="2101" y="1749"/>
                    <a:pt x="1748" y="2102"/>
                    <a:pt x="1314" y="2102"/>
                  </a:cubicBezTo>
                  <a:cubicBezTo>
                    <a:pt x="880" y="2102"/>
                    <a:pt x="527" y="1749"/>
                    <a:pt x="527" y="1315"/>
                  </a:cubicBezTo>
                  <a:cubicBezTo>
                    <a:pt x="527" y="881"/>
                    <a:pt x="880" y="528"/>
                    <a:pt x="1314" y="528"/>
                  </a:cubicBezTo>
                  <a:close/>
                  <a:moveTo>
                    <a:pt x="1314" y="1"/>
                  </a:moveTo>
                  <a:cubicBezTo>
                    <a:pt x="589" y="1"/>
                    <a:pt x="0" y="589"/>
                    <a:pt x="0" y="1315"/>
                  </a:cubicBezTo>
                  <a:cubicBezTo>
                    <a:pt x="0" y="2040"/>
                    <a:pt x="589" y="2629"/>
                    <a:pt x="1314" y="2629"/>
                  </a:cubicBezTo>
                  <a:cubicBezTo>
                    <a:pt x="2040" y="2629"/>
                    <a:pt x="2628" y="2040"/>
                    <a:pt x="2628" y="1315"/>
                  </a:cubicBezTo>
                  <a:cubicBezTo>
                    <a:pt x="2628" y="589"/>
                    <a:pt x="2040"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1903894" y="2383383"/>
              <a:ext cx="53904" cy="43986"/>
            </a:xfrm>
            <a:custGeom>
              <a:avLst/>
              <a:gdLst/>
              <a:ahLst/>
              <a:cxnLst/>
              <a:rect l="l" t="t" r="r" b="b"/>
              <a:pathLst>
                <a:path w="2424" h="1978" extrusionOk="0">
                  <a:moveTo>
                    <a:pt x="1294" y="527"/>
                  </a:moveTo>
                  <a:cubicBezTo>
                    <a:pt x="1501" y="527"/>
                    <a:pt x="1673" y="630"/>
                    <a:pt x="1735" y="783"/>
                  </a:cubicBezTo>
                  <a:cubicBezTo>
                    <a:pt x="1816" y="991"/>
                    <a:pt x="1690" y="1282"/>
                    <a:pt x="1376" y="1405"/>
                  </a:cubicBezTo>
                  <a:cubicBezTo>
                    <a:pt x="1293" y="1437"/>
                    <a:pt x="1212" y="1452"/>
                    <a:pt x="1135" y="1452"/>
                  </a:cubicBezTo>
                  <a:cubicBezTo>
                    <a:pt x="925" y="1452"/>
                    <a:pt x="753" y="1343"/>
                    <a:pt x="695" y="1195"/>
                  </a:cubicBezTo>
                  <a:cubicBezTo>
                    <a:pt x="614" y="988"/>
                    <a:pt x="740" y="696"/>
                    <a:pt x="1051" y="573"/>
                  </a:cubicBezTo>
                  <a:cubicBezTo>
                    <a:pt x="1134" y="541"/>
                    <a:pt x="1217" y="527"/>
                    <a:pt x="1294" y="527"/>
                  </a:cubicBezTo>
                  <a:close/>
                  <a:moveTo>
                    <a:pt x="1289" y="1"/>
                  </a:moveTo>
                  <a:cubicBezTo>
                    <a:pt x="1145" y="1"/>
                    <a:pt x="998" y="27"/>
                    <a:pt x="855" y="83"/>
                  </a:cubicBezTo>
                  <a:cubicBezTo>
                    <a:pt x="312" y="299"/>
                    <a:pt x="1" y="873"/>
                    <a:pt x="205" y="1386"/>
                  </a:cubicBezTo>
                  <a:cubicBezTo>
                    <a:pt x="349" y="1758"/>
                    <a:pt x="722" y="1977"/>
                    <a:pt x="1135" y="1977"/>
                  </a:cubicBezTo>
                  <a:cubicBezTo>
                    <a:pt x="1277" y="1977"/>
                    <a:pt x="1425" y="1951"/>
                    <a:pt x="1569" y="1895"/>
                  </a:cubicBezTo>
                  <a:cubicBezTo>
                    <a:pt x="2113" y="1680"/>
                    <a:pt x="2424" y="1105"/>
                    <a:pt x="2219" y="593"/>
                  </a:cubicBezTo>
                  <a:cubicBezTo>
                    <a:pt x="2070" y="214"/>
                    <a:pt x="1695"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146594" y="2376623"/>
              <a:ext cx="49545" cy="47633"/>
            </a:xfrm>
            <a:custGeom>
              <a:avLst/>
              <a:gdLst/>
              <a:ahLst/>
              <a:cxnLst/>
              <a:rect l="l" t="t" r="r" b="b"/>
              <a:pathLst>
                <a:path w="2228" h="2142" extrusionOk="0">
                  <a:moveTo>
                    <a:pt x="1189" y="523"/>
                  </a:moveTo>
                  <a:cubicBezTo>
                    <a:pt x="1232" y="523"/>
                    <a:pt x="1273" y="530"/>
                    <a:pt x="1312" y="544"/>
                  </a:cubicBezTo>
                  <a:cubicBezTo>
                    <a:pt x="1519" y="625"/>
                    <a:pt x="1651" y="914"/>
                    <a:pt x="1536" y="1225"/>
                  </a:cubicBezTo>
                  <a:cubicBezTo>
                    <a:pt x="1443" y="1481"/>
                    <a:pt x="1235" y="1614"/>
                    <a:pt x="1049" y="1614"/>
                  </a:cubicBezTo>
                  <a:cubicBezTo>
                    <a:pt x="1005" y="1614"/>
                    <a:pt x="962" y="1607"/>
                    <a:pt x="923" y="1592"/>
                  </a:cubicBezTo>
                  <a:cubicBezTo>
                    <a:pt x="693" y="1508"/>
                    <a:pt x="589" y="1205"/>
                    <a:pt x="698" y="914"/>
                  </a:cubicBezTo>
                  <a:cubicBezTo>
                    <a:pt x="792" y="656"/>
                    <a:pt x="1002" y="523"/>
                    <a:pt x="1189" y="523"/>
                  </a:cubicBezTo>
                  <a:close/>
                  <a:moveTo>
                    <a:pt x="1185" y="0"/>
                  </a:moveTo>
                  <a:cubicBezTo>
                    <a:pt x="766" y="0"/>
                    <a:pt x="368" y="298"/>
                    <a:pt x="208" y="734"/>
                  </a:cubicBezTo>
                  <a:cubicBezTo>
                    <a:pt x="1" y="1295"/>
                    <a:pt x="245" y="1900"/>
                    <a:pt x="743" y="2087"/>
                  </a:cubicBezTo>
                  <a:cubicBezTo>
                    <a:pt x="845" y="2124"/>
                    <a:pt x="949" y="2142"/>
                    <a:pt x="1051" y="2142"/>
                  </a:cubicBezTo>
                  <a:cubicBezTo>
                    <a:pt x="1475" y="2142"/>
                    <a:pt x="1871" y="1842"/>
                    <a:pt x="2029" y="1407"/>
                  </a:cubicBezTo>
                  <a:cubicBezTo>
                    <a:pt x="2228" y="860"/>
                    <a:pt x="2012" y="247"/>
                    <a:pt x="1494" y="56"/>
                  </a:cubicBezTo>
                  <a:cubicBezTo>
                    <a:pt x="1392" y="18"/>
                    <a:pt x="1288" y="0"/>
                    <a:pt x="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093268" y="2254138"/>
              <a:ext cx="49745" cy="47610"/>
            </a:xfrm>
            <a:custGeom>
              <a:avLst/>
              <a:gdLst/>
              <a:ahLst/>
              <a:cxnLst/>
              <a:rect l="l" t="t" r="r" b="b"/>
              <a:pathLst>
                <a:path w="2237" h="2141" extrusionOk="0">
                  <a:moveTo>
                    <a:pt x="1182" y="526"/>
                  </a:moveTo>
                  <a:cubicBezTo>
                    <a:pt x="1225" y="526"/>
                    <a:pt x="1269" y="534"/>
                    <a:pt x="1312" y="550"/>
                  </a:cubicBezTo>
                  <a:cubicBezTo>
                    <a:pt x="1542" y="634"/>
                    <a:pt x="1642" y="936"/>
                    <a:pt x="1536" y="1228"/>
                  </a:cubicBezTo>
                  <a:cubicBezTo>
                    <a:pt x="1441" y="1484"/>
                    <a:pt x="1234" y="1617"/>
                    <a:pt x="1048" y="1617"/>
                  </a:cubicBezTo>
                  <a:cubicBezTo>
                    <a:pt x="1005" y="1617"/>
                    <a:pt x="962" y="1610"/>
                    <a:pt x="923" y="1595"/>
                  </a:cubicBezTo>
                  <a:cubicBezTo>
                    <a:pt x="696" y="1508"/>
                    <a:pt x="592" y="1208"/>
                    <a:pt x="698" y="917"/>
                  </a:cubicBezTo>
                  <a:cubicBezTo>
                    <a:pt x="779" y="695"/>
                    <a:pt x="977" y="526"/>
                    <a:pt x="1182" y="526"/>
                  </a:cubicBezTo>
                  <a:close/>
                  <a:moveTo>
                    <a:pt x="1191" y="0"/>
                  </a:moveTo>
                  <a:cubicBezTo>
                    <a:pt x="779" y="0"/>
                    <a:pt x="374" y="285"/>
                    <a:pt x="208" y="735"/>
                  </a:cubicBezTo>
                  <a:cubicBezTo>
                    <a:pt x="1" y="1295"/>
                    <a:pt x="239" y="1900"/>
                    <a:pt x="743" y="2085"/>
                  </a:cubicBezTo>
                  <a:cubicBezTo>
                    <a:pt x="845" y="2123"/>
                    <a:pt x="948" y="2140"/>
                    <a:pt x="1050" y="2140"/>
                  </a:cubicBezTo>
                  <a:cubicBezTo>
                    <a:pt x="1471" y="2140"/>
                    <a:pt x="1869" y="1840"/>
                    <a:pt x="2029" y="1407"/>
                  </a:cubicBezTo>
                  <a:cubicBezTo>
                    <a:pt x="2236" y="847"/>
                    <a:pt x="1993" y="242"/>
                    <a:pt x="1494" y="54"/>
                  </a:cubicBezTo>
                  <a:cubicBezTo>
                    <a:pt x="1395" y="17"/>
                    <a:pt x="1292"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1959332" y="2255940"/>
              <a:ext cx="53970" cy="44030"/>
            </a:xfrm>
            <a:custGeom>
              <a:avLst/>
              <a:gdLst/>
              <a:ahLst/>
              <a:cxnLst/>
              <a:rect l="l" t="t" r="r" b="b"/>
              <a:pathLst>
                <a:path w="2427" h="1980" extrusionOk="0">
                  <a:moveTo>
                    <a:pt x="1128" y="527"/>
                  </a:moveTo>
                  <a:cubicBezTo>
                    <a:pt x="1210" y="527"/>
                    <a:pt x="1297" y="544"/>
                    <a:pt x="1385" y="581"/>
                  </a:cubicBezTo>
                  <a:cubicBezTo>
                    <a:pt x="1696" y="710"/>
                    <a:pt x="1811" y="1004"/>
                    <a:pt x="1726" y="1206"/>
                  </a:cubicBezTo>
                  <a:cubicBezTo>
                    <a:pt x="1666" y="1352"/>
                    <a:pt x="1499" y="1456"/>
                    <a:pt x="1297" y="1456"/>
                  </a:cubicBezTo>
                  <a:cubicBezTo>
                    <a:pt x="1215" y="1456"/>
                    <a:pt x="1128" y="1439"/>
                    <a:pt x="1040" y="1402"/>
                  </a:cubicBezTo>
                  <a:cubicBezTo>
                    <a:pt x="729" y="1273"/>
                    <a:pt x="614" y="979"/>
                    <a:pt x="698" y="777"/>
                  </a:cubicBezTo>
                  <a:cubicBezTo>
                    <a:pt x="760" y="628"/>
                    <a:pt x="928" y="527"/>
                    <a:pt x="1128" y="527"/>
                  </a:cubicBezTo>
                  <a:close/>
                  <a:moveTo>
                    <a:pt x="1127" y="1"/>
                  </a:moveTo>
                  <a:cubicBezTo>
                    <a:pt x="732" y="1"/>
                    <a:pt x="365" y="203"/>
                    <a:pt x="214" y="573"/>
                  </a:cubicBezTo>
                  <a:cubicBezTo>
                    <a:pt x="1" y="1082"/>
                    <a:pt x="306" y="1662"/>
                    <a:pt x="841" y="1886"/>
                  </a:cubicBezTo>
                  <a:cubicBezTo>
                    <a:pt x="991" y="1949"/>
                    <a:pt x="1147" y="1979"/>
                    <a:pt x="1298" y="1979"/>
                  </a:cubicBezTo>
                  <a:cubicBezTo>
                    <a:pt x="1694" y="1979"/>
                    <a:pt x="2060" y="1774"/>
                    <a:pt x="2214" y="1407"/>
                  </a:cubicBezTo>
                  <a:cubicBezTo>
                    <a:pt x="2427" y="895"/>
                    <a:pt x="2124" y="318"/>
                    <a:pt x="1586" y="93"/>
                  </a:cubicBezTo>
                  <a:cubicBezTo>
                    <a:pt x="1436" y="31"/>
                    <a:pt x="1280"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6" name="Google Shape;2146;p71"/>
          <p:cNvSpPr/>
          <p:nvPr/>
        </p:nvSpPr>
        <p:spPr>
          <a:xfrm>
            <a:off x="2764812" y="2203193"/>
            <a:ext cx="399586" cy="337054"/>
          </a:xfrm>
          <a:custGeom>
            <a:avLst/>
            <a:gdLst/>
            <a:ahLst/>
            <a:cxnLst/>
            <a:rect l="l" t="t" r="r" b="b"/>
            <a:pathLst>
              <a:path w="17969" h="15157" extrusionOk="0">
                <a:moveTo>
                  <a:pt x="14475" y="12498"/>
                </a:moveTo>
                <a:cubicBezTo>
                  <a:pt x="14486" y="12498"/>
                  <a:pt x="14495" y="12507"/>
                  <a:pt x="14495" y="12518"/>
                </a:cubicBezTo>
                <a:lnTo>
                  <a:pt x="14495" y="13403"/>
                </a:lnTo>
                <a:cubicBezTo>
                  <a:pt x="12765" y="13151"/>
                  <a:pt x="10874" y="13025"/>
                  <a:pt x="8982" y="13025"/>
                </a:cubicBezTo>
                <a:cubicBezTo>
                  <a:pt x="7090" y="13025"/>
                  <a:pt x="5197" y="13151"/>
                  <a:pt x="3463" y="13403"/>
                </a:cubicBezTo>
                <a:lnTo>
                  <a:pt x="3463" y="12518"/>
                </a:lnTo>
                <a:cubicBezTo>
                  <a:pt x="3463" y="12507"/>
                  <a:pt x="3471" y="12498"/>
                  <a:pt x="3479" y="12498"/>
                </a:cubicBezTo>
                <a:close/>
                <a:moveTo>
                  <a:pt x="13108" y="0"/>
                </a:moveTo>
                <a:cubicBezTo>
                  <a:pt x="12828" y="0"/>
                  <a:pt x="12730" y="187"/>
                  <a:pt x="12705" y="250"/>
                </a:cubicBezTo>
                <a:cubicBezTo>
                  <a:pt x="12662" y="354"/>
                  <a:pt x="12542" y="643"/>
                  <a:pt x="13195" y="2206"/>
                </a:cubicBezTo>
                <a:cubicBezTo>
                  <a:pt x="12750" y="1845"/>
                  <a:pt x="12510" y="1778"/>
                  <a:pt x="12373" y="1778"/>
                </a:cubicBezTo>
                <a:cubicBezTo>
                  <a:pt x="12322" y="1778"/>
                  <a:pt x="12284" y="1787"/>
                  <a:pt x="12256" y="1794"/>
                </a:cubicBezTo>
                <a:cubicBezTo>
                  <a:pt x="12102" y="1833"/>
                  <a:pt x="11990" y="1954"/>
                  <a:pt x="11951" y="2127"/>
                </a:cubicBezTo>
                <a:cubicBezTo>
                  <a:pt x="11867" y="2480"/>
                  <a:pt x="11957" y="2957"/>
                  <a:pt x="12234" y="3584"/>
                </a:cubicBezTo>
                <a:cubicBezTo>
                  <a:pt x="12279" y="3682"/>
                  <a:pt x="12326" y="3783"/>
                  <a:pt x="12374" y="3878"/>
                </a:cubicBezTo>
                <a:cubicBezTo>
                  <a:pt x="12332" y="3870"/>
                  <a:pt x="12291" y="3866"/>
                  <a:pt x="12250" y="3866"/>
                </a:cubicBezTo>
                <a:cubicBezTo>
                  <a:pt x="12034" y="3866"/>
                  <a:pt x="11841" y="3981"/>
                  <a:pt x="11716" y="4214"/>
                </a:cubicBezTo>
                <a:cubicBezTo>
                  <a:pt x="11542" y="4539"/>
                  <a:pt x="11772" y="5167"/>
                  <a:pt x="12472" y="6881"/>
                </a:cubicBezTo>
                <a:cubicBezTo>
                  <a:pt x="12525" y="7016"/>
                  <a:pt x="12581" y="7147"/>
                  <a:pt x="12637" y="7282"/>
                </a:cubicBezTo>
                <a:cubicBezTo>
                  <a:pt x="12032" y="6923"/>
                  <a:pt x="11323" y="6722"/>
                  <a:pt x="10570" y="6722"/>
                </a:cubicBezTo>
                <a:lnTo>
                  <a:pt x="7399" y="6722"/>
                </a:lnTo>
                <a:cubicBezTo>
                  <a:pt x="6550" y="6722"/>
                  <a:pt x="5737" y="6977"/>
                  <a:pt x="5048" y="7458"/>
                </a:cubicBezTo>
                <a:cubicBezTo>
                  <a:pt x="4931" y="7545"/>
                  <a:pt x="4903" y="7705"/>
                  <a:pt x="4987" y="7825"/>
                </a:cubicBezTo>
                <a:cubicBezTo>
                  <a:pt x="5038" y="7897"/>
                  <a:pt x="5117" y="7936"/>
                  <a:pt x="5199" y="7936"/>
                </a:cubicBezTo>
                <a:cubicBezTo>
                  <a:pt x="5251" y="7936"/>
                  <a:pt x="5304" y="7920"/>
                  <a:pt x="5351" y="7887"/>
                </a:cubicBezTo>
                <a:cubicBezTo>
                  <a:pt x="5953" y="7467"/>
                  <a:pt x="6659" y="7243"/>
                  <a:pt x="7399" y="7243"/>
                </a:cubicBezTo>
                <a:lnTo>
                  <a:pt x="10570" y="7243"/>
                </a:lnTo>
                <a:cubicBezTo>
                  <a:pt x="12542" y="7243"/>
                  <a:pt x="14150" y="8845"/>
                  <a:pt x="14150" y="10823"/>
                </a:cubicBezTo>
                <a:lnTo>
                  <a:pt x="14150" y="11969"/>
                </a:lnTo>
                <a:lnTo>
                  <a:pt x="3818" y="11969"/>
                </a:lnTo>
                <a:lnTo>
                  <a:pt x="3818" y="10823"/>
                </a:lnTo>
                <a:cubicBezTo>
                  <a:pt x="3818" y="10005"/>
                  <a:pt x="4085" y="9237"/>
                  <a:pt x="4589" y="8601"/>
                </a:cubicBezTo>
                <a:cubicBezTo>
                  <a:pt x="4681" y="8489"/>
                  <a:pt x="4659" y="8321"/>
                  <a:pt x="4547" y="8234"/>
                </a:cubicBezTo>
                <a:cubicBezTo>
                  <a:pt x="4500" y="8195"/>
                  <a:pt x="4442" y="8177"/>
                  <a:pt x="4385" y="8177"/>
                </a:cubicBezTo>
                <a:cubicBezTo>
                  <a:pt x="4307" y="8177"/>
                  <a:pt x="4230" y="8212"/>
                  <a:pt x="4180" y="8276"/>
                </a:cubicBezTo>
                <a:cubicBezTo>
                  <a:pt x="3603" y="9008"/>
                  <a:pt x="3297" y="9887"/>
                  <a:pt x="3297" y="10823"/>
                </a:cubicBezTo>
                <a:lnTo>
                  <a:pt x="3297" y="12005"/>
                </a:lnTo>
                <a:cubicBezTo>
                  <a:pt x="3096" y="12084"/>
                  <a:pt x="2947" y="12282"/>
                  <a:pt x="2947" y="12512"/>
                </a:cubicBezTo>
                <a:lnTo>
                  <a:pt x="2947" y="13423"/>
                </a:lnTo>
                <a:cubicBezTo>
                  <a:pt x="2947" y="13439"/>
                  <a:pt x="2947" y="13462"/>
                  <a:pt x="2950" y="13479"/>
                </a:cubicBezTo>
                <a:cubicBezTo>
                  <a:pt x="1989" y="13636"/>
                  <a:pt x="1185" y="13815"/>
                  <a:pt x="552" y="13980"/>
                </a:cubicBezTo>
                <a:cubicBezTo>
                  <a:pt x="118" y="14092"/>
                  <a:pt x="0" y="14389"/>
                  <a:pt x="28" y="14610"/>
                </a:cubicBezTo>
                <a:cubicBezTo>
                  <a:pt x="62" y="14874"/>
                  <a:pt x="322" y="15157"/>
                  <a:pt x="815" y="15157"/>
                </a:cubicBezTo>
                <a:lnTo>
                  <a:pt x="2272" y="15157"/>
                </a:lnTo>
                <a:cubicBezTo>
                  <a:pt x="2415" y="15157"/>
                  <a:pt x="2535" y="15036"/>
                  <a:pt x="2535" y="14893"/>
                </a:cubicBezTo>
                <a:cubicBezTo>
                  <a:pt x="2535" y="14751"/>
                  <a:pt x="2415" y="14630"/>
                  <a:pt x="2272" y="14630"/>
                </a:cubicBezTo>
                <a:lnTo>
                  <a:pt x="815" y="14630"/>
                </a:lnTo>
                <a:cubicBezTo>
                  <a:pt x="653" y="14630"/>
                  <a:pt x="574" y="14580"/>
                  <a:pt x="552" y="14552"/>
                </a:cubicBezTo>
                <a:cubicBezTo>
                  <a:pt x="566" y="14538"/>
                  <a:pt x="605" y="14510"/>
                  <a:pt x="686" y="14487"/>
                </a:cubicBezTo>
                <a:cubicBezTo>
                  <a:pt x="3093" y="13857"/>
                  <a:pt x="6039" y="13542"/>
                  <a:pt x="8986" y="13542"/>
                </a:cubicBezTo>
                <a:cubicBezTo>
                  <a:pt x="11933" y="13542"/>
                  <a:pt x="14881" y="13857"/>
                  <a:pt x="17290" y="14487"/>
                </a:cubicBezTo>
                <a:cubicBezTo>
                  <a:pt x="17369" y="14510"/>
                  <a:pt x="17405" y="14532"/>
                  <a:pt x="17425" y="14552"/>
                </a:cubicBezTo>
                <a:cubicBezTo>
                  <a:pt x="17402" y="14580"/>
                  <a:pt x="17321" y="14630"/>
                  <a:pt x="17162" y="14630"/>
                </a:cubicBezTo>
                <a:lnTo>
                  <a:pt x="3379" y="14630"/>
                </a:lnTo>
                <a:cubicBezTo>
                  <a:pt x="3236" y="14630"/>
                  <a:pt x="3115" y="14751"/>
                  <a:pt x="3115" y="14893"/>
                </a:cubicBezTo>
                <a:cubicBezTo>
                  <a:pt x="3115" y="15036"/>
                  <a:pt x="3236" y="15157"/>
                  <a:pt x="3379" y="15157"/>
                </a:cubicBezTo>
                <a:lnTo>
                  <a:pt x="17150" y="15157"/>
                </a:lnTo>
                <a:cubicBezTo>
                  <a:pt x="17646" y="15157"/>
                  <a:pt x="17907" y="14874"/>
                  <a:pt x="17940" y="14610"/>
                </a:cubicBezTo>
                <a:cubicBezTo>
                  <a:pt x="17968" y="14398"/>
                  <a:pt x="17848" y="14101"/>
                  <a:pt x="17417" y="13989"/>
                </a:cubicBezTo>
                <a:cubicBezTo>
                  <a:pt x="16783" y="13823"/>
                  <a:pt x="15982" y="13644"/>
                  <a:pt x="15018" y="13487"/>
                </a:cubicBezTo>
                <a:cubicBezTo>
                  <a:pt x="15021" y="13470"/>
                  <a:pt x="15021" y="13448"/>
                  <a:pt x="15021" y="13431"/>
                </a:cubicBezTo>
                <a:lnTo>
                  <a:pt x="15021" y="12521"/>
                </a:lnTo>
                <a:cubicBezTo>
                  <a:pt x="15021" y="12308"/>
                  <a:pt x="14895" y="12120"/>
                  <a:pt x="14713" y="12033"/>
                </a:cubicBezTo>
                <a:cubicBezTo>
                  <a:pt x="14901" y="11406"/>
                  <a:pt x="15327" y="9907"/>
                  <a:pt x="15646" y="8254"/>
                </a:cubicBezTo>
                <a:cubicBezTo>
                  <a:pt x="15674" y="8111"/>
                  <a:pt x="15579" y="7974"/>
                  <a:pt x="15439" y="7946"/>
                </a:cubicBezTo>
                <a:cubicBezTo>
                  <a:pt x="15422" y="7943"/>
                  <a:pt x="15405" y="7941"/>
                  <a:pt x="15389" y="7941"/>
                </a:cubicBezTo>
                <a:cubicBezTo>
                  <a:pt x="15265" y="7941"/>
                  <a:pt x="15155" y="8030"/>
                  <a:pt x="15131" y="8153"/>
                </a:cubicBezTo>
                <a:cubicBezTo>
                  <a:pt x="14979" y="8938"/>
                  <a:pt x="14800" y="9688"/>
                  <a:pt x="14640" y="10324"/>
                </a:cubicBezTo>
                <a:cubicBezTo>
                  <a:pt x="14525" y="9383"/>
                  <a:pt x="14091" y="8543"/>
                  <a:pt x="13450" y="7909"/>
                </a:cubicBezTo>
                <a:cubicBezTo>
                  <a:pt x="13293" y="7498"/>
                  <a:pt x="13125" y="7086"/>
                  <a:pt x="12959" y="6685"/>
                </a:cubicBezTo>
                <a:cubicBezTo>
                  <a:pt x="12615" y="5848"/>
                  <a:pt x="12150" y="4705"/>
                  <a:pt x="12186" y="4453"/>
                </a:cubicBezTo>
                <a:cubicBezTo>
                  <a:pt x="12206" y="4416"/>
                  <a:pt x="12228" y="4399"/>
                  <a:pt x="12245" y="4397"/>
                </a:cubicBezTo>
                <a:cubicBezTo>
                  <a:pt x="12249" y="4396"/>
                  <a:pt x="12253" y="4396"/>
                  <a:pt x="12258" y="4396"/>
                </a:cubicBezTo>
                <a:cubicBezTo>
                  <a:pt x="12340" y="4396"/>
                  <a:pt x="12559" y="4491"/>
                  <a:pt x="12889" y="4850"/>
                </a:cubicBezTo>
                <a:cubicBezTo>
                  <a:pt x="12949" y="4917"/>
                  <a:pt x="13021" y="4945"/>
                  <a:pt x="13091" y="4945"/>
                </a:cubicBezTo>
                <a:cubicBezTo>
                  <a:pt x="13287" y="4945"/>
                  <a:pt x="13469" y="4726"/>
                  <a:pt x="13335" y="4511"/>
                </a:cubicBezTo>
                <a:cubicBezTo>
                  <a:pt x="12738" y="3576"/>
                  <a:pt x="12405" y="2758"/>
                  <a:pt x="12447" y="2335"/>
                </a:cubicBezTo>
                <a:lnTo>
                  <a:pt x="12447" y="2335"/>
                </a:lnTo>
                <a:cubicBezTo>
                  <a:pt x="12634" y="2419"/>
                  <a:pt x="13055" y="2735"/>
                  <a:pt x="13679" y="3413"/>
                </a:cubicBezTo>
                <a:cubicBezTo>
                  <a:pt x="13740" y="3477"/>
                  <a:pt x="13814" y="3505"/>
                  <a:pt x="13886" y="3505"/>
                </a:cubicBezTo>
                <a:cubicBezTo>
                  <a:pt x="14078" y="3505"/>
                  <a:pt x="14258" y="3308"/>
                  <a:pt x="14156" y="3088"/>
                </a:cubicBezTo>
                <a:cubicBezTo>
                  <a:pt x="13548" y="1783"/>
                  <a:pt x="13228" y="872"/>
                  <a:pt x="13189" y="545"/>
                </a:cubicBezTo>
                <a:lnTo>
                  <a:pt x="13189" y="545"/>
                </a:lnTo>
                <a:cubicBezTo>
                  <a:pt x="13296" y="573"/>
                  <a:pt x="13489" y="657"/>
                  <a:pt x="13758" y="861"/>
                </a:cubicBezTo>
                <a:cubicBezTo>
                  <a:pt x="14097" y="1124"/>
                  <a:pt x="15231" y="2136"/>
                  <a:pt x="15467" y="4066"/>
                </a:cubicBezTo>
                <a:cubicBezTo>
                  <a:pt x="15556" y="4808"/>
                  <a:pt x="15509" y="5814"/>
                  <a:pt x="15324" y="7052"/>
                </a:cubicBezTo>
                <a:cubicBezTo>
                  <a:pt x="15301" y="7198"/>
                  <a:pt x="15399" y="7330"/>
                  <a:pt x="15542" y="7352"/>
                </a:cubicBezTo>
                <a:cubicBezTo>
                  <a:pt x="15555" y="7354"/>
                  <a:pt x="15567" y="7354"/>
                  <a:pt x="15579" y="7354"/>
                </a:cubicBezTo>
                <a:cubicBezTo>
                  <a:pt x="15710" y="7354"/>
                  <a:pt x="15822" y="7261"/>
                  <a:pt x="15842" y="7131"/>
                </a:cubicBezTo>
                <a:cubicBezTo>
                  <a:pt x="16033" y="5842"/>
                  <a:pt x="16086" y="4792"/>
                  <a:pt x="15988" y="3999"/>
                </a:cubicBezTo>
                <a:cubicBezTo>
                  <a:pt x="15820" y="2626"/>
                  <a:pt x="15234" y="1679"/>
                  <a:pt x="14772" y="1122"/>
                </a:cubicBezTo>
                <a:cubicBezTo>
                  <a:pt x="14268" y="511"/>
                  <a:pt x="13635" y="63"/>
                  <a:pt x="13203" y="7"/>
                </a:cubicBezTo>
                <a:cubicBezTo>
                  <a:pt x="13169" y="2"/>
                  <a:pt x="13138" y="0"/>
                  <a:pt x="1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7" name="Google Shape;2147;p71"/>
          <p:cNvGrpSpPr/>
          <p:nvPr/>
        </p:nvGrpSpPr>
        <p:grpSpPr>
          <a:xfrm>
            <a:off x="3549735" y="2172394"/>
            <a:ext cx="144922" cy="398652"/>
            <a:chOff x="2880831" y="2184557"/>
            <a:chExt cx="144922" cy="398652"/>
          </a:xfrm>
        </p:grpSpPr>
        <p:sp>
          <p:nvSpPr>
            <p:cNvPr id="2148" name="Google Shape;2148;p71"/>
            <p:cNvSpPr/>
            <p:nvPr/>
          </p:nvSpPr>
          <p:spPr>
            <a:xfrm>
              <a:off x="2915344" y="2502331"/>
              <a:ext cx="76141" cy="80878"/>
            </a:xfrm>
            <a:custGeom>
              <a:avLst/>
              <a:gdLst/>
              <a:ahLst/>
              <a:cxnLst/>
              <a:rect l="l" t="t" r="r" b="b"/>
              <a:pathLst>
                <a:path w="3424" h="3637" extrusionOk="0">
                  <a:moveTo>
                    <a:pt x="1709" y="1"/>
                  </a:moveTo>
                  <a:cubicBezTo>
                    <a:pt x="1566" y="1"/>
                    <a:pt x="1449" y="121"/>
                    <a:pt x="1449" y="264"/>
                  </a:cubicBezTo>
                  <a:lnTo>
                    <a:pt x="1449" y="1032"/>
                  </a:lnTo>
                  <a:cubicBezTo>
                    <a:pt x="939" y="1345"/>
                    <a:pt x="266" y="1889"/>
                    <a:pt x="558" y="2407"/>
                  </a:cubicBezTo>
                  <a:cubicBezTo>
                    <a:pt x="642" y="2558"/>
                    <a:pt x="869" y="2950"/>
                    <a:pt x="894" y="3107"/>
                  </a:cubicBezTo>
                  <a:cubicBezTo>
                    <a:pt x="880" y="3107"/>
                    <a:pt x="863" y="3110"/>
                    <a:pt x="838" y="3110"/>
                  </a:cubicBezTo>
                  <a:lnTo>
                    <a:pt x="264" y="3110"/>
                  </a:lnTo>
                  <a:cubicBezTo>
                    <a:pt x="121" y="3110"/>
                    <a:pt x="0" y="3231"/>
                    <a:pt x="0" y="3374"/>
                  </a:cubicBezTo>
                  <a:cubicBezTo>
                    <a:pt x="0" y="3516"/>
                    <a:pt x="121" y="3637"/>
                    <a:pt x="264" y="3637"/>
                  </a:cubicBezTo>
                  <a:lnTo>
                    <a:pt x="838" y="3637"/>
                  </a:lnTo>
                  <a:cubicBezTo>
                    <a:pt x="1087" y="3637"/>
                    <a:pt x="1261" y="3556"/>
                    <a:pt x="1356" y="3396"/>
                  </a:cubicBezTo>
                  <a:cubicBezTo>
                    <a:pt x="1561" y="3051"/>
                    <a:pt x="1233" y="2541"/>
                    <a:pt x="1017" y="2152"/>
                  </a:cubicBezTo>
                  <a:cubicBezTo>
                    <a:pt x="1009" y="2138"/>
                    <a:pt x="1034" y="2012"/>
                    <a:pt x="1317" y="1771"/>
                  </a:cubicBezTo>
                  <a:cubicBezTo>
                    <a:pt x="1454" y="1653"/>
                    <a:pt x="1606" y="1555"/>
                    <a:pt x="1706" y="1491"/>
                  </a:cubicBezTo>
                  <a:cubicBezTo>
                    <a:pt x="1860" y="1583"/>
                    <a:pt x="2443" y="1987"/>
                    <a:pt x="2407" y="2152"/>
                  </a:cubicBezTo>
                  <a:cubicBezTo>
                    <a:pt x="2169" y="2578"/>
                    <a:pt x="1872" y="3063"/>
                    <a:pt x="2068" y="3396"/>
                  </a:cubicBezTo>
                  <a:cubicBezTo>
                    <a:pt x="2163" y="3556"/>
                    <a:pt x="2337" y="3637"/>
                    <a:pt x="2586" y="3637"/>
                  </a:cubicBezTo>
                  <a:lnTo>
                    <a:pt x="3160" y="3637"/>
                  </a:lnTo>
                  <a:cubicBezTo>
                    <a:pt x="3303" y="3637"/>
                    <a:pt x="3424" y="3516"/>
                    <a:pt x="3424" y="3374"/>
                  </a:cubicBezTo>
                  <a:cubicBezTo>
                    <a:pt x="3418" y="3231"/>
                    <a:pt x="3300" y="3110"/>
                    <a:pt x="3155" y="3110"/>
                  </a:cubicBezTo>
                  <a:lnTo>
                    <a:pt x="2580" y="3110"/>
                  </a:lnTo>
                  <a:cubicBezTo>
                    <a:pt x="2558" y="3110"/>
                    <a:pt x="2541" y="3110"/>
                    <a:pt x="2524" y="3107"/>
                  </a:cubicBezTo>
                  <a:cubicBezTo>
                    <a:pt x="2550" y="2950"/>
                    <a:pt x="2777" y="2555"/>
                    <a:pt x="2861" y="2407"/>
                  </a:cubicBezTo>
                  <a:cubicBezTo>
                    <a:pt x="2931" y="2278"/>
                    <a:pt x="2950" y="2135"/>
                    <a:pt x="2908" y="1984"/>
                  </a:cubicBezTo>
                  <a:cubicBezTo>
                    <a:pt x="2791" y="1583"/>
                    <a:pt x="2253" y="1211"/>
                    <a:pt x="1973" y="1037"/>
                  </a:cubicBezTo>
                  <a:lnTo>
                    <a:pt x="1973" y="264"/>
                  </a:lnTo>
                  <a:cubicBezTo>
                    <a:pt x="1973" y="121"/>
                    <a:pt x="1855" y="1"/>
                    <a:pt x="1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880831" y="2239017"/>
              <a:ext cx="144922" cy="250061"/>
            </a:xfrm>
            <a:custGeom>
              <a:avLst/>
              <a:gdLst/>
              <a:ahLst/>
              <a:cxnLst/>
              <a:rect l="l" t="t" r="r" b="b"/>
              <a:pathLst>
                <a:path w="6517" h="11245" extrusionOk="0">
                  <a:moveTo>
                    <a:pt x="5127" y="1"/>
                  </a:moveTo>
                  <a:cubicBezTo>
                    <a:pt x="5018" y="1"/>
                    <a:pt x="4914" y="69"/>
                    <a:pt x="4878" y="179"/>
                  </a:cubicBezTo>
                  <a:cubicBezTo>
                    <a:pt x="4830" y="314"/>
                    <a:pt x="4906" y="465"/>
                    <a:pt x="5040" y="510"/>
                  </a:cubicBezTo>
                  <a:cubicBezTo>
                    <a:pt x="5264" y="588"/>
                    <a:pt x="5558" y="686"/>
                    <a:pt x="5656" y="754"/>
                  </a:cubicBezTo>
                  <a:cubicBezTo>
                    <a:pt x="5634" y="826"/>
                    <a:pt x="5550" y="972"/>
                    <a:pt x="5474" y="1104"/>
                  </a:cubicBezTo>
                  <a:cubicBezTo>
                    <a:pt x="5054" y="1841"/>
                    <a:pt x="4642" y="2675"/>
                    <a:pt x="4477" y="3513"/>
                  </a:cubicBezTo>
                  <a:cubicBezTo>
                    <a:pt x="4281" y="4513"/>
                    <a:pt x="4494" y="5281"/>
                    <a:pt x="5116" y="5796"/>
                  </a:cubicBezTo>
                  <a:cubicBezTo>
                    <a:pt x="5900" y="6443"/>
                    <a:pt x="5763" y="7303"/>
                    <a:pt x="5612" y="7760"/>
                  </a:cubicBezTo>
                  <a:cubicBezTo>
                    <a:pt x="5595" y="7816"/>
                    <a:pt x="5542" y="7850"/>
                    <a:pt x="5486" y="7850"/>
                  </a:cubicBezTo>
                  <a:lnTo>
                    <a:pt x="1028" y="7850"/>
                  </a:lnTo>
                  <a:cubicBezTo>
                    <a:pt x="972" y="7850"/>
                    <a:pt x="919" y="7816"/>
                    <a:pt x="902" y="7760"/>
                  </a:cubicBezTo>
                  <a:cubicBezTo>
                    <a:pt x="751" y="7303"/>
                    <a:pt x="614" y="6440"/>
                    <a:pt x="1398" y="5796"/>
                  </a:cubicBezTo>
                  <a:cubicBezTo>
                    <a:pt x="1914" y="5370"/>
                    <a:pt x="2149" y="4768"/>
                    <a:pt x="2101" y="4003"/>
                  </a:cubicBezTo>
                  <a:cubicBezTo>
                    <a:pt x="2071" y="3471"/>
                    <a:pt x="1897" y="2846"/>
                    <a:pt x="1583" y="2157"/>
                  </a:cubicBezTo>
                  <a:cubicBezTo>
                    <a:pt x="1540" y="2058"/>
                    <a:pt x="1445" y="2000"/>
                    <a:pt x="1345" y="2000"/>
                  </a:cubicBezTo>
                  <a:cubicBezTo>
                    <a:pt x="1309" y="2000"/>
                    <a:pt x="1273" y="2007"/>
                    <a:pt x="1239" y="2023"/>
                  </a:cubicBezTo>
                  <a:cubicBezTo>
                    <a:pt x="1104" y="2084"/>
                    <a:pt x="1045" y="2238"/>
                    <a:pt x="1104" y="2370"/>
                  </a:cubicBezTo>
                  <a:cubicBezTo>
                    <a:pt x="1757" y="3813"/>
                    <a:pt x="1743" y="4830"/>
                    <a:pt x="1065" y="5390"/>
                  </a:cubicBezTo>
                  <a:cubicBezTo>
                    <a:pt x="0" y="6264"/>
                    <a:pt x="247" y="7455"/>
                    <a:pt x="404" y="7925"/>
                  </a:cubicBezTo>
                  <a:cubicBezTo>
                    <a:pt x="491" y="8194"/>
                    <a:pt x="743" y="8376"/>
                    <a:pt x="1031" y="8376"/>
                  </a:cubicBezTo>
                  <a:lnTo>
                    <a:pt x="2995" y="8376"/>
                  </a:lnTo>
                  <a:lnTo>
                    <a:pt x="2995" y="10982"/>
                  </a:lnTo>
                  <a:cubicBezTo>
                    <a:pt x="2995" y="11124"/>
                    <a:pt x="3116" y="11245"/>
                    <a:pt x="3258" y="11245"/>
                  </a:cubicBezTo>
                  <a:cubicBezTo>
                    <a:pt x="3401" y="11245"/>
                    <a:pt x="3522" y="11124"/>
                    <a:pt x="3522" y="10982"/>
                  </a:cubicBezTo>
                  <a:lnTo>
                    <a:pt x="3522" y="8376"/>
                  </a:lnTo>
                  <a:lnTo>
                    <a:pt x="5486" y="8376"/>
                  </a:lnTo>
                  <a:cubicBezTo>
                    <a:pt x="5768" y="8376"/>
                    <a:pt x="6021" y="8194"/>
                    <a:pt x="6113" y="7925"/>
                  </a:cubicBezTo>
                  <a:cubicBezTo>
                    <a:pt x="6270" y="7455"/>
                    <a:pt x="6516" y="6264"/>
                    <a:pt x="5452" y="5390"/>
                  </a:cubicBezTo>
                  <a:cubicBezTo>
                    <a:pt x="4984" y="5003"/>
                    <a:pt x="4836" y="4423"/>
                    <a:pt x="4992" y="3614"/>
                  </a:cubicBezTo>
                  <a:cubicBezTo>
                    <a:pt x="5147" y="2841"/>
                    <a:pt x="5542" y="2045"/>
                    <a:pt x="5931" y="1362"/>
                  </a:cubicBezTo>
                  <a:cubicBezTo>
                    <a:pt x="6124" y="1025"/>
                    <a:pt x="6250" y="801"/>
                    <a:pt x="6158" y="563"/>
                  </a:cubicBezTo>
                  <a:cubicBezTo>
                    <a:pt x="6057" y="300"/>
                    <a:pt x="5754" y="199"/>
                    <a:pt x="5208" y="14"/>
                  </a:cubicBezTo>
                  <a:cubicBezTo>
                    <a:pt x="5181" y="5"/>
                    <a:pt x="5154" y="1"/>
                    <a:pt x="5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886813" y="2184557"/>
              <a:ext cx="92597" cy="88572"/>
            </a:xfrm>
            <a:custGeom>
              <a:avLst/>
              <a:gdLst/>
              <a:ahLst/>
              <a:cxnLst/>
              <a:rect l="l" t="t" r="r" b="b"/>
              <a:pathLst>
                <a:path w="4164" h="3983" extrusionOk="0">
                  <a:moveTo>
                    <a:pt x="2989" y="1"/>
                  </a:moveTo>
                  <a:cubicBezTo>
                    <a:pt x="2847" y="1"/>
                    <a:pt x="2726" y="121"/>
                    <a:pt x="2726" y="264"/>
                  </a:cubicBezTo>
                  <a:lnTo>
                    <a:pt x="2726" y="779"/>
                  </a:lnTo>
                  <a:lnTo>
                    <a:pt x="2620" y="779"/>
                  </a:lnTo>
                  <a:cubicBezTo>
                    <a:pt x="2390" y="779"/>
                    <a:pt x="2205" y="967"/>
                    <a:pt x="2216" y="1194"/>
                  </a:cubicBezTo>
                  <a:cubicBezTo>
                    <a:pt x="2269" y="2614"/>
                    <a:pt x="345" y="2343"/>
                    <a:pt x="90" y="3015"/>
                  </a:cubicBezTo>
                  <a:cubicBezTo>
                    <a:pt x="0" y="3253"/>
                    <a:pt x="118" y="3463"/>
                    <a:pt x="317" y="3813"/>
                  </a:cubicBezTo>
                  <a:cubicBezTo>
                    <a:pt x="324" y="3813"/>
                    <a:pt x="404" y="3983"/>
                    <a:pt x="559" y="3983"/>
                  </a:cubicBezTo>
                  <a:cubicBezTo>
                    <a:pt x="599" y="3983"/>
                    <a:pt x="645" y="3971"/>
                    <a:pt x="695" y="3942"/>
                  </a:cubicBezTo>
                  <a:cubicBezTo>
                    <a:pt x="944" y="3802"/>
                    <a:pt x="776" y="3556"/>
                    <a:pt x="776" y="3550"/>
                  </a:cubicBezTo>
                  <a:cubicBezTo>
                    <a:pt x="703" y="3418"/>
                    <a:pt x="619" y="3270"/>
                    <a:pt x="594" y="3200"/>
                  </a:cubicBezTo>
                  <a:cubicBezTo>
                    <a:pt x="1003" y="2925"/>
                    <a:pt x="2684" y="2836"/>
                    <a:pt x="2740" y="1300"/>
                  </a:cubicBezTo>
                  <a:lnTo>
                    <a:pt x="3239" y="1300"/>
                  </a:lnTo>
                  <a:cubicBezTo>
                    <a:pt x="3250" y="1578"/>
                    <a:pt x="3334" y="1998"/>
                    <a:pt x="3684" y="2365"/>
                  </a:cubicBezTo>
                  <a:cubicBezTo>
                    <a:pt x="3736" y="2419"/>
                    <a:pt x="3806" y="2445"/>
                    <a:pt x="3875" y="2445"/>
                  </a:cubicBezTo>
                  <a:cubicBezTo>
                    <a:pt x="3940" y="2445"/>
                    <a:pt x="4004" y="2422"/>
                    <a:pt x="4054" y="2376"/>
                  </a:cubicBezTo>
                  <a:cubicBezTo>
                    <a:pt x="4160" y="2273"/>
                    <a:pt x="4163" y="2110"/>
                    <a:pt x="4065" y="2004"/>
                  </a:cubicBezTo>
                  <a:cubicBezTo>
                    <a:pt x="3788" y="1712"/>
                    <a:pt x="3757" y="1373"/>
                    <a:pt x="3763" y="1194"/>
                  </a:cubicBezTo>
                  <a:cubicBezTo>
                    <a:pt x="3771" y="967"/>
                    <a:pt x="3589" y="779"/>
                    <a:pt x="3362" y="779"/>
                  </a:cubicBezTo>
                  <a:lnTo>
                    <a:pt x="3253" y="779"/>
                  </a:lnTo>
                  <a:lnTo>
                    <a:pt x="3253" y="264"/>
                  </a:lnTo>
                  <a:cubicBezTo>
                    <a:pt x="3253" y="121"/>
                    <a:pt x="3132" y="1"/>
                    <a:pt x="29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 name="Google Shape;2151;p71"/>
          <p:cNvSpPr/>
          <p:nvPr/>
        </p:nvSpPr>
        <p:spPr>
          <a:xfrm>
            <a:off x="4063314" y="2250637"/>
            <a:ext cx="398718" cy="242166"/>
          </a:xfrm>
          <a:custGeom>
            <a:avLst/>
            <a:gdLst/>
            <a:ahLst/>
            <a:cxnLst/>
            <a:rect l="l" t="t" r="r" b="b"/>
            <a:pathLst>
              <a:path w="17930" h="10890" extrusionOk="0">
                <a:moveTo>
                  <a:pt x="4426" y="1365"/>
                </a:moveTo>
                <a:cubicBezTo>
                  <a:pt x="4664" y="1365"/>
                  <a:pt x="4861" y="1561"/>
                  <a:pt x="4861" y="1799"/>
                </a:cubicBezTo>
                <a:lnTo>
                  <a:pt x="4861" y="3149"/>
                </a:lnTo>
                <a:lnTo>
                  <a:pt x="3986" y="3149"/>
                </a:lnTo>
                <a:lnTo>
                  <a:pt x="3986" y="1799"/>
                </a:lnTo>
                <a:cubicBezTo>
                  <a:pt x="3986" y="1561"/>
                  <a:pt x="4183" y="1365"/>
                  <a:pt x="4421" y="1365"/>
                </a:cubicBezTo>
                <a:close/>
                <a:moveTo>
                  <a:pt x="7116" y="1365"/>
                </a:moveTo>
                <a:cubicBezTo>
                  <a:pt x="7354" y="1365"/>
                  <a:pt x="7550" y="1561"/>
                  <a:pt x="7550" y="1799"/>
                </a:cubicBezTo>
                <a:lnTo>
                  <a:pt x="7550" y="3149"/>
                </a:lnTo>
                <a:lnTo>
                  <a:pt x="6676" y="3149"/>
                </a:lnTo>
                <a:lnTo>
                  <a:pt x="6676" y="1799"/>
                </a:lnTo>
                <a:cubicBezTo>
                  <a:pt x="6676" y="1561"/>
                  <a:pt x="6872" y="1365"/>
                  <a:pt x="7110" y="1365"/>
                </a:cubicBezTo>
                <a:close/>
                <a:moveTo>
                  <a:pt x="3631" y="4443"/>
                </a:moveTo>
                <a:cubicBezTo>
                  <a:pt x="3869" y="4443"/>
                  <a:pt x="4065" y="4640"/>
                  <a:pt x="4065" y="4878"/>
                </a:cubicBezTo>
                <a:lnTo>
                  <a:pt x="4065" y="6228"/>
                </a:lnTo>
                <a:lnTo>
                  <a:pt x="3191" y="6228"/>
                </a:lnTo>
                <a:lnTo>
                  <a:pt x="3191" y="4878"/>
                </a:lnTo>
                <a:cubicBezTo>
                  <a:pt x="3191" y="4640"/>
                  <a:pt x="3387" y="4443"/>
                  <a:pt x="3625" y="4443"/>
                </a:cubicBezTo>
                <a:close/>
                <a:moveTo>
                  <a:pt x="6317" y="4443"/>
                </a:moveTo>
                <a:cubicBezTo>
                  <a:pt x="6555" y="4443"/>
                  <a:pt x="6751" y="4640"/>
                  <a:pt x="6751" y="4878"/>
                </a:cubicBezTo>
                <a:lnTo>
                  <a:pt x="6751" y="6228"/>
                </a:lnTo>
                <a:lnTo>
                  <a:pt x="5877" y="6228"/>
                </a:lnTo>
                <a:lnTo>
                  <a:pt x="5877" y="4878"/>
                </a:lnTo>
                <a:cubicBezTo>
                  <a:pt x="5877" y="4640"/>
                  <a:pt x="6074" y="4443"/>
                  <a:pt x="6312" y="4443"/>
                </a:cubicBezTo>
                <a:close/>
                <a:moveTo>
                  <a:pt x="9007" y="4443"/>
                </a:moveTo>
                <a:cubicBezTo>
                  <a:pt x="9245" y="4443"/>
                  <a:pt x="9441" y="4640"/>
                  <a:pt x="9441" y="4878"/>
                </a:cubicBezTo>
                <a:lnTo>
                  <a:pt x="9441" y="6228"/>
                </a:lnTo>
                <a:lnTo>
                  <a:pt x="8567" y="6228"/>
                </a:lnTo>
                <a:lnTo>
                  <a:pt x="8567" y="4878"/>
                </a:lnTo>
                <a:cubicBezTo>
                  <a:pt x="8567" y="4640"/>
                  <a:pt x="8763" y="4443"/>
                  <a:pt x="9001" y="4443"/>
                </a:cubicBezTo>
                <a:close/>
                <a:moveTo>
                  <a:pt x="11693" y="4443"/>
                </a:moveTo>
                <a:cubicBezTo>
                  <a:pt x="11931" y="4443"/>
                  <a:pt x="12127" y="4640"/>
                  <a:pt x="12127" y="4878"/>
                </a:cubicBezTo>
                <a:lnTo>
                  <a:pt x="12127" y="6228"/>
                </a:lnTo>
                <a:lnTo>
                  <a:pt x="11251" y="6228"/>
                </a:lnTo>
                <a:lnTo>
                  <a:pt x="11251" y="4878"/>
                </a:lnTo>
                <a:cubicBezTo>
                  <a:pt x="11251" y="4640"/>
                  <a:pt x="11447" y="4443"/>
                  <a:pt x="11685" y="4443"/>
                </a:cubicBezTo>
                <a:close/>
                <a:moveTo>
                  <a:pt x="14383" y="4443"/>
                </a:moveTo>
                <a:cubicBezTo>
                  <a:pt x="14621" y="4443"/>
                  <a:pt x="14817" y="4640"/>
                  <a:pt x="14817" y="4878"/>
                </a:cubicBezTo>
                <a:lnTo>
                  <a:pt x="14817" y="6228"/>
                </a:lnTo>
                <a:lnTo>
                  <a:pt x="13940" y="6228"/>
                </a:lnTo>
                <a:lnTo>
                  <a:pt x="13940" y="4878"/>
                </a:lnTo>
                <a:cubicBezTo>
                  <a:pt x="13940" y="4640"/>
                  <a:pt x="14136" y="4443"/>
                  <a:pt x="14374" y="4443"/>
                </a:cubicBezTo>
                <a:close/>
                <a:moveTo>
                  <a:pt x="3631" y="7668"/>
                </a:moveTo>
                <a:cubicBezTo>
                  <a:pt x="3869" y="7668"/>
                  <a:pt x="4065" y="7864"/>
                  <a:pt x="4065" y="8102"/>
                </a:cubicBezTo>
                <a:lnTo>
                  <a:pt x="4065" y="9455"/>
                </a:lnTo>
                <a:lnTo>
                  <a:pt x="3191" y="9455"/>
                </a:lnTo>
                <a:lnTo>
                  <a:pt x="3191" y="8102"/>
                </a:lnTo>
                <a:cubicBezTo>
                  <a:pt x="3191" y="7864"/>
                  <a:pt x="3387" y="7668"/>
                  <a:pt x="3625" y="7668"/>
                </a:cubicBezTo>
                <a:close/>
                <a:moveTo>
                  <a:pt x="6317" y="7668"/>
                </a:moveTo>
                <a:cubicBezTo>
                  <a:pt x="6555" y="7668"/>
                  <a:pt x="6751" y="7864"/>
                  <a:pt x="6751" y="8102"/>
                </a:cubicBezTo>
                <a:lnTo>
                  <a:pt x="6751" y="9455"/>
                </a:lnTo>
                <a:lnTo>
                  <a:pt x="5877" y="9455"/>
                </a:lnTo>
                <a:lnTo>
                  <a:pt x="5877" y="8102"/>
                </a:lnTo>
                <a:cubicBezTo>
                  <a:pt x="5877" y="7864"/>
                  <a:pt x="6074" y="7668"/>
                  <a:pt x="6312" y="7668"/>
                </a:cubicBezTo>
                <a:close/>
                <a:moveTo>
                  <a:pt x="9007" y="7668"/>
                </a:moveTo>
                <a:cubicBezTo>
                  <a:pt x="9245" y="7668"/>
                  <a:pt x="9441" y="7864"/>
                  <a:pt x="9441" y="8102"/>
                </a:cubicBezTo>
                <a:lnTo>
                  <a:pt x="9441" y="9455"/>
                </a:lnTo>
                <a:lnTo>
                  <a:pt x="8567" y="9455"/>
                </a:lnTo>
                <a:lnTo>
                  <a:pt x="8567" y="8102"/>
                </a:lnTo>
                <a:cubicBezTo>
                  <a:pt x="8567" y="7864"/>
                  <a:pt x="8763" y="7668"/>
                  <a:pt x="9001" y="7668"/>
                </a:cubicBezTo>
                <a:close/>
                <a:moveTo>
                  <a:pt x="11693" y="7668"/>
                </a:moveTo>
                <a:cubicBezTo>
                  <a:pt x="11931" y="7668"/>
                  <a:pt x="12127" y="7864"/>
                  <a:pt x="12127" y="8102"/>
                </a:cubicBezTo>
                <a:lnTo>
                  <a:pt x="12127" y="9455"/>
                </a:lnTo>
                <a:lnTo>
                  <a:pt x="11251" y="9455"/>
                </a:lnTo>
                <a:lnTo>
                  <a:pt x="11251" y="8102"/>
                </a:lnTo>
                <a:cubicBezTo>
                  <a:pt x="11251" y="7864"/>
                  <a:pt x="11447" y="7668"/>
                  <a:pt x="11685" y="7668"/>
                </a:cubicBezTo>
                <a:close/>
                <a:moveTo>
                  <a:pt x="14383" y="7668"/>
                </a:moveTo>
                <a:cubicBezTo>
                  <a:pt x="14621" y="7668"/>
                  <a:pt x="14817" y="7864"/>
                  <a:pt x="14817" y="8102"/>
                </a:cubicBezTo>
                <a:lnTo>
                  <a:pt x="14817" y="9455"/>
                </a:lnTo>
                <a:lnTo>
                  <a:pt x="13940" y="9455"/>
                </a:lnTo>
                <a:lnTo>
                  <a:pt x="13940" y="8102"/>
                </a:lnTo>
                <a:cubicBezTo>
                  <a:pt x="13940" y="7864"/>
                  <a:pt x="14136" y="7668"/>
                  <a:pt x="14374" y="7668"/>
                </a:cubicBezTo>
                <a:close/>
                <a:moveTo>
                  <a:pt x="17198" y="9979"/>
                </a:moveTo>
                <a:cubicBezTo>
                  <a:pt x="17302" y="9979"/>
                  <a:pt x="17391" y="10066"/>
                  <a:pt x="17391" y="10172"/>
                </a:cubicBezTo>
                <a:cubicBezTo>
                  <a:pt x="17391" y="10276"/>
                  <a:pt x="17302" y="10366"/>
                  <a:pt x="17198" y="10366"/>
                </a:cubicBezTo>
                <a:lnTo>
                  <a:pt x="703" y="10366"/>
                </a:lnTo>
                <a:cubicBezTo>
                  <a:pt x="600" y="10366"/>
                  <a:pt x="513" y="10276"/>
                  <a:pt x="513" y="10172"/>
                </a:cubicBezTo>
                <a:cubicBezTo>
                  <a:pt x="513" y="10066"/>
                  <a:pt x="600" y="9979"/>
                  <a:pt x="703" y="9979"/>
                </a:cubicBezTo>
                <a:close/>
                <a:moveTo>
                  <a:pt x="2505" y="0"/>
                </a:moveTo>
                <a:cubicBezTo>
                  <a:pt x="2283" y="0"/>
                  <a:pt x="2101" y="182"/>
                  <a:pt x="2101" y="401"/>
                </a:cubicBezTo>
                <a:lnTo>
                  <a:pt x="2101" y="3152"/>
                </a:lnTo>
                <a:lnTo>
                  <a:pt x="2059" y="3152"/>
                </a:lnTo>
                <a:cubicBezTo>
                  <a:pt x="1762" y="3152"/>
                  <a:pt x="1516" y="3396"/>
                  <a:pt x="1516" y="3693"/>
                </a:cubicBezTo>
                <a:lnTo>
                  <a:pt x="1516" y="6228"/>
                </a:lnTo>
                <a:lnTo>
                  <a:pt x="1437" y="6228"/>
                </a:lnTo>
                <a:cubicBezTo>
                  <a:pt x="1292" y="6228"/>
                  <a:pt x="1174" y="6348"/>
                  <a:pt x="1174" y="6491"/>
                </a:cubicBezTo>
                <a:cubicBezTo>
                  <a:pt x="1174" y="6634"/>
                  <a:pt x="1292" y="6755"/>
                  <a:pt x="1437" y="6755"/>
                </a:cubicBezTo>
                <a:lnTo>
                  <a:pt x="1516" y="6755"/>
                </a:lnTo>
                <a:lnTo>
                  <a:pt x="1516" y="8088"/>
                </a:lnTo>
                <a:cubicBezTo>
                  <a:pt x="1516" y="8231"/>
                  <a:pt x="1636" y="8351"/>
                  <a:pt x="1779" y="8351"/>
                </a:cubicBezTo>
                <a:cubicBezTo>
                  <a:pt x="1922" y="8351"/>
                  <a:pt x="2042" y="8231"/>
                  <a:pt x="2042" y="8088"/>
                </a:cubicBezTo>
                <a:lnTo>
                  <a:pt x="2042" y="6755"/>
                </a:lnTo>
                <a:lnTo>
                  <a:pt x="15873" y="6755"/>
                </a:lnTo>
                <a:lnTo>
                  <a:pt x="15873" y="9455"/>
                </a:lnTo>
                <a:lnTo>
                  <a:pt x="15349" y="9455"/>
                </a:lnTo>
                <a:lnTo>
                  <a:pt x="15349" y="8102"/>
                </a:lnTo>
                <a:cubicBezTo>
                  <a:pt x="15349" y="7573"/>
                  <a:pt x="14918" y="7144"/>
                  <a:pt x="14388" y="7144"/>
                </a:cubicBezTo>
                <a:lnTo>
                  <a:pt x="14383" y="7144"/>
                </a:lnTo>
                <a:cubicBezTo>
                  <a:pt x="13853" y="7144"/>
                  <a:pt x="13422" y="7573"/>
                  <a:pt x="13422" y="8102"/>
                </a:cubicBezTo>
                <a:lnTo>
                  <a:pt x="13422" y="9455"/>
                </a:lnTo>
                <a:lnTo>
                  <a:pt x="12662" y="9455"/>
                </a:lnTo>
                <a:lnTo>
                  <a:pt x="12662" y="8102"/>
                </a:lnTo>
                <a:cubicBezTo>
                  <a:pt x="12662" y="7573"/>
                  <a:pt x="12231" y="7144"/>
                  <a:pt x="11704" y="7144"/>
                </a:cubicBezTo>
                <a:lnTo>
                  <a:pt x="11696" y="7144"/>
                </a:lnTo>
                <a:cubicBezTo>
                  <a:pt x="11167" y="7144"/>
                  <a:pt x="10738" y="7573"/>
                  <a:pt x="10738" y="8102"/>
                </a:cubicBezTo>
                <a:lnTo>
                  <a:pt x="10738" y="9455"/>
                </a:lnTo>
                <a:lnTo>
                  <a:pt x="9976" y="9455"/>
                </a:lnTo>
                <a:lnTo>
                  <a:pt x="9976" y="8102"/>
                </a:lnTo>
                <a:cubicBezTo>
                  <a:pt x="9976" y="7573"/>
                  <a:pt x="9547" y="7144"/>
                  <a:pt x="9018" y="7144"/>
                </a:cubicBezTo>
                <a:lnTo>
                  <a:pt x="9009" y="7144"/>
                </a:lnTo>
                <a:cubicBezTo>
                  <a:pt x="8483" y="7144"/>
                  <a:pt x="8051" y="7573"/>
                  <a:pt x="8051" y="8102"/>
                </a:cubicBezTo>
                <a:lnTo>
                  <a:pt x="8051" y="9455"/>
                </a:lnTo>
                <a:lnTo>
                  <a:pt x="7292" y="9455"/>
                </a:lnTo>
                <a:lnTo>
                  <a:pt x="7292" y="8102"/>
                </a:lnTo>
                <a:cubicBezTo>
                  <a:pt x="7292" y="7573"/>
                  <a:pt x="6861" y="7144"/>
                  <a:pt x="6331" y="7144"/>
                </a:cubicBezTo>
                <a:lnTo>
                  <a:pt x="6326" y="7144"/>
                </a:lnTo>
                <a:cubicBezTo>
                  <a:pt x="5796" y="7144"/>
                  <a:pt x="5365" y="7573"/>
                  <a:pt x="5365" y="8102"/>
                </a:cubicBezTo>
                <a:lnTo>
                  <a:pt x="5365" y="9455"/>
                </a:lnTo>
                <a:lnTo>
                  <a:pt x="4606" y="9455"/>
                </a:lnTo>
                <a:lnTo>
                  <a:pt x="4606" y="8102"/>
                </a:lnTo>
                <a:cubicBezTo>
                  <a:pt x="4606" y="7573"/>
                  <a:pt x="4174" y="7144"/>
                  <a:pt x="3645" y="7144"/>
                </a:cubicBezTo>
                <a:lnTo>
                  <a:pt x="3639" y="7144"/>
                </a:lnTo>
                <a:cubicBezTo>
                  <a:pt x="3110" y="7144"/>
                  <a:pt x="2678" y="7573"/>
                  <a:pt x="2678" y="8102"/>
                </a:cubicBezTo>
                <a:lnTo>
                  <a:pt x="2678" y="9455"/>
                </a:lnTo>
                <a:lnTo>
                  <a:pt x="2048" y="9455"/>
                </a:lnTo>
                <a:lnTo>
                  <a:pt x="2048" y="9220"/>
                </a:lnTo>
                <a:cubicBezTo>
                  <a:pt x="2048" y="9077"/>
                  <a:pt x="1930" y="8956"/>
                  <a:pt x="1787" y="8956"/>
                </a:cubicBezTo>
                <a:cubicBezTo>
                  <a:pt x="1642" y="8956"/>
                  <a:pt x="1524" y="9077"/>
                  <a:pt x="1524" y="9220"/>
                </a:cubicBezTo>
                <a:lnTo>
                  <a:pt x="1524" y="9455"/>
                </a:lnTo>
                <a:lnTo>
                  <a:pt x="717" y="9455"/>
                </a:lnTo>
                <a:cubicBezTo>
                  <a:pt x="322" y="9455"/>
                  <a:pt x="0" y="9777"/>
                  <a:pt x="0" y="10172"/>
                </a:cubicBezTo>
                <a:cubicBezTo>
                  <a:pt x="0" y="10567"/>
                  <a:pt x="322" y="10889"/>
                  <a:pt x="717" y="10889"/>
                </a:cubicBezTo>
                <a:lnTo>
                  <a:pt x="17212" y="10889"/>
                </a:lnTo>
                <a:cubicBezTo>
                  <a:pt x="17607" y="10889"/>
                  <a:pt x="17929" y="10567"/>
                  <a:pt x="17929" y="10172"/>
                </a:cubicBezTo>
                <a:cubicBezTo>
                  <a:pt x="17915" y="9777"/>
                  <a:pt x="17593" y="9455"/>
                  <a:pt x="17198" y="9455"/>
                </a:cubicBezTo>
                <a:lnTo>
                  <a:pt x="16391" y="9455"/>
                </a:lnTo>
                <a:lnTo>
                  <a:pt x="16391" y="6755"/>
                </a:lnTo>
                <a:lnTo>
                  <a:pt x="16486" y="6755"/>
                </a:lnTo>
                <a:cubicBezTo>
                  <a:pt x="16629" y="6755"/>
                  <a:pt x="16750" y="6634"/>
                  <a:pt x="16750" y="6491"/>
                </a:cubicBezTo>
                <a:cubicBezTo>
                  <a:pt x="16750" y="6348"/>
                  <a:pt x="16629" y="6228"/>
                  <a:pt x="16486" y="6228"/>
                </a:cubicBezTo>
                <a:lnTo>
                  <a:pt x="16391" y="6228"/>
                </a:lnTo>
                <a:lnTo>
                  <a:pt x="16391" y="3693"/>
                </a:lnTo>
                <a:cubicBezTo>
                  <a:pt x="16391" y="3396"/>
                  <a:pt x="16147" y="3152"/>
                  <a:pt x="15850" y="3152"/>
                </a:cubicBezTo>
                <a:lnTo>
                  <a:pt x="14074" y="3152"/>
                </a:lnTo>
                <a:cubicBezTo>
                  <a:pt x="13932" y="3152"/>
                  <a:pt x="13811" y="3270"/>
                  <a:pt x="13811" y="3412"/>
                </a:cubicBezTo>
                <a:cubicBezTo>
                  <a:pt x="13811" y="3558"/>
                  <a:pt x="13932" y="3676"/>
                  <a:pt x="14074" y="3676"/>
                </a:cubicBezTo>
                <a:lnTo>
                  <a:pt x="15850" y="3676"/>
                </a:lnTo>
                <a:cubicBezTo>
                  <a:pt x="15859" y="3676"/>
                  <a:pt x="15867" y="3684"/>
                  <a:pt x="15867" y="3693"/>
                </a:cubicBezTo>
                <a:lnTo>
                  <a:pt x="15867" y="6228"/>
                </a:lnTo>
                <a:lnTo>
                  <a:pt x="15341" y="6228"/>
                </a:lnTo>
                <a:lnTo>
                  <a:pt x="15341" y="4878"/>
                </a:lnTo>
                <a:cubicBezTo>
                  <a:pt x="15341" y="4348"/>
                  <a:pt x="14912" y="3917"/>
                  <a:pt x="14383" y="3917"/>
                </a:cubicBezTo>
                <a:lnTo>
                  <a:pt x="14374" y="3917"/>
                </a:lnTo>
                <a:cubicBezTo>
                  <a:pt x="13847" y="3917"/>
                  <a:pt x="13416" y="4348"/>
                  <a:pt x="13416" y="4878"/>
                </a:cubicBezTo>
                <a:lnTo>
                  <a:pt x="13416" y="6228"/>
                </a:lnTo>
                <a:lnTo>
                  <a:pt x="12657" y="6228"/>
                </a:lnTo>
                <a:lnTo>
                  <a:pt x="12657" y="4878"/>
                </a:lnTo>
                <a:cubicBezTo>
                  <a:pt x="12657" y="4348"/>
                  <a:pt x="12225" y="3917"/>
                  <a:pt x="11696" y="3917"/>
                </a:cubicBezTo>
                <a:lnTo>
                  <a:pt x="11690" y="3917"/>
                </a:lnTo>
                <a:cubicBezTo>
                  <a:pt x="11161" y="3917"/>
                  <a:pt x="10730" y="4348"/>
                  <a:pt x="10730" y="4878"/>
                </a:cubicBezTo>
                <a:lnTo>
                  <a:pt x="10730" y="6228"/>
                </a:lnTo>
                <a:lnTo>
                  <a:pt x="9970" y="6228"/>
                </a:lnTo>
                <a:lnTo>
                  <a:pt x="9970" y="4878"/>
                </a:lnTo>
                <a:cubicBezTo>
                  <a:pt x="9970" y="4348"/>
                  <a:pt x="9539" y="3917"/>
                  <a:pt x="9009" y="3917"/>
                </a:cubicBezTo>
                <a:lnTo>
                  <a:pt x="9004" y="3917"/>
                </a:lnTo>
                <a:cubicBezTo>
                  <a:pt x="8474" y="3917"/>
                  <a:pt x="8043" y="4348"/>
                  <a:pt x="8043" y="4878"/>
                </a:cubicBezTo>
                <a:lnTo>
                  <a:pt x="8043" y="6228"/>
                </a:lnTo>
                <a:lnTo>
                  <a:pt x="7284" y="6228"/>
                </a:lnTo>
                <a:lnTo>
                  <a:pt x="7284" y="4878"/>
                </a:lnTo>
                <a:cubicBezTo>
                  <a:pt x="7284" y="4348"/>
                  <a:pt x="6852" y="3917"/>
                  <a:pt x="6326" y="3917"/>
                </a:cubicBezTo>
                <a:lnTo>
                  <a:pt x="6317" y="3917"/>
                </a:lnTo>
                <a:cubicBezTo>
                  <a:pt x="5788" y="3917"/>
                  <a:pt x="5359" y="4348"/>
                  <a:pt x="5359" y="4878"/>
                </a:cubicBezTo>
                <a:lnTo>
                  <a:pt x="5359" y="6228"/>
                </a:lnTo>
                <a:lnTo>
                  <a:pt x="4597" y="6228"/>
                </a:lnTo>
                <a:lnTo>
                  <a:pt x="4597" y="4878"/>
                </a:lnTo>
                <a:cubicBezTo>
                  <a:pt x="4597" y="4348"/>
                  <a:pt x="4169" y="3917"/>
                  <a:pt x="3639" y="3917"/>
                </a:cubicBezTo>
                <a:lnTo>
                  <a:pt x="3631" y="3917"/>
                </a:lnTo>
                <a:cubicBezTo>
                  <a:pt x="3104" y="3917"/>
                  <a:pt x="2673" y="4348"/>
                  <a:pt x="2673" y="4878"/>
                </a:cubicBezTo>
                <a:lnTo>
                  <a:pt x="2673" y="6228"/>
                </a:lnTo>
                <a:lnTo>
                  <a:pt x="2042" y="6228"/>
                </a:lnTo>
                <a:lnTo>
                  <a:pt x="2042" y="3693"/>
                </a:lnTo>
                <a:cubicBezTo>
                  <a:pt x="2042" y="3684"/>
                  <a:pt x="2048" y="3676"/>
                  <a:pt x="2059" y="3676"/>
                </a:cubicBezTo>
                <a:lnTo>
                  <a:pt x="12973" y="3676"/>
                </a:lnTo>
                <a:cubicBezTo>
                  <a:pt x="13119" y="3676"/>
                  <a:pt x="13237" y="3558"/>
                  <a:pt x="13237" y="3412"/>
                </a:cubicBezTo>
                <a:cubicBezTo>
                  <a:pt x="13237" y="3270"/>
                  <a:pt x="13119" y="3152"/>
                  <a:pt x="12973" y="3152"/>
                </a:cubicBezTo>
                <a:lnTo>
                  <a:pt x="9715" y="3152"/>
                </a:lnTo>
                <a:lnTo>
                  <a:pt x="9715" y="1460"/>
                </a:lnTo>
                <a:cubicBezTo>
                  <a:pt x="9715" y="653"/>
                  <a:pt x="9060" y="0"/>
                  <a:pt x="8253" y="0"/>
                </a:cubicBezTo>
                <a:lnTo>
                  <a:pt x="4471" y="0"/>
                </a:lnTo>
                <a:cubicBezTo>
                  <a:pt x="4328" y="0"/>
                  <a:pt x="4211" y="118"/>
                  <a:pt x="4211" y="261"/>
                </a:cubicBezTo>
                <a:cubicBezTo>
                  <a:pt x="4211" y="407"/>
                  <a:pt x="4328" y="524"/>
                  <a:pt x="4471" y="524"/>
                </a:cubicBezTo>
                <a:lnTo>
                  <a:pt x="8253" y="524"/>
                </a:lnTo>
                <a:cubicBezTo>
                  <a:pt x="8769" y="524"/>
                  <a:pt x="9189" y="944"/>
                  <a:pt x="9189" y="1460"/>
                </a:cubicBezTo>
                <a:lnTo>
                  <a:pt x="9189" y="3152"/>
                </a:lnTo>
                <a:lnTo>
                  <a:pt x="8082" y="3152"/>
                </a:lnTo>
                <a:lnTo>
                  <a:pt x="8082" y="1799"/>
                </a:lnTo>
                <a:cubicBezTo>
                  <a:pt x="8082" y="1269"/>
                  <a:pt x="7651" y="841"/>
                  <a:pt x="7124" y="841"/>
                </a:cubicBezTo>
                <a:lnTo>
                  <a:pt x="7116" y="841"/>
                </a:lnTo>
                <a:cubicBezTo>
                  <a:pt x="6586" y="841"/>
                  <a:pt x="6158" y="1269"/>
                  <a:pt x="6158" y="1799"/>
                </a:cubicBezTo>
                <a:lnTo>
                  <a:pt x="6158" y="3152"/>
                </a:lnTo>
                <a:lnTo>
                  <a:pt x="5396" y="3152"/>
                </a:lnTo>
                <a:lnTo>
                  <a:pt x="5396" y="1799"/>
                </a:lnTo>
                <a:cubicBezTo>
                  <a:pt x="5396" y="1269"/>
                  <a:pt x="4967" y="841"/>
                  <a:pt x="4438" y="841"/>
                </a:cubicBezTo>
                <a:lnTo>
                  <a:pt x="4429" y="841"/>
                </a:lnTo>
                <a:cubicBezTo>
                  <a:pt x="3902" y="841"/>
                  <a:pt x="3471" y="1269"/>
                  <a:pt x="3471" y="1799"/>
                </a:cubicBezTo>
                <a:lnTo>
                  <a:pt x="3471" y="3152"/>
                </a:lnTo>
                <a:lnTo>
                  <a:pt x="2628" y="3152"/>
                </a:lnTo>
                <a:lnTo>
                  <a:pt x="2628" y="524"/>
                </a:lnTo>
                <a:lnTo>
                  <a:pt x="3351" y="524"/>
                </a:lnTo>
                <a:cubicBezTo>
                  <a:pt x="3496" y="524"/>
                  <a:pt x="3614" y="407"/>
                  <a:pt x="3614" y="261"/>
                </a:cubicBezTo>
                <a:cubicBezTo>
                  <a:pt x="3614" y="118"/>
                  <a:pt x="3496" y="0"/>
                  <a:pt x="33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 name="Google Shape;2152;p71"/>
          <p:cNvGrpSpPr/>
          <p:nvPr/>
        </p:nvGrpSpPr>
        <p:grpSpPr>
          <a:xfrm>
            <a:off x="4782903" y="2172394"/>
            <a:ext cx="326691" cy="398652"/>
            <a:chOff x="3755165" y="2185803"/>
            <a:chExt cx="326691" cy="398652"/>
          </a:xfrm>
        </p:grpSpPr>
        <p:sp>
          <p:nvSpPr>
            <p:cNvPr id="2153" name="Google Shape;2153;p71"/>
            <p:cNvSpPr/>
            <p:nvPr/>
          </p:nvSpPr>
          <p:spPr>
            <a:xfrm>
              <a:off x="4004470" y="2355719"/>
              <a:ext cx="65489" cy="155351"/>
            </a:xfrm>
            <a:custGeom>
              <a:avLst/>
              <a:gdLst/>
              <a:ahLst/>
              <a:cxnLst/>
              <a:rect l="l" t="t" r="r" b="b"/>
              <a:pathLst>
                <a:path w="2945" h="6986" extrusionOk="0">
                  <a:moveTo>
                    <a:pt x="684" y="2022"/>
                  </a:moveTo>
                  <a:lnTo>
                    <a:pt x="2373" y="2515"/>
                  </a:lnTo>
                  <a:cubicBezTo>
                    <a:pt x="2365" y="2915"/>
                    <a:pt x="2351" y="3392"/>
                    <a:pt x="2328" y="3941"/>
                  </a:cubicBezTo>
                  <a:lnTo>
                    <a:pt x="558" y="2991"/>
                  </a:lnTo>
                  <a:lnTo>
                    <a:pt x="684" y="2022"/>
                  </a:lnTo>
                  <a:close/>
                  <a:moveTo>
                    <a:pt x="2229" y="0"/>
                  </a:moveTo>
                  <a:cubicBezTo>
                    <a:pt x="2175" y="0"/>
                    <a:pt x="2120" y="17"/>
                    <a:pt x="2074" y="52"/>
                  </a:cubicBezTo>
                  <a:cubicBezTo>
                    <a:pt x="1959" y="142"/>
                    <a:pt x="1933" y="304"/>
                    <a:pt x="2020" y="422"/>
                  </a:cubicBezTo>
                  <a:cubicBezTo>
                    <a:pt x="2214" y="680"/>
                    <a:pt x="2328" y="943"/>
                    <a:pt x="2359" y="1201"/>
                  </a:cubicBezTo>
                  <a:cubicBezTo>
                    <a:pt x="2379" y="1344"/>
                    <a:pt x="2385" y="1604"/>
                    <a:pt x="2382" y="1971"/>
                  </a:cubicBezTo>
                  <a:lnTo>
                    <a:pt x="533" y="1436"/>
                  </a:lnTo>
                  <a:cubicBezTo>
                    <a:pt x="508" y="1429"/>
                    <a:pt x="484" y="1426"/>
                    <a:pt x="460" y="1426"/>
                  </a:cubicBezTo>
                  <a:cubicBezTo>
                    <a:pt x="332" y="1426"/>
                    <a:pt x="216" y="1520"/>
                    <a:pt x="199" y="1655"/>
                  </a:cubicBezTo>
                  <a:lnTo>
                    <a:pt x="15" y="3106"/>
                  </a:lnTo>
                  <a:cubicBezTo>
                    <a:pt x="0" y="3215"/>
                    <a:pt x="57" y="3322"/>
                    <a:pt x="149" y="3372"/>
                  </a:cubicBezTo>
                  <a:lnTo>
                    <a:pt x="2300" y="4526"/>
                  </a:lnTo>
                  <a:cubicBezTo>
                    <a:pt x="2272" y="5173"/>
                    <a:pt x="2233" y="5904"/>
                    <a:pt x="2188" y="6711"/>
                  </a:cubicBezTo>
                  <a:cubicBezTo>
                    <a:pt x="2183" y="6854"/>
                    <a:pt x="2289" y="6980"/>
                    <a:pt x="2438" y="6986"/>
                  </a:cubicBezTo>
                  <a:lnTo>
                    <a:pt x="2452" y="6986"/>
                  </a:lnTo>
                  <a:cubicBezTo>
                    <a:pt x="2592" y="6986"/>
                    <a:pt x="2707" y="6879"/>
                    <a:pt x="2715" y="6739"/>
                  </a:cubicBezTo>
                  <a:cubicBezTo>
                    <a:pt x="2889" y="3579"/>
                    <a:pt x="2945" y="1697"/>
                    <a:pt x="2883" y="1139"/>
                  </a:cubicBezTo>
                  <a:cubicBezTo>
                    <a:pt x="2841" y="786"/>
                    <a:pt x="2690" y="439"/>
                    <a:pt x="2441" y="106"/>
                  </a:cubicBezTo>
                  <a:cubicBezTo>
                    <a:pt x="2389" y="37"/>
                    <a:pt x="2309" y="0"/>
                    <a:pt x="2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3755165" y="2185803"/>
              <a:ext cx="326691" cy="398652"/>
            </a:xfrm>
            <a:custGeom>
              <a:avLst/>
              <a:gdLst/>
              <a:ahLst/>
              <a:cxnLst/>
              <a:rect l="l" t="t" r="r" b="b"/>
              <a:pathLst>
                <a:path w="14691" h="17927" extrusionOk="0">
                  <a:moveTo>
                    <a:pt x="6401" y="5766"/>
                  </a:moveTo>
                  <a:cubicBezTo>
                    <a:pt x="6427" y="6088"/>
                    <a:pt x="6497" y="6385"/>
                    <a:pt x="6606" y="6657"/>
                  </a:cubicBezTo>
                  <a:cubicBezTo>
                    <a:pt x="6186" y="6909"/>
                    <a:pt x="5782" y="7239"/>
                    <a:pt x="5527" y="7665"/>
                  </a:cubicBezTo>
                  <a:cubicBezTo>
                    <a:pt x="5362" y="7550"/>
                    <a:pt x="5177" y="7455"/>
                    <a:pt x="4973" y="7380"/>
                  </a:cubicBezTo>
                  <a:cubicBezTo>
                    <a:pt x="5264" y="6710"/>
                    <a:pt x="5757" y="6147"/>
                    <a:pt x="6401" y="5766"/>
                  </a:cubicBezTo>
                  <a:close/>
                  <a:moveTo>
                    <a:pt x="7923" y="1"/>
                  </a:moveTo>
                  <a:cubicBezTo>
                    <a:pt x="6925" y="1"/>
                    <a:pt x="5934" y="222"/>
                    <a:pt x="5076" y="581"/>
                  </a:cubicBezTo>
                  <a:cubicBezTo>
                    <a:pt x="4942" y="637"/>
                    <a:pt x="4880" y="791"/>
                    <a:pt x="4936" y="925"/>
                  </a:cubicBezTo>
                  <a:cubicBezTo>
                    <a:pt x="4979" y="1024"/>
                    <a:pt x="5077" y="1085"/>
                    <a:pt x="5179" y="1085"/>
                  </a:cubicBezTo>
                  <a:cubicBezTo>
                    <a:pt x="5212" y="1085"/>
                    <a:pt x="5246" y="1079"/>
                    <a:pt x="5278" y="1065"/>
                  </a:cubicBezTo>
                  <a:cubicBezTo>
                    <a:pt x="5373" y="1026"/>
                    <a:pt x="5471" y="987"/>
                    <a:pt x="5567" y="953"/>
                  </a:cubicBezTo>
                  <a:lnTo>
                    <a:pt x="6242" y="3642"/>
                  </a:lnTo>
                  <a:cubicBezTo>
                    <a:pt x="6272" y="3760"/>
                    <a:pt x="6377" y="3840"/>
                    <a:pt x="6493" y="3840"/>
                  </a:cubicBezTo>
                  <a:cubicBezTo>
                    <a:pt x="6515" y="3840"/>
                    <a:pt x="6538" y="3837"/>
                    <a:pt x="6561" y="3830"/>
                  </a:cubicBezTo>
                  <a:cubicBezTo>
                    <a:pt x="6701" y="3797"/>
                    <a:pt x="6788" y="3654"/>
                    <a:pt x="6749" y="3514"/>
                  </a:cubicBezTo>
                  <a:lnTo>
                    <a:pt x="6068" y="785"/>
                  </a:lnTo>
                  <a:cubicBezTo>
                    <a:pt x="6676" y="614"/>
                    <a:pt x="7304" y="522"/>
                    <a:pt x="7923" y="522"/>
                  </a:cubicBezTo>
                  <a:lnTo>
                    <a:pt x="8052" y="522"/>
                  </a:lnTo>
                  <a:lnTo>
                    <a:pt x="7794" y="3197"/>
                  </a:lnTo>
                  <a:cubicBezTo>
                    <a:pt x="7780" y="3340"/>
                    <a:pt x="7883" y="3472"/>
                    <a:pt x="8029" y="3486"/>
                  </a:cubicBezTo>
                  <a:lnTo>
                    <a:pt x="8052" y="3486"/>
                  </a:lnTo>
                  <a:cubicBezTo>
                    <a:pt x="8186" y="3486"/>
                    <a:pt x="8301" y="3382"/>
                    <a:pt x="8315" y="3247"/>
                  </a:cubicBezTo>
                  <a:lnTo>
                    <a:pt x="8578" y="533"/>
                  </a:lnTo>
                  <a:cubicBezTo>
                    <a:pt x="9088" y="553"/>
                    <a:pt x="9581" y="595"/>
                    <a:pt x="10043" y="653"/>
                  </a:cubicBezTo>
                  <a:lnTo>
                    <a:pt x="9452" y="3371"/>
                  </a:lnTo>
                  <a:cubicBezTo>
                    <a:pt x="9421" y="3511"/>
                    <a:pt x="9511" y="3651"/>
                    <a:pt x="9651" y="3682"/>
                  </a:cubicBezTo>
                  <a:cubicBezTo>
                    <a:pt x="9671" y="3685"/>
                    <a:pt x="9690" y="3687"/>
                    <a:pt x="9707" y="3687"/>
                  </a:cubicBezTo>
                  <a:cubicBezTo>
                    <a:pt x="9830" y="3687"/>
                    <a:pt x="9940" y="3603"/>
                    <a:pt x="9965" y="3483"/>
                  </a:cubicBezTo>
                  <a:lnTo>
                    <a:pt x="10562" y="726"/>
                  </a:lnTo>
                  <a:cubicBezTo>
                    <a:pt x="11144" y="813"/>
                    <a:pt x="11677" y="925"/>
                    <a:pt x="12144" y="1037"/>
                  </a:cubicBezTo>
                  <a:lnTo>
                    <a:pt x="11094" y="3628"/>
                  </a:lnTo>
                  <a:cubicBezTo>
                    <a:pt x="11038" y="3763"/>
                    <a:pt x="11105" y="3917"/>
                    <a:pt x="11240" y="3973"/>
                  </a:cubicBezTo>
                  <a:cubicBezTo>
                    <a:pt x="11270" y="3987"/>
                    <a:pt x="11304" y="3990"/>
                    <a:pt x="11338" y="3990"/>
                  </a:cubicBezTo>
                  <a:cubicBezTo>
                    <a:pt x="11441" y="3990"/>
                    <a:pt x="11539" y="3925"/>
                    <a:pt x="11581" y="3825"/>
                  </a:cubicBezTo>
                  <a:lnTo>
                    <a:pt x="12657" y="1166"/>
                  </a:lnTo>
                  <a:cubicBezTo>
                    <a:pt x="13279" y="1340"/>
                    <a:pt x="13755" y="1502"/>
                    <a:pt x="14044" y="1611"/>
                  </a:cubicBezTo>
                  <a:lnTo>
                    <a:pt x="12060" y="5405"/>
                  </a:lnTo>
                  <a:cubicBezTo>
                    <a:pt x="11338" y="5239"/>
                    <a:pt x="9298" y="4805"/>
                    <a:pt x="7794" y="4805"/>
                  </a:cubicBezTo>
                  <a:cubicBezTo>
                    <a:pt x="6889" y="4805"/>
                    <a:pt x="5894" y="5287"/>
                    <a:pt x="5191" y="6066"/>
                  </a:cubicBezTo>
                  <a:cubicBezTo>
                    <a:pt x="4634" y="6682"/>
                    <a:pt x="4003" y="7761"/>
                    <a:pt x="4169" y="9402"/>
                  </a:cubicBezTo>
                  <a:cubicBezTo>
                    <a:pt x="4418" y="11856"/>
                    <a:pt x="4482" y="15453"/>
                    <a:pt x="4497" y="16336"/>
                  </a:cubicBezTo>
                  <a:lnTo>
                    <a:pt x="2421" y="17330"/>
                  </a:lnTo>
                  <a:cubicBezTo>
                    <a:pt x="2395" y="17098"/>
                    <a:pt x="2353" y="16719"/>
                    <a:pt x="2275" y="16134"/>
                  </a:cubicBezTo>
                  <a:lnTo>
                    <a:pt x="3678" y="15546"/>
                  </a:lnTo>
                  <a:cubicBezTo>
                    <a:pt x="3810" y="15490"/>
                    <a:pt x="3875" y="15336"/>
                    <a:pt x="3819" y="15201"/>
                  </a:cubicBezTo>
                  <a:cubicBezTo>
                    <a:pt x="3776" y="15102"/>
                    <a:pt x="3678" y="15041"/>
                    <a:pt x="3575" y="15041"/>
                  </a:cubicBezTo>
                  <a:cubicBezTo>
                    <a:pt x="3541" y="15041"/>
                    <a:pt x="3507" y="15047"/>
                    <a:pt x="3474" y="15061"/>
                  </a:cubicBezTo>
                  <a:lnTo>
                    <a:pt x="2197" y="15599"/>
                  </a:lnTo>
                  <a:cubicBezTo>
                    <a:pt x="2121" y="15069"/>
                    <a:pt x="2023" y="14411"/>
                    <a:pt x="1888" y="13596"/>
                  </a:cubicBezTo>
                  <a:lnTo>
                    <a:pt x="3642" y="13108"/>
                  </a:lnTo>
                  <a:cubicBezTo>
                    <a:pt x="3782" y="13069"/>
                    <a:pt x="3863" y="12926"/>
                    <a:pt x="3824" y="12786"/>
                  </a:cubicBezTo>
                  <a:cubicBezTo>
                    <a:pt x="3794" y="12670"/>
                    <a:pt x="3688" y="12594"/>
                    <a:pt x="3573" y="12594"/>
                  </a:cubicBezTo>
                  <a:cubicBezTo>
                    <a:pt x="3550" y="12594"/>
                    <a:pt x="3526" y="12598"/>
                    <a:pt x="3502" y="12604"/>
                  </a:cubicBezTo>
                  <a:lnTo>
                    <a:pt x="1804" y="13072"/>
                  </a:lnTo>
                  <a:cubicBezTo>
                    <a:pt x="1701" y="12433"/>
                    <a:pt x="1580" y="11708"/>
                    <a:pt x="1437" y="10884"/>
                  </a:cubicBezTo>
                  <a:lnTo>
                    <a:pt x="3354" y="10635"/>
                  </a:lnTo>
                  <a:cubicBezTo>
                    <a:pt x="3496" y="10618"/>
                    <a:pt x="3597" y="10486"/>
                    <a:pt x="3580" y="10341"/>
                  </a:cubicBezTo>
                  <a:cubicBezTo>
                    <a:pt x="3565" y="10208"/>
                    <a:pt x="3448" y="10112"/>
                    <a:pt x="3317" y="10112"/>
                  </a:cubicBezTo>
                  <a:cubicBezTo>
                    <a:pt x="3307" y="10112"/>
                    <a:pt x="3297" y="10113"/>
                    <a:pt x="3286" y="10114"/>
                  </a:cubicBezTo>
                  <a:lnTo>
                    <a:pt x="1351" y="10366"/>
                  </a:lnTo>
                  <a:cubicBezTo>
                    <a:pt x="1328" y="10251"/>
                    <a:pt x="1311" y="10136"/>
                    <a:pt x="1289" y="10018"/>
                  </a:cubicBezTo>
                  <a:cubicBezTo>
                    <a:pt x="1205" y="9525"/>
                    <a:pt x="1146" y="9049"/>
                    <a:pt x="1118" y="8584"/>
                  </a:cubicBezTo>
                  <a:lnTo>
                    <a:pt x="3045" y="8467"/>
                  </a:lnTo>
                  <a:cubicBezTo>
                    <a:pt x="3188" y="8458"/>
                    <a:pt x="3300" y="8335"/>
                    <a:pt x="3289" y="8192"/>
                  </a:cubicBezTo>
                  <a:cubicBezTo>
                    <a:pt x="3278" y="8053"/>
                    <a:pt x="3168" y="7945"/>
                    <a:pt x="3032" y="7945"/>
                  </a:cubicBezTo>
                  <a:cubicBezTo>
                    <a:pt x="3025" y="7945"/>
                    <a:pt x="3018" y="7945"/>
                    <a:pt x="3012" y="7945"/>
                  </a:cubicBezTo>
                  <a:lnTo>
                    <a:pt x="1101" y="8060"/>
                  </a:lnTo>
                  <a:cubicBezTo>
                    <a:pt x="1093" y="7455"/>
                    <a:pt x="1135" y="6878"/>
                    <a:pt x="1227" y="6323"/>
                  </a:cubicBezTo>
                  <a:lnTo>
                    <a:pt x="3107" y="6741"/>
                  </a:lnTo>
                  <a:cubicBezTo>
                    <a:pt x="3127" y="6746"/>
                    <a:pt x="3147" y="6748"/>
                    <a:pt x="3167" y="6748"/>
                  </a:cubicBezTo>
                  <a:cubicBezTo>
                    <a:pt x="3285" y="6748"/>
                    <a:pt x="3395" y="6665"/>
                    <a:pt x="3424" y="6542"/>
                  </a:cubicBezTo>
                  <a:cubicBezTo>
                    <a:pt x="3454" y="6402"/>
                    <a:pt x="3362" y="6262"/>
                    <a:pt x="3222" y="6231"/>
                  </a:cubicBezTo>
                  <a:lnTo>
                    <a:pt x="1331" y="5811"/>
                  </a:lnTo>
                  <a:cubicBezTo>
                    <a:pt x="1426" y="5407"/>
                    <a:pt x="1549" y="5021"/>
                    <a:pt x="1703" y="4654"/>
                  </a:cubicBezTo>
                  <a:cubicBezTo>
                    <a:pt x="1779" y="4472"/>
                    <a:pt x="1860" y="4292"/>
                    <a:pt x="1953" y="4122"/>
                  </a:cubicBezTo>
                  <a:lnTo>
                    <a:pt x="3721" y="5441"/>
                  </a:lnTo>
                  <a:cubicBezTo>
                    <a:pt x="3767" y="5478"/>
                    <a:pt x="3823" y="5495"/>
                    <a:pt x="3878" y="5495"/>
                  </a:cubicBezTo>
                  <a:cubicBezTo>
                    <a:pt x="3957" y="5495"/>
                    <a:pt x="4036" y="5459"/>
                    <a:pt x="4087" y="5391"/>
                  </a:cubicBezTo>
                  <a:cubicBezTo>
                    <a:pt x="4174" y="5273"/>
                    <a:pt x="4152" y="5110"/>
                    <a:pt x="4034" y="5021"/>
                  </a:cubicBezTo>
                  <a:lnTo>
                    <a:pt x="2213" y="3662"/>
                  </a:lnTo>
                  <a:cubicBezTo>
                    <a:pt x="2569" y="3093"/>
                    <a:pt x="3006" y="2584"/>
                    <a:pt x="3513" y="2147"/>
                  </a:cubicBezTo>
                  <a:lnTo>
                    <a:pt x="4900" y="4402"/>
                  </a:lnTo>
                  <a:cubicBezTo>
                    <a:pt x="4952" y="4483"/>
                    <a:pt x="5039" y="4528"/>
                    <a:pt x="5128" y="4528"/>
                  </a:cubicBezTo>
                  <a:cubicBezTo>
                    <a:pt x="5173" y="4528"/>
                    <a:pt x="5219" y="4516"/>
                    <a:pt x="5261" y="4491"/>
                  </a:cubicBezTo>
                  <a:cubicBezTo>
                    <a:pt x="5385" y="4413"/>
                    <a:pt x="5421" y="4253"/>
                    <a:pt x="5348" y="4130"/>
                  </a:cubicBezTo>
                  <a:lnTo>
                    <a:pt x="3931" y="1822"/>
                  </a:lnTo>
                  <a:cubicBezTo>
                    <a:pt x="4057" y="1732"/>
                    <a:pt x="4186" y="1642"/>
                    <a:pt x="4320" y="1558"/>
                  </a:cubicBezTo>
                  <a:cubicBezTo>
                    <a:pt x="4440" y="1483"/>
                    <a:pt x="4480" y="1320"/>
                    <a:pt x="4404" y="1200"/>
                  </a:cubicBezTo>
                  <a:cubicBezTo>
                    <a:pt x="4353" y="1119"/>
                    <a:pt x="4267" y="1074"/>
                    <a:pt x="4179" y="1074"/>
                  </a:cubicBezTo>
                  <a:cubicBezTo>
                    <a:pt x="4132" y="1074"/>
                    <a:pt x="4085" y="1087"/>
                    <a:pt x="4043" y="1113"/>
                  </a:cubicBezTo>
                  <a:cubicBezTo>
                    <a:pt x="1591" y="2640"/>
                    <a:pt x="0" y="5648"/>
                    <a:pt x="779" y="10114"/>
                  </a:cubicBezTo>
                  <a:cubicBezTo>
                    <a:pt x="1689" y="15341"/>
                    <a:pt x="1877" y="17061"/>
                    <a:pt x="1916" y="17554"/>
                  </a:cubicBezTo>
                  <a:cubicBezTo>
                    <a:pt x="1934" y="17774"/>
                    <a:pt x="2119" y="17927"/>
                    <a:pt x="2319" y="17927"/>
                  </a:cubicBezTo>
                  <a:cubicBezTo>
                    <a:pt x="2376" y="17927"/>
                    <a:pt x="2435" y="17914"/>
                    <a:pt x="2491" y="17888"/>
                  </a:cubicBezTo>
                  <a:lnTo>
                    <a:pt x="4796" y="16781"/>
                  </a:lnTo>
                  <a:cubicBezTo>
                    <a:pt x="4936" y="16714"/>
                    <a:pt x="5026" y="16568"/>
                    <a:pt x="5023" y="16414"/>
                  </a:cubicBezTo>
                  <a:cubicBezTo>
                    <a:pt x="5012" y="15686"/>
                    <a:pt x="4950" y="11915"/>
                    <a:pt x="4690" y="9355"/>
                  </a:cubicBezTo>
                  <a:cubicBezTo>
                    <a:pt x="4634" y="8783"/>
                    <a:pt x="4684" y="8290"/>
                    <a:pt x="4796" y="7870"/>
                  </a:cubicBezTo>
                  <a:cubicBezTo>
                    <a:pt x="4981" y="7940"/>
                    <a:pt x="5146" y="8029"/>
                    <a:pt x="5289" y="8142"/>
                  </a:cubicBezTo>
                  <a:cubicBezTo>
                    <a:pt x="5146" y="8517"/>
                    <a:pt x="5029" y="9021"/>
                    <a:pt x="5023" y="9668"/>
                  </a:cubicBezTo>
                  <a:cubicBezTo>
                    <a:pt x="5001" y="11344"/>
                    <a:pt x="6071" y="13268"/>
                    <a:pt x="6116" y="13349"/>
                  </a:cubicBezTo>
                  <a:cubicBezTo>
                    <a:pt x="6158" y="13425"/>
                    <a:pt x="6239" y="13478"/>
                    <a:pt x="6329" y="13481"/>
                  </a:cubicBezTo>
                  <a:cubicBezTo>
                    <a:pt x="7270" y="13543"/>
                    <a:pt x="9881" y="13784"/>
                    <a:pt x="10640" y="14181"/>
                  </a:cubicBezTo>
                  <a:cubicBezTo>
                    <a:pt x="11340" y="14551"/>
                    <a:pt x="11654" y="15974"/>
                    <a:pt x="11719" y="16498"/>
                  </a:cubicBezTo>
                  <a:cubicBezTo>
                    <a:pt x="11730" y="16588"/>
                    <a:pt x="11786" y="16666"/>
                    <a:pt x="11870" y="16703"/>
                  </a:cubicBezTo>
                  <a:lnTo>
                    <a:pt x="13374" y="17409"/>
                  </a:lnTo>
                  <a:cubicBezTo>
                    <a:pt x="13411" y="17425"/>
                    <a:pt x="13447" y="17431"/>
                    <a:pt x="13486" y="17431"/>
                  </a:cubicBezTo>
                  <a:cubicBezTo>
                    <a:pt x="13531" y="17431"/>
                    <a:pt x="13579" y="17423"/>
                    <a:pt x="13621" y="17397"/>
                  </a:cubicBezTo>
                  <a:cubicBezTo>
                    <a:pt x="13694" y="17353"/>
                    <a:pt x="13741" y="17274"/>
                    <a:pt x="13750" y="17187"/>
                  </a:cubicBezTo>
                  <a:cubicBezTo>
                    <a:pt x="13750" y="17179"/>
                    <a:pt x="13794" y="16476"/>
                    <a:pt x="13853" y="15490"/>
                  </a:cubicBezTo>
                  <a:cubicBezTo>
                    <a:pt x="13862" y="15344"/>
                    <a:pt x="13752" y="15218"/>
                    <a:pt x="13610" y="15212"/>
                  </a:cubicBezTo>
                  <a:cubicBezTo>
                    <a:pt x="13604" y="15212"/>
                    <a:pt x="13599" y="15212"/>
                    <a:pt x="13594" y="15212"/>
                  </a:cubicBezTo>
                  <a:cubicBezTo>
                    <a:pt x="13458" y="15212"/>
                    <a:pt x="13340" y="15318"/>
                    <a:pt x="13332" y="15456"/>
                  </a:cubicBezTo>
                  <a:cubicBezTo>
                    <a:pt x="13301" y="16008"/>
                    <a:pt x="13271" y="16465"/>
                    <a:pt x="13251" y="16767"/>
                  </a:cubicBezTo>
                  <a:lnTo>
                    <a:pt x="12223" y="16282"/>
                  </a:lnTo>
                  <a:cubicBezTo>
                    <a:pt x="12142" y="15789"/>
                    <a:pt x="11822" y="14207"/>
                    <a:pt x="10889" y="13714"/>
                  </a:cubicBezTo>
                  <a:cubicBezTo>
                    <a:pt x="9982" y="13237"/>
                    <a:pt x="7194" y="13010"/>
                    <a:pt x="6511" y="12960"/>
                  </a:cubicBezTo>
                  <a:cubicBezTo>
                    <a:pt x="6284" y="12520"/>
                    <a:pt x="5533" y="10971"/>
                    <a:pt x="5553" y="9666"/>
                  </a:cubicBezTo>
                  <a:cubicBezTo>
                    <a:pt x="5571" y="8290"/>
                    <a:pt x="6269" y="6499"/>
                    <a:pt x="9433" y="6499"/>
                  </a:cubicBezTo>
                  <a:cubicBezTo>
                    <a:pt x="9684" y="6499"/>
                    <a:pt x="9951" y="6510"/>
                    <a:pt x="10234" y="6534"/>
                  </a:cubicBezTo>
                  <a:cubicBezTo>
                    <a:pt x="11066" y="6604"/>
                    <a:pt x="11859" y="6931"/>
                    <a:pt x="12472" y="7346"/>
                  </a:cubicBezTo>
                  <a:cubicBezTo>
                    <a:pt x="12516" y="7377"/>
                    <a:pt x="12568" y="7391"/>
                    <a:pt x="12618" y="7391"/>
                  </a:cubicBezTo>
                  <a:cubicBezTo>
                    <a:pt x="12702" y="7391"/>
                    <a:pt x="12786" y="7351"/>
                    <a:pt x="12836" y="7276"/>
                  </a:cubicBezTo>
                  <a:cubicBezTo>
                    <a:pt x="12915" y="7158"/>
                    <a:pt x="12884" y="6993"/>
                    <a:pt x="12766" y="6912"/>
                  </a:cubicBezTo>
                  <a:cubicBezTo>
                    <a:pt x="12086" y="6455"/>
                    <a:pt x="11211" y="6136"/>
                    <a:pt x="10304" y="6015"/>
                  </a:cubicBezTo>
                  <a:cubicBezTo>
                    <a:pt x="9963" y="5971"/>
                    <a:pt x="9644" y="5951"/>
                    <a:pt x="9344" y="5951"/>
                  </a:cubicBezTo>
                  <a:cubicBezTo>
                    <a:pt x="8381" y="5951"/>
                    <a:pt x="7629" y="6156"/>
                    <a:pt x="7071" y="6402"/>
                  </a:cubicBezTo>
                  <a:cubicBezTo>
                    <a:pt x="6970" y="6136"/>
                    <a:pt x="6917" y="5833"/>
                    <a:pt x="6914" y="5503"/>
                  </a:cubicBezTo>
                  <a:cubicBezTo>
                    <a:pt x="7211" y="5391"/>
                    <a:pt x="7514" y="5326"/>
                    <a:pt x="7797" y="5326"/>
                  </a:cubicBezTo>
                  <a:cubicBezTo>
                    <a:pt x="9357" y="5326"/>
                    <a:pt x="11606" y="5830"/>
                    <a:pt x="12041" y="5931"/>
                  </a:cubicBezTo>
                  <a:cubicBezTo>
                    <a:pt x="12072" y="5938"/>
                    <a:pt x="12103" y="5942"/>
                    <a:pt x="12133" y="5942"/>
                  </a:cubicBezTo>
                  <a:cubicBezTo>
                    <a:pt x="12281" y="5942"/>
                    <a:pt x="12419" y="5861"/>
                    <a:pt x="12489" y="5727"/>
                  </a:cubicBezTo>
                  <a:lnTo>
                    <a:pt x="14576" y="1729"/>
                  </a:lnTo>
                  <a:cubicBezTo>
                    <a:pt x="14691" y="1530"/>
                    <a:pt x="14593" y="1270"/>
                    <a:pt x="14369" y="1180"/>
                  </a:cubicBezTo>
                  <a:cubicBezTo>
                    <a:pt x="13666" y="903"/>
                    <a:pt x="11125" y="1"/>
                    <a:pt x="7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5" name="Google Shape;2155;p71"/>
          <p:cNvSpPr/>
          <p:nvPr/>
        </p:nvSpPr>
        <p:spPr>
          <a:xfrm>
            <a:off x="5484099" y="2172394"/>
            <a:ext cx="184682" cy="398652"/>
          </a:xfrm>
          <a:custGeom>
            <a:avLst/>
            <a:gdLst/>
            <a:ahLst/>
            <a:cxnLst/>
            <a:rect l="l" t="t" r="r" b="b"/>
            <a:pathLst>
              <a:path w="8305" h="17927" extrusionOk="0">
                <a:moveTo>
                  <a:pt x="2564" y="11260"/>
                </a:moveTo>
                <a:cubicBezTo>
                  <a:pt x="2289" y="11817"/>
                  <a:pt x="2130" y="12526"/>
                  <a:pt x="2130" y="13310"/>
                </a:cubicBezTo>
                <a:cubicBezTo>
                  <a:pt x="2130" y="14092"/>
                  <a:pt x="2289" y="14798"/>
                  <a:pt x="2561" y="15355"/>
                </a:cubicBezTo>
                <a:lnTo>
                  <a:pt x="519" y="15355"/>
                </a:lnTo>
                <a:lnTo>
                  <a:pt x="519" y="11260"/>
                </a:lnTo>
                <a:close/>
                <a:moveTo>
                  <a:pt x="4144" y="10562"/>
                </a:moveTo>
                <a:cubicBezTo>
                  <a:pt x="4480" y="10562"/>
                  <a:pt x="4791" y="10780"/>
                  <a:pt x="5043" y="11139"/>
                </a:cubicBezTo>
                <a:cubicBezTo>
                  <a:pt x="5046" y="11145"/>
                  <a:pt x="5046" y="11147"/>
                  <a:pt x="5049" y="11147"/>
                </a:cubicBezTo>
                <a:cubicBezTo>
                  <a:pt x="5399" y="11655"/>
                  <a:pt x="5631" y="12442"/>
                  <a:pt x="5631" y="13310"/>
                </a:cubicBezTo>
                <a:cubicBezTo>
                  <a:pt x="5631" y="13540"/>
                  <a:pt x="5617" y="13767"/>
                  <a:pt x="5587" y="13988"/>
                </a:cubicBezTo>
                <a:cubicBezTo>
                  <a:pt x="5564" y="14131"/>
                  <a:pt x="5665" y="14263"/>
                  <a:pt x="5811" y="14285"/>
                </a:cubicBezTo>
                <a:cubicBezTo>
                  <a:pt x="5823" y="14287"/>
                  <a:pt x="5835" y="14287"/>
                  <a:pt x="5846" y="14287"/>
                </a:cubicBezTo>
                <a:cubicBezTo>
                  <a:pt x="5975" y="14287"/>
                  <a:pt x="6087" y="14192"/>
                  <a:pt x="6108" y="14061"/>
                </a:cubicBezTo>
                <a:cubicBezTo>
                  <a:pt x="6141" y="13814"/>
                  <a:pt x="6161" y="13562"/>
                  <a:pt x="6161" y="13310"/>
                </a:cubicBezTo>
                <a:cubicBezTo>
                  <a:pt x="6161" y="12526"/>
                  <a:pt x="5998" y="11814"/>
                  <a:pt x="5727" y="11260"/>
                </a:cubicBezTo>
                <a:lnTo>
                  <a:pt x="7772" y="11260"/>
                </a:lnTo>
                <a:lnTo>
                  <a:pt x="7772" y="15355"/>
                </a:lnTo>
                <a:lnTo>
                  <a:pt x="5727" y="15355"/>
                </a:lnTo>
                <a:cubicBezTo>
                  <a:pt x="5746" y="15310"/>
                  <a:pt x="5772" y="15263"/>
                  <a:pt x="5791" y="15212"/>
                </a:cubicBezTo>
                <a:cubicBezTo>
                  <a:pt x="5847" y="15081"/>
                  <a:pt x="5788" y="14927"/>
                  <a:pt x="5657" y="14865"/>
                </a:cubicBezTo>
                <a:cubicBezTo>
                  <a:pt x="5622" y="14851"/>
                  <a:pt x="5587" y="14844"/>
                  <a:pt x="5552" y="14844"/>
                </a:cubicBezTo>
                <a:cubicBezTo>
                  <a:pt x="5450" y="14844"/>
                  <a:pt x="5353" y="14902"/>
                  <a:pt x="5309" y="15002"/>
                </a:cubicBezTo>
                <a:cubicBezTo>
                  <a:pt x="5021" y="15663"/>
                  <a:pt x="4587" y="16056"/>
                  <a:pt x="4147" y="16056"/>
                </a:cubicBezTo>
                <a:cubicBezTo>
                  <a:pt x="3811" y="16056"/>
                  <a:pt x="3494" y="15837"/>
                  <a:pt x="3239" y="15473"/>
                </a:cubicBezTo>
                <a:lnTo>
                  <a:pt x="3236" y="15467"/>
                </a:lnTo>
                <a:cubicBezTo>
                  <a:pt x="2886" y="14960"/>
                  <a:pt x="2654" y="14173"/>
                  <a:pt x="2654" y="13307"/>
                </a:cubicBezTo>
                <a:cubicBezTo>
                  <a:pt x="2654" y="12442"/>
                  <a:pt x="2886" y="11655"/>
                  <a:pt x="3236" y="11145"/>
                </a:cubicBezTo>
                <a:cubicBezTo>
                  <a:pt x="3239" y="11139"/>
                  <a:pt x="3239" y="11136"/>
                  <a:pt x="3242" y="11136"/>
                </a:cubicBezTo>
                <a:cubicBezTo>
                  <a:pt x="3494" y="10780"/>
                  <a:pt x="3811" y="10562"/>
                  <a:pt x="4144" y="10562"/>
                </a:cubicBezTo>
                <a:close/>
                <a:moveTo>
                  <a:pt x="7766" y="15882"/>
                </a:moveTo>
                <a:lnTo>
                  <a:pt x="7766" y="17036"/>
                </a:lnTo>
                <a:cubicBezTo>
                  <a:pt x="7766" y="17241"/>
                  <a:pt x="7601" y="17406"/>
                  <a:pt x="7402" y="17406"/>
                </a:cubicBezTo>
                <a:lnTo>
                  <a:pt x="886" y="17406"/>
                </a:lnTo>
                <a:cubicBezTo>
                  <a:pt x="681" y="17406"/>
                  <a:pt x="519" y="17241"/>
                  <a:pt x="519" y="17036"/>
                </a:cubicBezTo>
                <a:lnTo>
                  <a:pt x="519" y="15882"/>
                </a:lnTo>
                <a:lnTo>
                  <a:pt x="2880" y="15882"/>
                </a:lnTo>
                <a:cubicBezTo>
                  <a:pt x="3225" y="16322"/>
                  <a:pt x="3662" y="16585"/>
                  <a:pt x="4141" y="16585"/>
                </a:cubicBezTo>
                <a:cubicBezTo>
                  <a:pt x="4615" y="16585"/>
                  <a:pt x="5052" y="16336"/>
                  <a:pt x="5399" y="15882"/>
                </a:cubicBezTo>
                <a:close/>
                <a:moveTo>
                  <a:pt x="2880" y="1"/>
                </a:moveTo>
                <a:cubicBezTo>
                  <a:pt x="2662" y="1"/>
                  <a:pt x="2480" y="183"/>
                  <a:pt x="2480" y="404"/>
                </a:cubicBezTo>
                <a:lnTo>
                  <a:pt x="2480" y="2099"/>
                </a:lnTo>
                <a:cubicBezTo>
                  <a:pt x="2480" y="2231"/>
                  <a:pt x="2542" y="2345"/>
                  <a:pt x="2642" y="2421"/>
                </a:cubicBezTo>
                <a:lnTo>
                  <a:pt x="2642" y="4102"/>
                </a:lnTo>
                <a:cubicBezTo>
                  <a:pt x="2642" y="4931"/>
                  <a:pt x="2460" y="5581"/>
                  <a:pt x="2060" y="6211"/>
                </a:cubicBezTo>
                <a:cubicBezTo>
                  <a:pt x="1981" y="6335"/>
                  <a:pt x="2018" y="6497"/>
                  <a:pt x="2138" y="6576"/>
                </a:cubicBezTo>
                <a:cubicBezTo>
                  <a:pt x="2182" y="6604"/>
                  <a:pt x="2232" y="6617"/>
                  <a:pt x="2280" y="6617"/>
                </a:cubicBezTo>
                <a:cubicBezTo>
                  <a:pt x="2367" y="6617"/>
                  <a:pt x="2452" y="6574"/>
                  <a:pt x="2502" y="6497"/>
                </a:cubicBezTo>
                <a:cubicBezTo>
                  <a:pt x="2959" y="5786"/>
                  <a:pt x="3172" y="5026"/>
                  <a:pt x="3172" y="4102"/>
                </a:cubicBezTo>
                <a:lnTo>
                  <a:pt x="3172" y="2502"/>
                </a:lnTo>
                <a:lnTo>
                  <a:pt x="5122" y="2502"/>
                </a:lnTo>
                <a:lnTo>
                  <a:pt x="5122" y="4102"/>
                </a:lnTo>
                <a:cubicBezTo>
                  <a:pt x="5122" y="5786"/>
                  <a:pt x="5828" y="6623"/>
                  <a:pt x="6511" y="7427"/>
                </a:cubicBezTo>
                <a:cubicBezTo>
                  <a:pt x="7158" y="8198"/>
                  <a:pt x="7775" y="8923"/>
                  <a:pt x="7775" y="10419"/>
                </a:cubicBezTo>
                <a:lnTo>
                  <a:pt x="7775" y="10733"/>
                </a:lnTo>
                <a:lnTo>
                  <a:pt x="5407" y="10733"/>
                </a:lnTo>
                <a:cubicBezTo>
                  <a:pt x="5063" y="10296"/>
                  <a:pt x="4629" y="10038"/>
                  <a:pt x="4150" y="10038"/>
                </a:cubicBezTo>
                <a:cubicBezTo>
                  <a:pt x="3670" y="10038"/>
                  <a:pt x="3236" y="10296"/>
                  <a:pt x="2892" y="10733"/>
                </a:cubicBezTo>
                <a:lnTo>
                  <a:pt x="524" y="10733"/>
                </a:lnTo>
                <a:lnTo>
                  <a:pt x="524" y="10419"/>
                </a:lnTo>
                <a:cubicBezTo>
                  <a:pt x="524" y="8926"/>
                  <a:pt x="1138" y="8198"/>
                  <a:pt x="1791" y="7427"/>
                </a:cubicBezTo>
                <a:lnTo>
                  <a:pt x="1805" y="7410"/>
                </a:lnTo>
                <a:cubicBezTo>
                  <a:pt x="1897" y="7298"/>
                  <a:pt x="1883" y="7133"/>
                  <a:pt x="1771" y="7041"/>
                </a:cubicBezTo>
                <a:cubicBezTo>
                  <a:pt x="1721" y="6998"/>
                  <a:pt x="1661" y="6977"/>
                  <a:pt x="1601" y="6977"/>
                </a:cubicBezTo>
                <a:cubicBezTo>
                  <a:pt x="1527" y="6977"/>
                  <a:pt x="1454" y="7009"/>
                  <a:pt x="1401" y="7071"/>
                </a:cubicBezTo>
                <a:lnTo>
                  <a:pt x="1387" y="7088"/>
                </a:lnTo>
                <a:cubicBezTo>
                  <a:pt x="704" y="7898"/>
                  <a:pt x="1" y="8730"/>
                  <a:pt x="1" y="10416"/>
                </a:cubicBezTo>
                <a:lnTo>
                  <a:pt x="1" y="17033"/>
                </a:lnTo>
                <a:cubicBezTo>
                  <a:pt x="1" y="17526"/>
                  <a:pt x="398" y="17927"/>
                  <a:pt x="894" y="17927"/>
                </a:cubicBezTo>
                <a:lnTo>
                  <a:pt x="7410" y="17927"/>
                </a:lnTo>
                <a:cubicBezTo>
                  <a:pt x="7901" y="17927"/>
                  <a:pt x="8304" y="17526"/>
                  <a:pt x="8304" y="17033"/>
                </a:cubicBezTo>
                <a:lnTo>
                  <a:pt x="8304" y="10416"/>
                </a:lnTo>
                <a:cubicBezTo>
                  <a:pt x="8293" y="8735"/>
                  <a:pt x="7590" y="7901"/>
                  <a:pt x="6906" y="7091"/>
                </a:cubicBezTo>
                <a:cubicBezTo>
                  <a:pt x="6259" y="6321"/>
                  <a:pt x="5640" y="5595"/>
                  <a:pt x="5640" y="4102"/>
                </a:cubicBezTo>
                <a:lnTo>
                  <a:pt x="5640" y="2421"/>
                </a:lnTo>
                <a:cubicBezTo>
                  <a:pt x="5741" y="2345"/>
                  <a:pt x="5805" y="2231"/>
                  <a:pt x="5805" y="2099"/>
                </a:cubicBezTo>
                <a:lnTo>
                  <a:pt x="5805" y="404"/>
                </a:lnTo>
                <a:cubicBezTo>
                  <a:pt x="5805" y="183"/>
                  <a:pt x="5623" y="1"/>
                  <a:pt x="5402" y="1"/>
                </a:cubicBezTo>
                <a:lnTo>
                  <a:pt x="4987" y="1"/>
                </a:lnTo>
                <a:cubicBezTo>
                  <a:pt x="4841" y="1"/>
                  <a:pt x="4724" y="118"/>
                  <a:pt x="4724" y="264"/>
                </a:cubicBezTo>
                <a:cubicBezTo>
                  <a:pt x="4724" y="407"/>
                  <a:pt x="4841" y="525"/>
                  <a:pt x="4987" y="525"/>
                </a:cubicBezTo>
                <a:lnTo>
                  <a:pt x="5281" y="525"/>
                </a:lnTo>
                <a:lnTo>
                  <a:pt x="5281" y="1976"/>
                </a:lnTo>
                <a:lnTo>
                  <a:pt x="3004" y="1976"/>
                </a:lnTo>
                <a:lnTo>
                  <a:pt x="3004" y="525"/>
                </a:lnTo>
                <a:lnTo>
                  <a:pt x="3853" y="525"/>
                </a:lnTo>
                <a:cubicBezTo>
                  <a:pt x="3995" y="525"/>
                  <a:pt x="4113" y="407"/>
                  <a:pt x="4113" y="264"/>
                </a:cubicBezTo>
                <a:cubicBezTo>
                  <a:pt x="4113" y="118"/>
                  <a:pt x="3995" y="1"/>
                  <a:pt x="3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6031308" y="2172483"/>
            <a:ext cx="398718" cy="398474"/>
          </a:xfrm>
          <a:custGeom>
            <a:avLst/>
            <a:gdLst/>
            <a:ahLst/>
            <a:cxnLst/>
            <a:rect l="l" t="t" r="r" b="b"/>
            <a:pathLst>
              <a:path w="17930" h="17919" extrusionOk="0">
                <a:moveTo>
                  <a:pt x="8273" y="920"/>
                </a:moveTo>
                <a:cubicBezTo>
                  <a:pt x="8093" y="1253"/>
                  <a:pt x="7586" y="2203"/>
                  <a:pt x="7407" y="2539"/>
                </a:cubicBezTo>
                <a:lnTo>
                  <a:pt x="5681" y="2539"/>
                </a:lnTo>
                <a:cubicBezTo>
                  <a:pt x="5984" y="2354"/>
                  <a:pt x="8085" y="1040"/>
                  <a:pt x="8273" y="920"/>
                </a:cubicBezTo>
                <a:close/>
                <a:moveTo>
                  <a:pt x="8967" y="735"/>
                </a:moveTo>
                <a:cubicBezTo>
                  <a:pt x="9463" y="1668"/>
                  <a:pt x="9018" y="838"/>
                  <a:pt x="9928" y="2539"/>
                </a:cubicBezTo>
                <a:lnTo>
                  <a:pt x="8004" y="2539"/>
                </a:lnTo>
                <a:cubicBezTo>
                  <a:pt x="8914" y="838"/>
                  <a:pt x="8469" y="1668"/>
                  <a:pt x="8967" y="735"/>
                </a:cubicBezTo>
                <a:close/>
                <a:moveTo>
                  <a:pt x="9659" y="920"/>
                </a:moveTo>
                <a:lnTo>
                  <a:pt x="9659" y="920"/>
                </a:lnTo>
                <a:cubicBezTo>
                  <a:pt x="10578" y="1491"/>
                  <a:pt x="11335" y="1967"/>
                  <a:pt x="12251" y="2539"/>
                </a:cubicBezTo>
                <a:lnTo>
                  <a:pt x="10525" y="2539"/>
                </a:lnTo>
                <a:cubicBezTo>
                  <a:pt x="10357" y="2220"/>
                  <a:pt x="9830" y="1239"/>
                  <a:pt x="9659" y="920"/>
                </a:cubicBezTo>
                <a:close/>
                <a:moveTo>
                  <a:pt x="11329" y="1346"/>
                </a:moveTo>
                <a:lnTo>
                  <a:pt x="14520" y="2539"/>
                </a:lnTo>
                <a:lnTo>
                  <a:pt x="13245" y="2539"/>
                </a:lnTo>
                <a:lnTo>
                  <a:pt x="11329" y="1346"/>
                </a:lnTo>
                <a:close/>
                <a:moveTo>
                  <a:pt x="4502" y="3066"/>
                </a:moveTo>
                <a:lnTo>
                  <a:pt x="4502" y="3503"/>
                </a:lnTo>
                <a:cubicBezTo>
                  <a:pt x="4502" y="4133"/>
                  <a:pt x="3995" y="4640"/>
                  <a:pt x="3365" y="4640"/>
                </a:cubicBezTo>
                <a:cubicBezTo>
                  <a:pt x="2737" y="4640"/>
                  <a:pt x="2224" y="4130"/>
                  <a:pt x="2224" y="3503"/>
                </a:cubicBezTo>
                <a:lnTo>
                  <a:pt x="2224" y="3066"/>
                </a:lnTo>
                <a:close/>
                <a:moveTo>
                  <a:pt x="7303" y="3066"/>
                </a:moveTo>
                <a:lnTo>
                  <a:pt x="7303" y="3503"/>
                </a:lnTo>
                <a:cubicBezTo>
                  <a:pt x="7303" y="4133"/>
                  <a:pt x="6796" y="4640"/>
                  <a:pt x="6166" y="4640"/>
                </a:cubicBezTo>
                <a:cubicBezTo>
                  <a:pt x="5538" y="4640"/>
                  <a:pt x="5026" y="4130"/>
                  <a:pt x="5026" y="3503"/>
                </a:cubicBezTo>
                <a:lnTo>
                  <a:pt x="5026" y="3066"/>
                </a:lnTo>
                <a:close/>
                <a:moveTo>
                  <a:pt x="10105" y="3066"/>
                </a:moveTo>
                <a:lnTo>
                  <a:pt x="10105" y="3503"/>
                </a:lnTo>
                <a:cubicBezTo>
                  <a:pt x="10105" y="4130"/>
                  <a:pt x="9592" y="4640"/>
                  <a:pt x="8967" y="4640"/>
                </a:cubicBezTo>
                <a:cubicBezTo>
                  <a:pt x="8340" y="4640"/>
                  <a:pt x="7827" y="4133"/>
                  <a:pt x="7827" y="3503"/>
                </a:cubicBezTo>
                <a:lnTo>
                  <a:pt x="7827" y="3066"/>
                </a:lnTo>
                <a:close/>
                <a:moveTo>
                  <a:pt x="12906" y="3066"/>
                </a:moveTo>
                <a:lnTo>
                  <a:pt x="12906" y="3503"/>
                </a:lnTo>
                <a:cubicBezTo>
                  <a:pt x="12906" y="4133"/>
                  <a:pt x="12399" y="4640"/>
                  <a:pt x="11769" y="4640"/>
                </a:cubicBezTo>
                <a:cubicBezTo>
                  <a:pt x="11141" y="4640"/>
                  <a:pt x="10629" y="4130"/>
                  <a:pt x="10629" y="3503"/>
                </a:cubicBezTo>
                <a:lnTo>
                  <a:pt x="10629" y="3066"/>
                </a:lnTo>
                <a:close/>
                <a:moveTo>
                  <a:pt x="12749" y="10296"/>
                </a:moveTo>
                <a:cubicBezTo>
                  <a:pt x="12892" y="10296"/>
                  <a:pt x="13010" y="10414"/>
                  <a:pt x="13010" y="10559"/>
                </a:cubicBezTo>
                <a:cubicBezTo>
                  <a:pt x="13010" y="10702"/>
                  <a:pt x="12892" y="10820"/>
                  <a:pt x="12749" y="10820"/>
                </a:cubicBezTo>
                <a:lnTo>
                  <a:pt x="5185" y="10820"/>
                </a:lnTo>
                <a:cubicBezTo>
                  <a:pt x="5040" y="10820"/>
                  <a:pt x="4922" y="10705"/>
                  <a:pt x="4922" y="10559"/>
                </a:cubicBezTo>
                <a:cubicBezTo>
                  <a:pt x="4922" y="10414"/>
                  <a:pt x="5040" y="10296"/>
                  <a:pt x="5185" y="10296"/>
                </a:cubicBezTo>
                <a:close/>
                <a:moveTo>
                  <a:pt x="3942" y="12809"/>
                </a:moveTo>
                <a:cubicBezTo>
                  <a:pt x="4084" y="12809"/>
                  <a:pt x="4205" y="12929"/>
                  <a:pt x="4205" y="13072"/>
                </a:cubicBezTo>
                <a:cubicBezTo>
                  <a:pt x="4205" y="13215"/>
                  <a:pt x="4084" y="13336"/>
                  <a:pt x="3942" y="13336"/>
                </a:cubicBezTo>
                <a:lnTo>
                  <a:pt x="790" y="13336"/>
                </a:lnTo>
                <a:cubicBezTo>
                  <a:pt x="644" y="13336"/>
                  <a:pt x="527" y="13215"/>
                  <a:pt x="527" y="13072"/>
                </a:cubicBezTo>
                <a:cubicBezTo>
                  <a:pt x="527" y="12929"/>
                  <a:pt x="644" y="12809"/>
                  <a:pt x="790" y="12809"/>
                </a:cubicBezTo>
                <a:close/>
                <a:moveTo>
                  <a:pt x="17142" y="12809"/>
                </a:moveTo>
                <a:cubicBezTo>
                  <a:pt x="17288" y="12809"/>
                  <a:pt x="17405" y="12929"/>
                  <a:pt x="17405" y="13072"/>
                </a:cubicBezTo>
                <a:cubicBezTo>
                  <a:pt x="17405" y="13215"/>
                  <a:pt x="17288" y="13336"/>
                  <a:pt x="17142" y="13336"/>
                </a:cubicBezTo>
                <a:lnTo>
                  <a:pt x="13990" y="13336"/>
                </a:lnTo>
                <a:cubicBezTo>
                  <a:pt x="13847" y="13336"/>
                  <a:pt x="13730" y="13215"/>
                  <a:pt x="13730" y="13072"/>
                </a:cubicBezTo>
                <a:cubicBezTo>
                  <a:pt x="13730" y="12929"/>
                  <a:pt x="13847" y="12809"/>
                  <a:pt x="13990" y="12809"/>
                </a:cubicBezTo>
                <a:close/>
                <a:moveTo>
                  <a:pt x="10068" y="11347"/>
                </a:moveTo>
                <a:cubicBezTo>
                  <a:pt x="9967" y="11918"/>
                  <a:pt x="9749" y="13156"/>
                  <a:pt x="9628" y="13983"/>
                </a:cubicBezTo>
                <a:cubicBezTo>
                  <a:pt x="9508" y="14792"/>
                  <a:pt x="9928" y="15829"/>
                  <a:pt x="10178" y="16353"/>
                </a:cubicBezTo>
                <a:lnTo>
                  <a:pt x="9228" y="16353"/>
                </a:lnTo>
                <a:lnTo>
                  <a:pt x="9228" y="11347"/>
                </a:lnTo>
                <a:close/>
                <a:moveTo>
                  <a:pt x="3003" y="13859"/>
                </a:moveTo>
                <a:cubicBezTo>
                  <a:pt x="2891" y="14151"/>
                  <a:pt x="2745" y="14602"/>
                  <a:pt x="2656" y="15218"/>
                </a:cubicBezTo>
                <a:cubicBezTo>
                  <a:pt x="2583" y="15722"/>
                  <a:pt x="2712" y="16095"/>
                  <a:pt x="2911" y="16358"/>
                </a:cubicBezTo>
                <a:lnTo>
                  <a:pt x="1787" y="16358"/>
                </a:lnTo>
                <a:cubicBezTo>
                  <a:pt x="1983" y="16095"/>
                  <a:pt x="2112" y="15720"/>
                  <a:pt x="2039" y="15218"/>
                </a:cubicBezTo>
                <a:cubicBezTo>
                  <a:pt x="1947" y="14607"/>
                  <a:pt x="1807" y="14154"/>
                  <a:pt x="1692" y="13859"/>
                </a:cubicBezTo>
                <a:close/>
                <a:moveTo>
                  <a:pt x="16240" y="13859"/>
                </a:moveTo>
                <a:cubicBezTo>
                  <a:pt x="16128" y="14151"/>
                  <a:pt x="15982" y="14602"/>
                  <a:pt x="15892" y="15218"/>
                </a:cubicBezTo>
                <a:cubicBezTo>
                  <a:pt x="15820" y="15722"/>
                  <a:pt x="15951" y="16095"/>
                  <a:pt x="16147" y="16358"/>
                </a:cubicBezTo>
                <a:lnTo>
                  <a:pt x="15024" y="16358"/>
                </a:lnTo>
                <a:cubicBezTo>
                  <a:pt x="15220" y="16095"/>
                  <a:pt x="15352" y="15720"/>
                  <a:pt x="15276" y="15218"/>
                </a:cubicBezTo>
                <a:cubicBezTo>
                  <a:pt x="15184" y="14607"/>
                  <a:pt x="15044" y="14154"/>
                  <a:pt x="14929" y="13859"/>
                </a:cubicBezTo>
                <a:close/>
                <a:moveTo>
                  <a:pt x="17142" y="16879"/>
                </a:moveTo>
                <a:cubicBezTo>
                  <a:pt x="17288" y="16879"/>
                  <a:pt x="17405" y="16997"/>
                  <a:pt x="17405" y="17143"/>
                </a:cubicBezTo>
                <a:cubicBezTo>
                  <a:pt x="17405" y="17286"/>
                  <a:pt x="17290" y="17403"/>
                  <a:pt x="17142" y="17403"/>
                </a:cubicBezTo>
                <a:lnTo>
                  <a:pt x="790" y="17403"/>
                </a:lnTo>
                <a:cubicBezTo>
                  <a:pt x="644" y="17403"/>
                  <a:pt x="527" y="17286"/>
                  <a:pt x="527" y="17143"/>
                </a:cubicBezTo>
                <a:cubicBezTo>
                  <a:pt x="527" y="16997"/>
                  <a:pt x="644" y="16879"/>
                  <a:pt x="790" y="16879"/>
                </a:cubicBezTo>
                <a:close/>
                <a:moveTo>
                  <a:pt x="8830" y="1"/>
                </a:moveTo>
                <a:cubicBezTo>
                  <a:pt x="8738" y="1"/>
                  <a:pt x="8648" y="18"/>
                  <a:pt x="8564" y="49"/>
                </a:cubicBezTo>
                <a:lnTo>
                  <a:pt x="4967" y="1399"/>
                </a:lnTo>
                <a:cubicBezTo>
                  <a:pt x="4830" y="1449"/>
                  <a:pt x="4765" y="1600"/>
                  <a:pt x="4813" y="1738"/>
                </a:cubicBezTo>
                <a:cubicBezTo>
                  <a:pt x="4852" y="1845"/>
                  <a:pt x="4954" y="1907"/>
                  <a:pt x="5061" y="1907"/>
                </a:cubicBezTo>
                <a:cubicBezTo>
                  <a:pt x="5091" y="1907"/>
                  <a:pt x="5122" y="1902"/>
                  <a:pt x="5152" y="1892"/>
                </a:cubicBezTo>
                <a:lnTo>
                  <a:pt x="6606" y="1346"/>
                </a:lnTo>
                <a:lnTo>
                  <a:pt x="6606" y="1346"/>
                </a:lnTo>
                <a:cubicBezTo>
                  <a:pt x="5945" y="1757"/>
                  <a:pt x="5354" y="2127"/>
                  <a:pt x="4690" y="2539"/>
                </a:cubicBezTo>
                <a:lnTo>
                  <a:pt x="3412" y="2539"/>
                </a:lnTo>
                <a:lnTo>
                  <a:pt x="4098" y="2281"/>
                </a:lnTo>
                <a:cubicBezTo>
                  <a:pt x="4236" y="2228"/>
                  <a:pt x="4303" y="2077"/>
                  <a:pt x="4253" y="1939"/>
                </a:cubicBezTo>
                <a:cubicBezTo>
                  <a:pt x="4211" y="1834"/>
                  <a:pt x="4111" y="1770"/>
                  <a:pt x="4003" y="1770"/>
                </a:cubicBezTo>
                <a:cubicBezTo>
                  <a:pt x="3974" y="1770"/>
                  <a:pt x="3943" y="1775"/>
                  <a:pt x="3914" y="1785"/>
                </a:cubicBezTo>
                <a:lnTo>
                  <a:pt x="1869" y="2553"/>
                </a:lnTo>
                <a:cubicBezTo>
                  <a:pt x="1768" y="2592"/>
                  <a:pt x="1698" y="2690"/>
                  <a:pt x="1698" y="2799"/>
                </a:cubicBezTo>
                <a:lnTo>
                  <a:pt x="1698" y="3500"/>
                </a:lnTo>
                <a:cubicBezTo>
                  <a:pt x="1698" y="4416"/>
                  <a:pt x="2443" y="5161"/>
                  <a:pt x="3359" y="5161"/>
                </a:cubicBezTo>
                <a:cubicBezTo>
                  <a:pt x="3947" y="5161"/>
                  <a:pt x="4463" y="4853"/>
                  <a:pt x="4760" y="4396"/>
                </a:cubicBezTo>
                <a:cubicBezTo>
                  <a:pt x="5059" y="4859"/>
                  <a:pt x="5572" y="5161"/>
                  <a:pt x="6160" y="5161"/>
                </a:cubicBezTo>
                <a:cubicBezTo>
                  <a:pt x="6749" y="5161"/>
                  <a:pt x="7264" y="4853"/>
                  <a:pt x="7561" y="4396"/>
                </a:cubicBezTo>
                <a:cubicBezTo>
                  <a:pt x="7813" y="4788"/>
                  <a:pt x="8225" y="5069"/>
                  <a:pt x="8701" y="5141"/>
                </a:cubicBezTo>
                <a:lnTo>
                  <a:pt x="8701" y="9767"/>
                </a:lnTo>
                <a:lnTo>
                  <a:pt x="5185" y="9767"/>
                </a:lnTo>
                <a:cubicBezTo>
                  <a:pt x="4751" y="9767"/>
                  <a:pt x="4395" y="10120"/>
                  <a:pt x="4395" y="10554"/>
                </a:cubicBezTo>
                <a:cubicBezTo>
                  <a:pt x="4395" y="10988"/>
                  <a:pt x="4751" y="11344"/>
                  <a:pt x="5185" y="11344"/>
                </a:cubicBezTo>
                <a:lnTo>
                  <a:pt x="7331" y="11344"/>
                </a:lnTo>
                <a:cubicBezTo>
                  <a:pt x="7421" y="11862"/>
                  <a:pt x="7656" y="13187"/>
                  <a:pt x="7785" y="14056"/>
                </a:cubicBezTo>
                <a:cubicBezTo>
                  <a:pt x="7819" y="14257"/>
                  <a:pt x="7805" y="14498"/>
                  <a:pt x="7749" y="14778"/>
                </a:cubicBezTo>
                <a:cubicBezTo>
                  <a:pt x="7718" y="14921"/>
                  <a:pt x="7813" y="15058"/>
                  <a:pt x="7953" y="15086"/>
                </a:cubicBezTo>
                <a:cubicBezTo>
                  <a:pt x="7970" y="15089"/>
                  <a:pt x="7990" y="15089"/>
                  <a:pt x="8004" y="15089"/>
                </a:cubicBezTo>
                <a:cubicBezTo>
                  <a:pt x="8124" y="15089"/>
                  <a:pt x="8236" y="15002"/>
                  <a:pt x="8261" y="14876"/>
                </a:cubicBezTo>
                <a:cubicBezTo>
                  <a:pt x="8329" y="14540"/>
                  <a:pt x="8343" y="14235"/>
                  <a:pt x="8303" y="13977"/>
                </a:cubicBezTo>
                <a:cubicBezTo>
                  <a:pt x="8180" y="13151"/>
                  <a:pt x="7964" y="11910"/>
                  <a:pt x="7864" y="11338"/>
                </a:cubicBezTo>
                <a:lnTo>
                  <a:pt x="8704" y="11338"/>
                </a:lnTo>
                <a:lnTo>
                  <a:pt x="8704" y="16347"/>
                </a:lnTo>
                <a:lnTo>
                  <a:pt x="7752" y="16347"/>
                </a:lnTo>
                <a:cubicBezTo>
                  <a:pt x="7799" y="16243"/>
                  <a:pt x="7852" y="16126"/>
                  <a:pt x="7908" y="15994"/>
                </a:cubicBezTo>
                <a:cubicBezTo>
                  <a:pt x="7964" y="15860"/>
                  <a:pt x="7900" y="15706"/>
                  <a:pt x="7768" y="15650"/>
                </a:cubicBezTo>
                <a:cubicBezTo>
                  <a:pt x="7735" y="15636"/>
                  <a:pt x="7701" y="15629"/>
                  <a:pt x="7667" y="15629"/>
                </a:cubicBezTo>
                <a:cubicBezTo>
                  <a:pt x="7564" y="15629"/>
                  <a:pt x="7466" y="15690"/>
                  <a:pt x="7424" y="15790"/>
                </a:cubicBezTo>
                <a:cubicBezTo>
                  <a:pt x="7320" y="16042"/>
                  <a:pt x="7219" y="16241"/>
                  <a:pt x="7166" y="16344"/>
                </a:cubicBezTo>
                <a:lnTo>
                  <a:pt x="3768" y="16344"/>
                </a:lnTo>
                <a:cubicBezTo>
                  <a:pt x="3746" y="16325"/>
                  <a:pt x="3718" y="16308"/>
                  <a:pt x="3689" y="16297"/>
                </a:cubicBezTo>
                <a:cubicBezTo>
                  <a:pt x="3625" y="16277"/>
                  <a:pt x="3062" y="16056"/>
                  <a:pt x="3174" y="15283"/>
                </a:cubicBezTo>
                <a:cubicBezTo>
                  <a:pt x="3286" y="14540"/>
                  <a:pt x="3471" y="14061"/>
                  <a:pt x="3569" y="13845"/>
                </a:cubicBezTo>
                <a:lnTo>
                  <a:pt x="3942" y="13845"/>
                </a:lnTo>
                <a:cubicBezTo>
                  <a:pt x="4376" y="13845"/>
                  <a:pt x="4729" y="13492"/>
                  <a:pt x="4729" y="13058"/>
                </a:cubicBezTo>
                <a:cubicBezTo>
                  <a:pt x="4729" y="12624"/>
                  <a:pt x="4376" y="12271"/>
                  <a:pt x="3942" y="12271"/>
                </a:cubicBezTo>
                <a:lnTo>
                  <a:pt x="790" y="12271"/>
                </a:lnTo>
                <a:cubicBezTo>
                  <a:pt x="356" y="12271"/>
                  <a:pt x="0" y="12624"/>
                  <a:pt x="0" y="13058"/>
                </a:cubicBezTo>
                <a:cubicBezTo>
                  <a:pt x="0" y="13492"/>
                  <a:pt x="356" y="13845"/>
                  <a:pt x="790" y="13845"/>
                </a:cubicBezTo>
                <a:lnTo>
                  <a:pt x="1121" y="13845"/>
                </a:lnTo>
                <a:cubicBezTo>
                  <a:pt x="1219" y="14061"/>
                  <a:pt x="1409" y="14540"/>
                  <a:pt x="1518" y="15283"/>
                </a:cubicBezTo>
                <a:cubicBezTo>
                  <a:pt x="1633" y="16056"/>
                  <a:pt x="1070" y="16274"/>
                  <a:pt x="1006" y="16297"/>
                </a:cubicBezTo>
                <a:cubicBezTo>
                  <a:pt x="975" y="16308"/>
                  <a:pt x="950" y="16322"/>
                  <a:pt x="924" y="16344"/>
                </a:cubicBezTo>
                <a:lnTo>
                  <a:pt x="790" y="16344"/>
                </a:lnTo>
                <a:cubicBezTo>
                  <a:pt x="356" y="16344"/>
                  <a:pt x="0" y="16697"/>
                  <a:pt x="0" y="17131"/>
                </a:cubicBezTo>
                <a:cubicBezTo>
                  <a:pt x="0" y="17566"/>
                  <a:pt x="356" y="17919"/>
                  <a:pt x="790" y="17919"/>
                </a:cubicBezTo>
                <a:lnTo>
                  <a:pt x="17142" y="17919"/>
                </a:lnTo>
                <a:cubicBezTo>
                  <a:pt x="17576" y="17919"/>
                  <a:pt x="17929" y="17566"/>
                  <a:pt x="17929" y="17131"/>
                </a:cubicBezTo>
                <a:cubicBezTo>
                  <a:pt x="17929" y="16697"/>
                  <a:pt x="17576" y="16353"/>
                  <a:pt x="17142" y="16353"/>
                </a:cubicBezTo>
                <a:lnTo>
                  <a:pt x="17007" y="16353"/>
                </a:lnTo>
                <a:cubicBezTo>
                  <a:pt x="16982" y="16333"/>
                  <a:pt x="16954" y="16319"/>
                  <a:pt x="16923" y="16308"/>
                </a:cubicBezTo>
                <a:cubicBezTo>
                  <a:pt x="16923" y="16308"/>
                  <a:pt x="16769" y="16252"/>
                  <a:pt x="16629" y="16109"/>
                </a:cubicBezTo>
                <a:cubicBezTo>
                  <a:pt x="16436" y="15910"/>
                  <a:pt x="16363" y="15636"/>
                  <a:pt x="16411" y="15294"/>
                </a:cubicBezTo>
                <a:cubicBezTo>
                  <a:pt x="16523" y="14551"/>
                  <a:pt x="16708" y="14070"/>
                  <a:pt x="16806" y="13857"/>
                </a:cubicBezTo>
                <a:lnTo>
                  <a:pt x="17139" y="13857"/>
                </a:lnTo>
                <a:cubicBezTo>
                  <a:pt x="17573" y="13857"/>
                  <a:pt x="17926" y="13504"/>
                  <a:pt x="17926" y="13069"/>
                </a:cubicBezTo>
                <a:cubicBezTo>
                  <a:pt x="17926" y="12635"/>
                  <a:pt x="17573" y="12282"/>
                  <a:pt x="17139" y="12282"/>
                </a:cubicBezTo>
                <a:lnTo>
                  <a:pt x="13987" y="12282"/>
                </a:lnTo>
                <a:cubicBezTo>
                  <a:pt x="13553" y="12282"/>
                  <a:pt x="13200" y="12635"/>
                  <a:pt x="13200" y="13069"/>
                </a:cubicBezTo>
                <a:cubicBezTo>
                  <a:pt x="13200" y="13504"/>
                  <a:pt x="13553" y="13857"/>
                  <a:pt x="13987" y="13857"/>
                </a:cubicBezTo>
                <a:lnTo>
                  <a:pt x="14360" y="13857"/>
                </a:lnTo>
                <a:cubicBezTo>
                  <a:pt x="14458" y="14067"/>
                  <a:pt x="14643" y="14543"/>
                  <a:pt x="14755" y="15294"/>
                </a:cubicBezTo>
                <a:cubicBezTo>
                  <a:pt x="14870" y="16067"/>
                  <a:pt x="14310" y="16283"/>
                  <a:pt x="14242" y="16308"/>
                </a:cubicBezTo>
                <a:cubicBezTo>
                  <a:pt x="14212" y="16319"/>
                  <a:pt x="14186" y="16333"/>
                  <a:pt x="14164" y="16353"/>
                </a:cubicBezTo>
                <a:lnTo>
                  <a:pt x="10766" y="16353"/>
                </a:lnTo>
                <a:cubicBezTo>
                  <a:pt x="10696" y="16224"/>
                  <a:pt x="10556" y="15932"/>
                  <a:pt x="10418" y="15582"/>
                </a:cubicBezTo>
                <a:cubicBezTo>
                  <a:pt x="10186" y="14963"/>
                  <a:pt x="10091" y="14439"/>
                  <a:pt x="10147" y="14061"/>
                </a:cubicBezTo>
                <a:cubicBezTo>
                  <a:pt x="10276" y="13193"/>
                  <a:pt x="10511" y="11862"/>
                  <a:pt x="10601" y="11347"/>
                </a:cubicBezTo>
                <a:lnTo>
                  <a:pt x="12749" y="11347"/>
                </a:lnTo>
                <a:cubicBezTo>
                  <a:pt x="13183" y="11347"/>
                  <a:pt x="13536" y="10994"/>
                  <a:pt x="13536" y="10559"/>
                </a:cubicBezTo>
                <a:cubicBezTo>
                  <a:pt x="13536" y="10125"/>
                  <a:pt x="13183" y="9769"/>
                  <a:pt x="12749" y="9769"/>
                </a:cubicBezTo>
                <a:lnTo>
                  <a:pt x="9228" y="9769"/>
                </a:lnTo>
                <a:lnTo>
                  <a:pt x="9228" y="5144"/>
                </a:lnTo>
                <a:cubicBezTo>
                  <a:pt x="9704" y="5069"/>
                  <a:pt x="10116" y="4788"/>
                  <a:pt x="10368" y="4399"/>
                </a:cubicBezTo>
                <a:cubicBezTo>
                  <a:pt x="10665" y="4861"/>
                  <a:pt x="11180" y="5167"/>
                  <a:pt x="11769" y="5167"/>
                </a:cubicBezTo>
                <a:cubicBezTo>
                  <a:pt x="12357" y="5167"/>
                  <a:pt x="12870" y="4859"/>
                  <a:pt x="13169" y="4399"/>
                </a:cubicBezTo>
                <a:cubicBezTo>
                  <a:pt x="13466" y="4861"/>
                  <a:pt x="13982" y="5167"/>
                  <a:pt x="14570" y="5167"/>
                </a:cubicBezTo>
                <a:cubicBezTo>
                  <a:pt x="14828" y="5167"/>
                  <a:pt x="15077" y="5105"/>
                  <a:pt x="15307" y="4993"/>
                </a:cubicBezTo>
                <a:cubicBezTo>
                  <a:pt x="15439" y="4931"/>
                  <a:pt x="15489" y="4774"/>
                  <a:pt x="15427" y="4640"/>
                </a:cubicBezTo>
                <a:cubicBezTo>
                  <a:pt x="15382" y="4548"/>
                  <a:pt x="15289" y="4495"/>
                  <a:pt x="15192" y="4495"/>
                </a:cubicBezTo>
                <a:cubicBezTo>
                  <a:pt x="15153" y="4495"/>
                  <a:pt x="15112" y="4504"/>
                  <a:pt x="15074" y="4522"/>
                </a:cubicBezTo>
                <a:cubicBezTo>
                  <a:pt x="14915" y="4598"/>
                  <a:pt x="14744" y="4640"/>
                  <a:pt x="14570" y="4640"/>
                </a:cubicBezTo>
                <a:cubicBezTo>
                  <a:pt x="13943" y="4640"/>
                  <a:pt x="13430" y="4130"/>
                  <a:pt x="13430" y="3503"/>
                </a:cubicBezTo>
                <a:lnTo>
                  <a:pt x="13430" y="3066"/>
                </a:lnTo>
                <a:lnTo>
                  <a:pt x="15708" y="3066"/>
                </a:lnTo>
                <a:lnTo>
                  <a:pt x="15708" y="3503"/>
                </a:lnTo>
                <a:cubicBezTo>
                  <a:pt x="15708" y="3612"/>
                  <a:pt x="15694" y="3718"/>
                  <a:pt x="15663" y="3825"/>
                </a:cubicBezTo>
                <a:cubicBezTo>
                  <a:pt x="15621" y="3965"/>
                  <a:pt x="15699" y="4108"/>
                  <a:pt x="15839" y="4150"/>
                </a:cubicBezTo>
                <a:cubicBezTo>
                  <a:pt x="15864" y="4157"/>
                  <a:pt x="15890" y="4161"/>
                  <a:pt x="15914" y="4161"/>
                </a:cubicBezTo>
                <a:cubicBezTo>
                  <a:pt x="16028" y="4161"/>
                  <a:pt x="16132" y="4085"/>
                  <a:pt x="16167" y="3970"/>
                </a:cubicBezTo>
                <a:cubicBezTo>
                  <a:pt x="16212" y="3822"/>
                  <a:pt x="16231" y="3660"/>
                  <a:pt x="16231" y="3503"/>
                </a:cubicBezTo>
                <a:lnTo>
                  <a:pt x="16231" y="2802"/>
                </a:lnTo>
                <a:cubicBezTo>
                  <a:pt x="16231" y="2690"/>
                  <a:pt x="16161" y="2592"/>
                  <a:pt x="16061" y="2556"/>
                </a:cubicBezTo>
                <a:lnTo>
                  <a:pt x="9368" y="49"/>
                </a:lnTo>
                <a:cubicBezTo>
                  <a:pt x="9281" y="18"/>
                  <a:pt x="9194" y="1"/>
                  <a:pt x="9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7" name="Google Shape;2157;p71"/>
          <p:cNvGrpSpPr/>
          <p:nvPr/>
        </p:nvGrpSpPr>
        <p:grpSpPr>
          <a:xfrm>
            <a:off x="6666413" y="2172305"/>
            <a:ext cx="398718" cy="398830"/>
            <a:chOff x="5128353" y="2169436"/>
            <a:chExt cx="398718" cy="398830"/>
          </a:xfrm>
        </p:grpSpPr>
        <p:sp>
          <p:nvSpPr>
            <p:cNvPr id="2158" name="Google Shape;2158;p71"/>
            <p:cNvSpPr/>
            <p:nvPr/>
          </p:nvSpPr>
          <p:spPr>
            <a:xfrm>
              <a:off x="5310145" y="2428325"/>
              <a:ext cx="35024" cy="53726"/>
            </a:xfrm>
            <a:custGeom>
              <a:avLst/>
              <a:gdLst/>
              <a:ahLst/>
              <a:cxnLst/>
              <a:rect l="l" t="t" r="r" b="b"/>
              <a:pathLst>
                <a:path w="1575" h="2416" extrusionOk="0">
                  <a:moveTo>
                    <a:pt x="1051" y="524"/>
                  </a:moveTo>
                  <a:lnTo>
                    <a:pt x="1051" y="1891"/>
                  </a:lnTo>
                  <a:lnTo>
                    <a:pt x="524" y="1891"/>
                  </a:lnTo>
                  <a:lnTo>
                    <a:pt x="524" y="524"/>
                  </a:lnTo>
                  <a:close/>
                  <a:moveTo>
                    <a:pt x="401" y="1"/>
                  </a:moveTo>
                  <a:cubicBezTo>
                    <a:pt x="182" y="1"/>
                    <a:pt x="0" y="183"/>
                    <a:pt x="0" y="401"/>
                  </a:cubicBezTo>
                  <a:lnTo>
                    <a:pt x="0" y="2012"/>
                  </a:lnTo>
                  <a:cubicBezTo>
                    <a:pt x="0" y="2233"/>
                    <a:pt x="182" y="2415"/>
                    <a:pt x="401" y="2415"/>
                  </a:cubicBezTo>
                  <a:lnTo>
                    <a:pt x="1171" y="2415"/>
                  </a:lnTo>
                  <a:cubicBezTo>
                    <a:pt x="1393" y="2415"/>
                    <a:pt x="1575" y="2233"/>
                    <a:pt x="1575" y="2012"/>
                  </a:cubicBezTo>
                  <a:lnTo>
                    <a:pt x="1575" y="401"/>
                  </a:lnTo>
                  <a:cubicBezTo>
                    <a:pt x="1575" y="177"/>
                    <a:pt x="1393" y="1"/>
                    <a:pt x="1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5128353" y="2169436"/>
              <a:ext cx="398718" cy="398830"/>
            </a:xfrm>
            <a:custGeom>
              <a:avLst/>
              <a:gdLst/>
              <a:ahLst/>
              <a:cxnLst/>
              <a:rect l="l" t="t" r="r" b="b"/>
              <a:pathLst>
                <a:path w="17930" h="17935" extrusionOk="0">
                  <a:moveTo>
                    <a:pt x="8966" y="2869"/>
                  </a:moveTo>
                  <a:cubicBezTo>
                    <a:pt x="9480" y="2869"/>
                    <a:pt x="10000" y="2968"/>
                    <a:pt x="10503" y="3177"/>
                  </a:cubicBezTo>
                  <a:lnTo>
                    <a:pt x="8963" y="4872"/>
                  </a:lnTo>
                  <a:lnTo>
                    <a:pt x="7422" y="3177"/>
                  </a:lnTo>
                  <a:cubicBezTo>
                    <a:pt x="7912" y="2975"/>
                    <a:pt x="8436" y="2869"/>
                    <a:pt x="8966" y="2869"/>
                  </a:cubicBezTo>
                  <a:close/>
                  <a:moveTo>
                    <a:pt x="4026" y="523"/>
                  </a:moveTo>
                  <a:cubicBezTo>
                    <a:pt x="4191" y="523"/>
                    <a:pt x="4356" y="590"/>
                    <a:pt x="4478" y="723"/>
                  </a:cubicBezTo>
                  <a:lnTo>
                    <a:pt x="8394" y="5034"/>
                  </a:lnTo>
                  <a:cubicBezTo>
                    <a:pt x="8198" y="5140"/>
                    <a:pt x="8035" y="5303"/>
                    <a:pt x="7929" y="5499"/>
                  </a:cubicBezTo>
                  <a:lnTo>
                    <a:pt x="5985" y="3731"/>
                  </a:lnTo>
                  <a:lnTo>
                    <a:pt x="5982" y="3726"/>
                  </a:lnTo>
                  <a:lnTo>
                    <a:pt x="3617" y="1577"/>
                  </a:lnTo>
                  <a:cubicBezTo>
                    <a:pt x="3365" y="1350"/>
                    <a:pt x="3351" y="947"/>
                    <a:pt x="3598" y="700"/>
                  </a:cubicBezTo>
                  <a:cubicBezTo>
                    <a:pt x="3716" y="582"/>
                    <a:pt x="3871" y="523"/>
                    <a:pt x="4026" y="523"/>
                  </a:cubicBezTo>
                  <a:close/>
                  <a:moveTo>
                    <a:pt x="13894" y="524"/>
                  </a:moveTo>
                  <a:cubicBezTo>
                    <a:pt x="14050" y="524"/>
                    <a:pt x="14205" y="583"/>
                    <a:pt x="14324" y="703"/>
                  </a:cubicBezTo>
                  <a:cubicBezTo>
                    <a:pt x="14571" y="950"/>
                    <a:pt x="14557" y="1350"/>
                    <a:pt x="14302" y="1580"/>
                  </a:cubicBezTo>
                  <a:cubicBezTo>
                    <a:pt x="13784" y="2053"/>
                    <a:pt x="10402" y="5129"/>
                    <a:pt x="9991" y="5499"/>
                  </a:cubicBezTo>
                  <a:cubicBezTo>
                    <a:pt x="9881" y="5303"/>
                    <a:pt x="9722" y="5138"/>
                    <a:pt x="9526" y="5034"/>
                  </a:cubicBezTo>
                  <a:lnTo>
                    <a:pt x="13445" y="723"/>
                  </a:lnTo>
                  <a:cubicBezTo>
                    <a:pt x="13564" y="591"/>
                    <a:pt x="13729" y="524"/>
                    <a:pt x="13894" y="524"/>
                  </a:cubicBezTo>
                  <a:close/>
                  <a:moveTo>
                    <a:pt x="12106" y="4283"/>
                  </a:moveTo>
                  <a:cubicBezTo>
                    <a:pt x="12761" y="4947"/>
                    <a:pt x="13142" y="5625"/>
                    <a:pt x="13252" y="5830"/>
                  </a:cubicBezTo>
                  <a:lnTo>
                    <a:pt x="13252" y="5832"/>
                  </a:lnTo>
                  <a:cubicBezTo>
                    <a:pt x="13252" y="5832"/>
                    <a:pt x="13252" y="5835"/>
                    <a:pt x="13249" y="5838"/>
                  </a:cubicBezTo>
                  <a:cubicBezTo>
                    <a:pt x="13243" y="5841"/>
                    <a:pt x="13240" y="5841"/>
                    <a:pt x="13240" y="5841"/>
                  </a:cubicBezTo>
                  <a:lnTo>
                    <a:pt x="10394" y="5841"/>
                  </a:lnTo>
                  <a:lnTo>
                    <a:pt x="12106" y="4283"/>
                  </a:lnTo>
                  <a:close/>
                  <a:moveTo>
                    <a:pt x="5814" y="4292"/>
                  </a:moveTo>
                  <a:lnTo>
                    <a:pt x="7525" y="5849"/>
                  </a:lnTo>
                  <a:lnTo>
                    <a:pt x="4682" y="5849"/>
                  </a:lnTo>
                  <a:lnTo>
                    <a:pt x="4682" y="5846"/>
                  </a:lnTo>
                  <a:cubicBezTo>
                    <a:pt x="4676" y="5846"/>
                    <a:pt x="4674" y="5844"/>
                    <a:pt x="4674" y="5835"/>
                  </a:cubicBezTo>
                  <a:lnTo>
                    <a:pt x="4674" y="5832"/>
                  </a:lnTo>
                  <a:cubicBezTo>
                    <a:pt x="4780" y="5628"/>
                    <a:pt x="5158" y="4950"/>
                    <a:pt x="5814" y="4292"/>
                  </a:cubicBezTo>
                  <a:close/>
                  <a:moveTo>
                    <a:pt x="8963" y="5412"/>
                  </a:moveTo>
                  <a:cubicBezTo>
                    <a:pt x="9330" y="5412"/>
                    <a:pt x="9612" y="5712"/>
                    <a:pt x="9612" y="6062"/>
                  </a:cubicBezTo>
                  <a:cubicBezTo>
                    <a:pt x="9612" y="6424"/>
                    <a:pt x="9318" y="6715"/>
                    <a:pt x="8963" y="6715"/>
                  </a:cubicBezTo>
                  <a:cubicBezTo>
                    <a:pt x="8598" y="6715"/>
                    <a:pt x="8310" y="6418"/>
                    <a:pt x="8310" y="6062"/>
                  </a:cubicBezTo>
                  <a:cubicBezTo>
                    <a:pt x="8310" y="5706"/>
                    <a:pt x="8601" y="5412"/>
                    <a:pt x="8963" y="5412"/>
                  </a:cubicBezTo>
                  <a:close/>
                  <a:moveTo>
                    <a:pt x="12761" y="6370"/>
                  </a:moveTo>
                  <a:lnTo>
                    <a:pt x="12761" y="8435"/>
                  </a:lnTo>
                  <a:lnTo>
                    <a:pt x="10775" y="6631"/>
                  </a:lnTo>
                  <a:lnTo>
                    <a:pt x="10775" y="6370"/>
                  </a:lnTo>
                  <a:close/>
                  <a:moveTo>
                    <a:pt x="9991" y="6631"/>
                  </a:moveTo>
                  <a:lnTo>
                    <a:pt x="14302" y="10550"/>
                  </a:lnTo>
                  <a:cubicBezTo>
                    <a:pt x="14563" y="10780"/>
                    <a:pt x="14571" y="11183"/>
                    <a:pt x="14327" y="11427"/>
                  </a:cubicBezTo>
                  <a:cubicBezTo>
                    <a:pt x="14207" y="11547"/>
                    <a:pt x="14053" y="11605"/>
                    <a:pt x="13899" y="11605"/>
                  </a:cubicBezTo>
                  <a:cubicBezTo>
                    <a:pt x="13733" y="11605"/>
                    <a:pt x="13568" y="11538"/>
                    <a:pt x="13448" y="11407"/>
                  </a:cubicBezTo>
                  <a:lnTo>
                    <a:pt x="9526" y="7096"/>
                  </a:lnTo>
                  <a:cubicBezTo>
                    <a:pt x="9722" y="6987"/>
                    <a:pt x="9887" y="6827"/>
                    <a:pt x="9991" y="6631"/>
                  </a:cubicBezTo>
                  <a:close/>
                  <a:moveTo>
                    <a:pt x="7929" y="6631"/>
                  </a:moveTo>
                  <a:cubicBezTo>
                    <a:pt x="8038" y="6827"/>
                    <a:pt x="8198" y="6992"/>
                    <a:pt x="8394" y="7096"/>
                  </a:cubicBezTo>
                  <a:lnTo>
                    <a:pt x="4478" y="11407"/>
                  </a:lnTo>
                  <a:cubicBezTo>
                    <a:pt x="4359" y="11539"/>
                    <a:pt x="4195" y="11606"/>
                    <a:pt x="4029" y="11606"/>
                  </a:cubicBezTo>
                  <a:cubicBezTo>
                    <a:pt x="3874" y="11606"/>
                    <a:pt x="3718" y="11547"/>
                    <a:pt x="3598" y="11427"/>
                  </a:cubicBezTo>
                  <a:cubicBezTo>
                    <a:pt x="3351" y="11183"/>
                    <a:pt x="3363" y="10780"/>
                    <a:pt x="3617" y="10550"/>
                  </a:cubicBezTo>
                  <a:lnTo>
                    <a:pt x="7929" y="6631"/>
                  </a:lnTo>
                  <a:close/>
                  <a:moveTo>
                    <a:pt x="5688" y="12166"/>
                  </a:moveTo>
                  <a:lnTo>
                    <a:pt x="5688" y="13533"/>
                  </a:lnTo>
                  <a:lnTo>
                    <a:pt x="5164" y="13533"/>
                  </a:lnTo>
                  <a:lnTo>
                    <a:pt x="5164" y="12166"/>
                  </a:lnTo>
                  <a:close/>
                  <a:moveTo>
                    <a:pt x="12761" y="12166"/>
                  </a:moveTo>
                  <a:lnTo>
                    <a:pt x="12761" y="13533"/>
                  </a:lnTo>
                  <a:lnTo>
                    <a:pt x="12237" y="13533"/>
                  </a:lnTo>
                  <a:lnTo>
                    <a:pt x="12237" y="12166"/>
                  </a:lnTo>
                  <a:close/>
                  <a:moveTo>
                    <a:pt x="7147" y="9253"/>
                  </a:moveTo>
                  <a:lnTo>
                    <a:pt x="7147" y="16492"/>
                  </a:lnTo>
                  <a:lnTo>
                    <a:pt x="5164" y="16492"/>
                  </a:lnTo>
                  <a:lnTo>
                    <a:pt x="5164" y="14057"/>
                  </a:lnTo>
                  <a:lnTo>
                    <a:pt x="5811" y="14057"/>
                  </a:lnTo>
                  <a:cubicBezTo>
                    <a:pt x="6032" y="14057"/>
                    <a:pt x="6214" y="13875"/>
                    <a:pt x="6214" y="13654"/>
                  </a:cubicBezTo>
                  <a:lnTo>
                    <a:pt x="6214" y="12043"/>
                  </a:lnTo>
                  <a:cubicBezTo>
                    <a:pt x="6214" y="11825"/>
                    <a:pt x="6032" y="11643"/>
                    <a:pt x="5811" y="11643"/>
                  </a:cubicBezTo>
                  <a:lnTo>
                    <a:pt x="5164" y="11643"/>
                  </a:lnTo>
                  <a:lnTo>
                    <a:pt x="5164" y="11435"/>
                  </a:lnTo>
                  <a:lnTo>
                    <a:pt x="7147" y="9253"/>
                  </a:lnTo>
                  <a:close/>
                  <a:moveTo>
                    <a:pt x="8963" y="7258"/>
                  </a:moveTo>
                  <a:lnTo>
                    <a:pt x="10251" y="8676"/>
                  </a:lnTo>
                  <a:lnTo>
                    <a:pt x="10251" y="16492"/>
                  </a:lnTo>
                  <a:lnTo>
                    <a:pt x="7674" y="16492"/>
                  </a:lnTo>
                  <a:lnTo>
                    <a:pt x="7674" y="8676"/>
                  </a:lnTo>
                  <a:lnTo>
                    <a:pt x="8963" y="7258"/>
                  </a:lnTo>
                  <a:close/>
                  <a:moveTo>
                    <a:pt x="4032" y="1"/>
                  </a:moveTo>
                  <a:cubicBezTo>
                    <a:pt x="3744" y="1"/>
                    <a:pt x="3456" y="110"/>
                    <a:pt x="3234" y="333"/>
                  </a:cubicBezTo>
                  <a:cubicBezTo>
                    <a:pt x="2771" y="795"/>
                    <a:pt x="2799" y="1543"/>
                    <a:pt x="3273" y="1972"/>
                  </a:cubicBezTo>
                  <a:lnTo>
                    <a:pt x="5433" y="3939"/>
                  </a:lnTo>
                  <a:cubicBezTo>
                    <a:pt x="5125" y="4250"/>
                    <a:pt x="4150" y="5401"/>
                    <a:pt x="4150" y="5838"/>
                  </a:cubicBezTo>
                  <a:cubicBezTo>
                    <a:pt x="4150" y="6118"/>
                    <a:pt x="4368" y="6351"/>
                    <a:pt x="4640" y="6376"/>
                  </a:cubicBezTo>
                  <a:lnTo>
                    <a:pt x="4640" y="6712"/>
                  </a:lnTo>
                  <a:cubicBezTo>
                    <a:pt x="4640" y="6855"/>
                    <a:pt x="4760" y="6973"/>
                    <a:pt x="4903" y="6973"/>
                  </a:cubicBezTo>
                  <a:cubicBezTo>
                    <a:pt x="5046" y="6973"/>
                    <a:pt x="5167" y="6855"/>
                    <a:pt x="5167" y="6712"/>
                  </a:cubicBezTo>
                  <a:lnTo>
                    <a:pt x="5167" y="6379"/>
                  </a:lnTo>
                  <a:lnTo>
                    <a:pt x="7150" y="6379"/>
                  </a:lnTo>
                  <a:lnTo>
                    <a:pt x="7150" y="6636"/>
                  </a:lnTo>
                  <a:lnTo>
                    <a:pt x="5167" y="8441"/>
                  </a:lnTo>
                  <a:lnTo>
                    <a:pt x="5167" y="7875"/>
                  </a:lnTo>
                  <a:cubicBezTo>
                    <a:pt x="5167" y="7729"/>
                    <a:pt x="5046" y="7611"/>
                    <a:pt x="4903" y="7611"/>
                  </a:cubicBezTo>
                  <a:cubicBezTo>
                    <a:pt x="4760" y="7611"/>
                    <a:pt x="4640" y="7729"/>
                    <a:pt x="4640" y="7875"/>
                  </a:cubicBezTo>
                  <a:lnTo>
                    <a:pt x="4640" y="8920"/>
                  </a:lnTo>
                  <a:lnTo>
                    <a:pt x="3267" y="10166"/>
                  </a:lnTo>
                  <a:cubicBezTo>
                    <a:pt x="2791" y="10600"/>
                    <a:pt x="2771" y="11348"/>
                    <a:pt x="3228" y="11805"/>
                  </a:cubicBezTo>
                  <a:cubicBezTo>
                    <a:pt x="3450" y="12026"/>
                    <a:pt x="3739" y="12137"/>
                    <a:pt x="4029" y="12137"/>
                  </a:cubicBezTo>
                  <a:cubicBezTo>
                    <a:pt x="4241" y="12137"/>
                    <a:pt x="4454" y="12078"/>
                    <a:pt x="4640" y="11959"/>
                  </a:cubicBezTo>
                  <a:lnTo>
                    <a:pt x="4640" y="16497"/>
                  </a:lnTo>
                  <a:lnTo>
                    <a:pt x="3365" y="16497"/>
                  </a:lnTo>
                  <a:cubicBezTo>
                    <a:pt x="3222" y="16497"/>
                    <a:pt x="3105" y="16618"/>
                    <a:pt x="3105" y="16761"/>
                  </a:cubicBezTo>
                  <a:cubicBezTo>
                    <a:pt x="3105" y="16904"/>
                    <a:pt x="3222" y="17024"/>
                    <a:pt x="3365" y="17024"/>
                  </a:cubicBezTo>
                  <a:lnTo>
                    <a:pt x="17213" y="17024"/>
                  </a:lnTo>
                  <a:cubicBezTo>
                    <a:pt x="17316" y="17024"/>
                    <a:pt x="17403" y="17111"/>
                    <a:pt x="17403" y="17217"/>
                  </a:cubicBezTo>
                  <a:cubicBezTo>
                    <a:pt x="17403" y="17321"/>
                    <a:pt x="17316" y="17408"/>
                    <a:pt x="17213" y="17408"/>
                  </a:cubicBezTo>
                  <a:lnTo>
                    <a:pt x="718" y="17408"/>
                  </a:lnTo>
                  <a:cubicBezTo>
                    <a:pt x="614" y="17408"/>
                    <a:pt x="525" y="17321"/>
                    <a:pt x="525" y="17217"/>
                  </a:cubicBezTo>
                  <a:cubicBezTo>
                    <a:pt x="525" y="17111"/>
                    <a:pt x="614" y="17024"/>
                    <a:pt x="718" y="17024"/>
                  </a:cubicBezTo>
                  <a:lnTo>
                    <a:pt x="2239" y="17024"/>
                  </a:lnTo>
                  <a:cubicBezTo>
                    <a:pt x="2382" y="17024"/>
                    <a:pt x="2500" y="16904"/>
                    <a:pt x="2500" y="16761"/>
                  </a:cubicBezTo>
                  <a:cubicBezTo>
                    <a:pt x="2500" y="16618"/>
                    <a:pt x="2382" y="16497"/>
                    <a:pt x="2239" y="16497"/>
                  </a:cubicBezTo>
                  <a:lnTo>
                    <a:pt x="718" y="16497"/>
                  </a:lnTo>
                  <a:cubicBezTo>
                    <a:pt x="323" y="16497"/>
                    <a:pt x="1" y="16820"/>
                    <a:pt x="1" y="17217"/>
                  </a:cubicBezTo>
                  <a:cubicBezTo>
                    <a:pt x="1" y="17612"/>
                    <a:pt x="323" y="17934"/>
                    <a:pt x="718" y="17934"/>
                  </a:cubicBezTo>
                  <a:lnTo>
                    <a:pt x="17213" y="17934"/>
                  </a:lnTo>
                  <a:cubicBezTo>
                    <a:pt x="17608" y="17934"/>
                    <a:pt x="17930" y="17612"/>
                    <a:pt x="17930" y="17217"/>
                  </a:cubicBezTo>
                  <a:cubicBezTo>
                    <a:pt x="17930" y="16820"/>
                    <a:pt x="17605" y="16492"/>
                    <a:pt x="17210" y="16492"/>
                  </a:cubicBezTo>
                  <a:lnTo>
                    <a:pt x="13288" y="16492"/>
                  </a:lnTo>
                  <a:lnTo>
                    <a:pt x="13288" y="15679"/>
                  </a:lnTo>
                  <a:cubicBezTo>
                    <a:pt x="13288" y="15536"/>
                    <a:pt x="13167" y="15416"/>
                    <a:pt x="13025" y="15416"/>
                  </a:cubicBezTo>
                  <a:cubicBezTo>
                    <a:pt x="12879" y="15416"/>
                    <a:pt x="12761" y="15536"/>
                    <a:pt x="12761" y="15679"/>
                  </a:cubicBezTo>
                  <a:lnTo>
                    <a:pt x="12761" y="16492"/>
                  </a:lnTo>
                  <a:lnTo>
                    <a:pt x="10775" y="16492"/>
                  </a:lnTo>
                  <a:lnTo>
                    <a:pt x="10775" y="9253"/>
                  </a:lnTo>
                  <a:lnTo>
                    <a:pt x="12761" y="11435"/>
                  </a:lnTo>
                  <a:lnTo>
                    <a:pt x="12761" y="11643"/>
                  </a:lnTo>
                  <a:lnTo>
                    <a:pt x="12114" y="11643"/>
                  </a:lnTo>
                  <a:cubicBezTo>
                    <a:pt x="11893" y="11643"/>
                    <a:pt x="11711" y="11825"/>
                    <a:pt x="11711" y="12043"/>
                  </a:cubicBezTo>
                  <a:lnTo>
                    <a:pt x="11711" y="13654"/>
                  </a:lnTo>
                  <a:cubicBezTo>
                    <a:pt x="11711" y="13875"/>
                    <a:pt x="11893" y="14057"/>
                    <a:pt x="12114" y="14057"/>
                  </a:cubicBezTo>
                  <a:lnTo>
                    <a:pt x="12761" y="14057"/>
                  </a:lnTo>
                  <a:lnTo>
                    <a:pt x="12761" y="14556"/>
                  </a:lnTo>
                  <a:cubicBezTo>
                    <a:pt x="12761" y="14699"/>
                    <a:pt x="12879" y="14817"/>
                    <a:pt x="13025" y="14817"/>
                  </a:cubicBezTo>
                  <a:cubicBezTo>
                    <a:pt x="13167" y="14817"/>
                    <a:pt x="13288" y="14699"/>
                    <a:pt x="13288" y="14556"/>
                  </a:cubicBezTo>
                  <a:lnTo>
                    <a:pt x="13288" y="11953"/>
                  </a:lnTo>
                  <a:cubicBezTo>
                    <a:pt x="13473" y="12072"/>
                    <a:pt x="13685" y="12130"/>
                    <a:pt x="13896" y="12130"/>
                  </a:cubicBezTo>
                  <a:cubicBezTo>
                    <a:pt x="14186" y="12130"/>
                    <a:pt x="14475" y="12020"/>
                    <a:pt x="14697" y="11799"/>
                  </a:cubicBezTo>
                  <a:cubicBezTo>
                    <a:pt x="15156" y="11340"/>
                    <a:pt x="15140" y="10595"/>
                    <a:pt x="14661" y="10161"/>
                  </a:cubicBezTo>
                  <a:lnTo>
                    <a:pt x="13288" y="8914"/>
                  </a:lnTo>
                  <a:lnTo>
                    <a:pt x="13288" y="6370"/>
                  </a:lnTo>
                  <a:cubicBezTo>
                    <a:pt x="13672" y="6339"/>
                    <a:pt x="13890" y="5922"/>
                    <a:pt x="13717" y="5592"/>
                  </a:cubicBezTo>
                  <a:cubicBezTo>
                    <a:pt x="13602" y="5370"/>
                    <a:pt x="13196" y="4645"/>
                    <a:pt x="12498" y="3939"/>
                  </a:cubicBezTo>
                  <a:lnTo>
                    <a:pt x="14661" y="1972"/>
                  </a:lnTo>
                  <a:cubicBezTo>
                    <a:pt x="15131" y="1543"/>
                    <a:pt x="15159" y="795"/>
                    <a:pt x="14697" y="333"/>
                  </a:cubicBezTo>
                  <a:cubicBezTo>
                    <a:pt x="14476" y="112"/>
                    <a:pt x="14186" y="2"/>
                    <a:pt x="13896" y="2"/>
                  </a:cubicBezTo>
                  <a:cubicBezTo>
                    <a:pt x="13589" y="2"/>
                    <a:pt x="13282" y="126"/>
                    <a:pt x="13058" y="372"/>
                  </a:cubicBezTo>
                  <a:lnTo>
                    <a:pt x="10879" y="2770"/>
                  </a:lnTo>
                  <a:cubicBezTo>
                    <a:pt x="10265" y="2488"/>
                    <a:pt x="9615" y="2346"/>
                    <a:pt x="8966" y="2346"/>
                  </a:cubicBezTo>
                  <a:cubicBezTo>
                    <a:pt x="8316" y="2346"/>
                    <a:pt x="7667" y="2488"/>
                    <a:pt x="7055" y="2770"/>
                  </a:cubicBezTo>
                  <a:lnTo>
                    <a:pt x="4873" y="372"/>
                  </a:lnTo>
                  <a:cubicBezTo>
                    <a:pt x="4648" y="126"/>
                    <a:pt x="4340" y="1"/>
                    <a:pt x="4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71"/>
          <p:cNvGrpSpPr/>
          <p:nvPr/>
        </p:nvGrpSpPr>
        <p:grpSpPr>
          <a:xfrm>
            <a:off x="7403306" y="2172328"/>
            <a:ext cx="209477" cy="398785"/>
            <a:chOff x="5640928" y="2157650"/>
            <a:chExt cx="209477" cy="398785"/>
          </a:xfrm>
        </p:grpSpPr>
        <p:sp>
          <p:nvSpPr>
            <p:cNvPr id="2161" name="Google Shape;2161;p71"/>
            <p:cNvSpPr/>
            <p:nvPr/>
          </p:nvSpPr>
          <p:spPr>
            <a:xfrm>
              <a:off x="5640928" y="2157650"/>
              <a:ext cx="209477" cy="398785"/>
            </a:xfrm>
            <a:custGeom>
              <a:avLst/>
              <a:gdLst/>
              <a:ahLst/>
              <a:cxnLst/>
              <a:rect l="l" t="t" r="r" b="b"/>
              <a:pathLst>
                <a:path w="9420" h="17933" extrusionOk="0">
                  <a:moveTo>
                    <a:pt x="8895" y="11481"/>
                  </a:moveTo>
                  <a:lnTo>
                    <a:pt x="8895" y="13097"/>
                  </a:lnTo>
                  <a:lnTo>
                    <a:pt x="525" y="14503"/>
                  </a:lnTo>
                  <a:lnTo>
                    <a:pt x="525" y="12890"/>
                  </a:lnTo>
                  <a:lnTo>
                    <a:pt x="8895" y="11481"/>
                  </a:lnTo>
                  <a:close/>
                  <a:moveTo>
                    <a:pt x="1138" y="0"/>
                  </a:moveTo>
                  <a:cubicBezTo>
                    <a:pt x="682" y="0"/>
                    <a:pt x="315" y="367"/>
                    <a:pt x="315" y="821"/>
                  </a:cubicBezTo>
                  <a:lnTo>
                    <a:pt x="315" y="1115"/>
                  </a:lnTo>
                  <a:cubicBezTo>
                    <a:pt x="315" y="1261"/>
                    <a:pt x="435" y="1379"/>
                    <a:pt x="578" y="1379"/>
                  </a:cubicBezTo>
                  <a:cubicBezTo>
                    <a:pt x="721" y="1379"/>
                    <a:pt x="841" y="1261"/>
                    <a:pt x="841" y="1115"/>
                  </a:cubicBezTo>
                  <a:lnTo>
                    <a:pt x="841" y="821"/>
                  </a:lnTo>
                  <a:cubicBezTo>
                    <a:pt x="841" y="659"/>
                    <a:pt x="973" y="524"/>
                    <a:pt x="1138" y="524"/>
                  </a:cubicBezTo>
                  <a:lnTo>
                    <a:pt x="8282" y="524"/>
                  </a:lnTo>
                  <a:cubicBezTo>
                    <a:pt x="8447" y="524"/>
                    <a:pt x="8579" y="659"/>
                    <a:pt x="8579" y="821"/>
                  </a:cubicBezTo>
                  <a:lnTo>
                    <a:pt x="8579" y="8755"/>
                  </a:lnTo>
                  <a:lnTo>
                    <a:pt x="8091" y="8755"/>
                  </a:lnTo>
                  <a:cubicBezTo>
                    <a:pt x="7949" y="8755"/>
                    <a:pt x="7831" y="8872"/>
                    <a:pt x="7831" y="9015"/>
                  </a:cubicBezTo>
                  <a:cubicBezTo>
                    <a:pt x="7831" y="9161"/>
                    <a:pt x="7949" y="9279"/>
                    <a:pt x="8091" y="9279"/>
                  </a:cubicBezTo>
                  <a:lnTo>
                    <a:pt x="8895" y="9279"/>
                  </a:lnTo>
                  <a:lnTo>
                    <a:pt x="8895" y="10948"/>
                  </a:lnTo>
                  <a:lnTo>
                    <a:pt x="525" y="12357"/>
                  </a:lnTo>
                  <a:lnTo>
                    <a:pt x="525" y="9281"/>
                  </a:lnTo>
                  <a:lnTo>
                    <a:pt x="6934" y="9281"/>
                  </a:lnTo>
                  <a:cubicBezTo>
                    <a:pt x="7077" y="9281"/>
                    <a:pt x="7195" y="9164"/>
                    <a:pt x="7195" y="9021"/>
                  </a:cubicBezTo>
                  <a:cubicBezTo>
                    <a:pt x="7195" y="8875"/>
                    <a:pt x="7077" y="8758"/>
                    <a:pt x="6934" y="8758"/>
                  </a:cubicBezTo>
                  <a:lnTo>
                    <a:pt x="841" y="8758"/>
                  </a:lnTo>
                  <a:lnTo>
                    <a:pt x="841" y="2242"/>
                  </a:lnTo>
                  <a:cubicBezTo>
                    <a:pt x="841" y="2096"/>
                    <a:pt x="721" y="1978"/>
                    <a:pt x="578" y="1978"/>
                  </a:cubicBezTo>
                  <a:cubicBezTo>
                    <a:pt x="435" y="1978"/>
                    <a:pt x="315" y="2096"/>
                    <a:pt x="315" y="2242"/>
                  </a:cubicBezTo>
                  <a:lnTo>
                    <a:pt x="315" y="8758"/>
                  </a:lnTo>
                  <a:lnTo>
                    <a:pt x="261" y="8758"/>
                  </a:lnTo>
                  <a:cubicBezTo>
                    <a:pt x="119" y="8758"/>
                    <a:pt x="1" y="8875"/>
                    <a:pt x="1" y="9021"/>
                  </a:cubicBezTo>
                  <a:lnTo>
                    <a:pt x="1" y="17669"/>
                  </a:lnTo>
                  <a:cubicBezTo>
                    <a:pt x="1" y="17812"/>
                    <a:pt x="119" y="17932"/>
                    <a:pt x="261" y="17932"/>
                  </a:cubicBezTo>
                  <a:lnTo>
                    <a:pt x="9156" y="17932"/>
                  </a:lnTo>
                  <a:cubicBezTo>
                    <a:pt x="9302" y="17932"/>
                    <a:pt x="9419" y="17812"/>
                    <a:pt x="9419" y="17669"/>
                  </a:cubicBezTo>
                  <a:lnTo>
                    <a:pt x="9419" y="15697"/>
                  </a:lnTo>
                  <a:cubicBezTo>
                    <a:pt x="9419" y="15554"/>
                    <a:pt x="9302" y="15436"/>
                    <a:pt x="9156" y="15436"/>
                  </a:cubicBezTo>
                  <a:cubicBezTo>
                    <a:pt x="9013" y="15436"/>
                    <a:pt x="8895" y="15554"/>
                    <a:pt x="8895" y="15697"/>
                  </a:cubicBezTo>
                  <a:lnTo>
                    <a:pt x="8895" y="17406"/>
                  </a:lnTo>
                  <a:lnTo>
                    <a:pt x="525" y="17406"/>
                  </a:lnTo>
                  <a:lnTo>
                    <a:pt x="525" y="15036"/>
                  </a:lnTo>
                  <a:lnTo>
                    <a:pt x="8895" y="13629"/>
                  </a:lnTo>
                  <a:lnTo>
                    <a:pt x="8895" y="14562"/>
                  </a:lnTo>
                  <a:cubicBezTo>
                    <a:pt x="8895" y="14708"/>
                    <a:pt x="9013" y="14825"/>
                    <a:pt x="9156" y="14825"/>
                  </a:cubicBezTo>
                  <a:cubicBezTo>
                    <a:pt x="9302" y="14825"/>
                    <a:pt x="9419" y="14708"/>
                    <a:pt x="9419" y="14562"/>
                  </a:cubicBezTo>
                  <a:lnTo>
                    <a:pt x="9419" y="9015"/>
                  </a:lnTo>
                  <a:cubicBezTo>
                    <a:pt x="9419" y="8872"/>
                    <a:pt x="9302" y="8755"/>
                    <a:pt x="9156" y="8755"/>
                  </a:cubicBezTo>
                  <a:lnTo>
                    <a:pt x="9105" y="8755"/>
                  </a:lnTo>
                  <a:lnTo>
                    <a:pt x="9105" y="821"/>
                  </a:lnTo>
                  <a:cubicBezTo>
                    <a:pt x="9105" y="367"/>
                    <a:pt x="8736" y="0"/>
                    <a:pt x="8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5671282" y="2180999"/>
              <a:ext cx="56884" cy="61709"/>
            </a:xfrm>
            <a:custGeom>
              <a:avLst/>
              <a:gdLst/>
              <a:ahLst/>
              <a:cxnLst/>
              <a:rect l="l" t="t" r="r" b="b"/>
              <a:pathLst>
                <a:path w="2558" h="2775" extrusionOk="0">
                  <a:moveTo>
                    <a:pt x="2031" y="525"/>
                  </a:moveTo>
                  <a:lnTo>
                    <a:pt x="2031" y="2248"/>
                  </a:lnTo>
                  <a:lnTo>
                    <a:pt x="527" y="2248"/>
                  </a:lnTo>
                  <a:lnTo>
                    <a:pt x="527" y="525"/>
                  </a:lnTo>
                  <a:close/>
                  <a:moveTo>
                    <a:pt x="474" y="1"/>
                  </a:moveTo>
                  <a:cubicBezTo>
                    <a:pt x="213" y="1"/>
                    <a:pt x="0" y="214"/>
                    <a:pt x="0" y="472"/>
                  </a:cubicBezTo>
                  <a:lnTo>
                    <a:pt x="0" y="2301"/>
                  </a:lnTo>
                  <a:cubicBezTo>
                    <a:pt x="0" y="2559"/>
                    <a:pt x="213" y="2774"/>
                    <a:pt x="474" y="2774"/>
                  </a:cubicBezTo>
                  <a:lnTo>
                    <a:pt x="2084" y="2774"/>
                  </a:lnTo>
                  <a:cubicBezTo>
                    <a:pt x="2342" y="2774"/>
                    <a:pt x="2558" y="2559"/>
                    <a:pt x="2558" y="2301"/>
                  </a:cubicBezTo>
                  <a:lnTo>
                    <a:pt x="2558" y="472"/>
                  </a:lnTo>
                  <a:cubicBezTo>
                    <a:pt x="2558" y="211"/>
                    <a:pt x="2342"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5763167" y="2180999"/>
              <a:ext cx="56884" cy="61709"/>
            </a:xfrm>
            <a:custGeom>
              <a:avLst/>
              <a:gdLst/>
              <a:ahLst/>
              <a:cxnLst/>
              <a:rect l="l" t="t" r="r" b="b"/>
              <a:pathLst>
                <a:path w="2558" h="2775" extrusionOk="0">
                  <a:moveTo>
                    <a:pt x="2031" y="525"/>
                  </a:moveTo>
                  <a:lnTo>
                    <a:pt x="2031" y="2248"/>
                  </a:lnTo>
                  <a:lnTo>
                    <a:pt x="527" y="2248"/>
                  </a:lnTo>
                  <a:lnTo>
                    <a:pt x="527" y="525"/>
                  </a:lnTo>
                  <a:close/>
                  <a:moveTo>
                    <a:pt x="474" y="1"/>
                  </a:moveTo>
                  <a:cubicBezTo>
                    <a:pt x="213" y="1"/>
                    <a:pt x="0" y="214"/>
                    <a:pt x="0" y="472"/>
                  </a:cubicBezTo>
                  <a:lnTo>
                    <a:pt x="0" y="2301"/>
                  </a:lnTo>
                  <a:cubicBezTo>
                    <a:pt x="0" y="2559"/>
                    <a:pt x="213" y="2774"/>
                    <a:pt x="474" y="2774"/>
                  </a:cubicBezTo>
                  <a:lnTo>
                    <a:pt x="2085" y="2774"/>
                  </a:lnTo>
                  <a:cubicBezTo>
                    <a:pt x="2342" y="2774"/>
                    <a:pt x="2558" y="2559"/>
                    <a:pt x="2558" y="2301"/>
                  </a:cubicBezTo>
                  <a:lnTo>
                    <a:pt x="2558" y="472"/>
                  </a:lnTo>
                  <a:cubicBezTo>
                    <a:pt x="2558" y="214"/>
                    <a:pt x="2342" y="1"/>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5671282" y="2277755"/>
              <a:ext cx="56884" cy="61687"/>
            </a:xfrm>
            <a:custGeom>
              <a:avLst/>
              <a:gdLst/>
              <a:ahLst/>
              <a:cxnLst/>
              <a:rect l="l" t="t" r="r" b="b"/>
              <a:pathLst>
                <a:path w="2558" h="2774" extrusionOk="0">
                  <a:moveTo>
                    <a:pt x="2031" y="522"/>
                  </a:moveTo>
                  <a:lnTo>
                    <a:pt x="2031" y="2247"/>
                  </a:lnTo>
                  <a:lnTo>
                    <a:pt x="527" y="2247"/>
                  </a:lnTo>
                  <a:lnTo>
                    <a:pt x="527" y="522"/>
                  </a:lnTo>
                  <a:close/>
                  <a:moveTo>
                    <a:pt x="474" y="1"/>
                  </a:moveTo>
                  <a:cubicBezTo>
                    <a:pt x="213" y="1"/>
                    <a:pt x="0" y="216"/>
                    <a:pt x="0" y="474"/>
                  </a:cubicBezTo>
                  <a:lnTo>
                    <a:pt x="0" y="2303"/>
                  </a:lnTo>
                  <a:cubicBezTo>
                    <a:pt x="0" y="2561"/>
                    <a:pt x="213" y="2774"/>
                    <a:pt x="474" y="2774"/>
                  </a:cubicBezTo>
                  <a:lnTo>
                    <a:pt x="2084" y="2774"/>
                  </a:lnTo>
                  <a:cubicBezTo>
                    <a:pt x="2342" y="2774"/>
                    <a:pt x="2558" y="2561"/>
                    <a:pt x="2558" y="2303"/>
                  </a:cubicBezTo>
                  <a:lnTo>
                    <a:pt x="2558" y="474"/>
                  </a:lnTo>
                  <a:cubicBezTo>
                    <a:pt x="2558" y="216"/>
                    <a:pt x="2342" y="1"/>
                    <a:pt x="2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5763167" y="2277688"/>
              <a:ext cx="56884" cy="61709"/>
            </a:xfrm>
            <a:custGeom>
              <a:avLst/>
              <a:gdLst/>
              <a:ahLst/>
              <a:cxnLst/>
              <a:rect l="l" t="t" r="r" b="b"/>
              <a:pathLst>
                <a:path w="2558" h="2775" extrusionOk="0">
                  <a:moveTo>
                    <a:pt x="2031" y="530"/>
                  </a:moveTo>
                  <a:lnTo>
                    <a:pt x="2031" y="2253"/>
                  </a:lnTo>
                  <a:lnTo>
                    <a:pt x="527" y="2253"/>
                  </a:lnTo>
                  <a:lnTo>
                    <a:pt x="527" y="530"/>
                  </a:lnTo>
                  <a:close/>
                  <a:moveTo>
                    <a:pt x="474" y="1"/>
                  </a:moveTo>
                  <a:cubicBezTo>
                    <a:pt x="213" y="1"/>
                    <a:pt x="0" y="214"/>
                    <a:pt x="0" y="474"/>
                  </a:cubicBezTo>
                  <a:lnTo>
                    <a:pt x="0" y="2301"/>
                  </a:lnTo>
                  <a:cubicBezTo>
                    <a:pt x="0" y="2561"/>
                    <a:pt x="213" y="2774"/>
                    <a:pt x="474" y="2774"/>
                  </a:cubicBezTo>
                  <a:lnTo>
                    <a:pt x="2085" y="2774"/>
                  </a:lnTo>
                  <a:cubicBezTo>
                    <a:pt x="2342" y="2774"/>
                    <a:pt x="2558" y="2561"/>
                    <a:pt x="2558" y="2301"/>
                  </a:cubicBezTo>
                  <a:lnTo>
                    <a:pt x="2558" y="474"/>
                  </a:lnTo>
                  <a:cubicBezTo>
                    <a:pt x="2558" y="214"/>
                    <a:pt x="2342" y="1"/>
                    <a:pt x="2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5725786" y="2241307"/>
              <a:ext cx="39761" cy="39783"/>
            </a:xfrm>
            <a:custGeom>
              <a:avLst/>
              <a:gdLst/>
              <a:ahLst/>
              <a:cxnLst/>
              <a:rect l="l" t="t" r="r" b="b"/>
              <a:pathLst>
                <a:path w="1788" h="1789" extrusionOk="0">
                  <a:moveTo>
                    <a:pt x="894" y="1"/>
                  </a:moveTo>
                  <a:cubicBezTo>
                    <a:pt x="751" y="1"/>
                    <a:pt x="631" y="121"/>
                    <a:pt x="631" y="264"/>
                  </a:cubicBezTo>
                  <a:lnTo>
                    <a:pt x="631" y="631"/>
                  </a:lnTo>
                  <a:lnTo>
                    <a:pt x="264" y="631"/>
                  </a:lnTo>
                  <a:cubicBezTo>
                    <a:pt x="121" y="631"/>
                    <a:pt x="0" y="751"/>
                    <a:pt x="0" y="894"/>
                  </a:cubicBezTo>
                  <a:cubicBezTo>
                    <a:pt x="0" y="1037"/>
                    <a:pt x="121" y="1158"/>
                    <a:pt x="264" y="1158"/>
                  </a:cubicBezTo>
                  <a:lnTo>
                    <a:pt x="631" y="1158"/>
                  </a:lnTo>
                  <a:lnTo>
                    <a:pt x="631" y="1525"/>
                  </a:lnTo>
                  <a:cubicBezTo>
                    <a:pt x="631" y="1668"/>
                    <a:pt x="751" y="1788"/>
                    <a:pt x="894" y="1788"/>
                  </a:cubicBezTo>
                  <a:cubicBezTo>
                    <a:pt x="1037" y="1788"/>
                    <a:pt x="1157" y="1668"/>
                    <a:pt x="1157" y="1525"/>
                  </a:cubicBezTo>
                  <a:lnTo>
                    <a:pt x="1157" y="1158"/>
                  </a:lnTo>
                  <a:lnTo>
                    <a:pt x="1524" y="1158"/>
                  </a:lnTo>
                  <a:cubicBezTo>
                    <a:pt x="1667" y="1158"/>
                    <a:pt x="1788" y="1037"/>
                    <a:pt x="1788" y="894"/>
                  </a:cubicBezTo>
                  <a:cubicBezTo>
                    <a:pt x="1788" y="751"/>
                    <a:pt x="1667" y="631"/>
                    <a:pt x="1524" y="631"/>
                  </a:cubicBezTo>
                  <a:lnTo>
                    <a:pt x="1157" y="631"/>
                  </a:lnTo>
                  <a:lnTo>
                    <a:pt x="1157" y="264"/>
                  </a:lnTo>
                  <a:cubicBezTo>
                    <a:pt x="1157" y="118"/>
                    <a:pt x="1037"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71"/>
          <p:cNvGrpSpPr/>
          <p:nvPr/>
        </p:nvGrpSpPr>
        <p:grpSpPr>
          <a:xfrm>
            <a:off x="1436563" y="2826289"/>
            <a:ext cx="409326" cy="398696"/>
            <a:chOff x="1395233" y="2842921"/>
            <a:chExt cx="409326" cy="398696"/>
          </a:xfrm>
        </p:grpSpPr>
        <p:sp>
          <p:nvSpPr>
            <p:cNvPr id="2168" name="Google Shape;2168;p71"/>
            <p:cNvSpPr/>
            <p:nvPr/>
          </p:nvSpPr>
          <p:spPr>
            <a:xfrm>
              <a:off x="1405840" y="2842921"/>
              <a:ext cx="398718" cy="398696"/>
            </a:xfrm>
            <a:custGeom>
              <a:avLst/>
              <a:gdLst/>
              <a:ahLst/>
              <a:cxnLst/>
              <a:rect l="l" t="t" r="r" b="b"/>
              <a:pathLst>
                <a:path w="17930" h="17929" extrusionOk="0">
                  <a:moveTo>
                    <a:pt x="8952" y="0"/>
                  </a:moveTo>
                  <a:cubicBezTo>
                    <a:pt x="8620" y="0"/>
                    <a:pt x="8287" y="19"/>
                    <a:pt x="7956" y="56"/>
                  </a:cubicBezTo>
                  <a:cubicBezTo>
                    <a:pt x="3541" y="552"/>
                    <a:pt x="0" y="4286"/>
                    <a:pt x="0" y="8964"/>
                  </a:cubicBezTo>
                  <a:cubicBezTo>
                    <a:pt x="0" y="13917"/>
                    <a:pt x="4009" y="17929"/>
                    <a:pt x="8965" y="17929"/>
                  </a:cubicBezTo>
                  <a:cubicBezTo>
                    <a:pt x="13920" y="17929"/>
                    <a:pt x="17929" y="13917"/>
                    <a:pt x="17929" y="8964"/>
                  </a:cubicBezTo>
                  <a:cubicBezTo>
                    <a:pt x="17929" y="6199"/>
                    <a:pt x="16680" y="3675"/>
                    <a:pt x="14590" y="1989"/>
                  </a:cubicBezTo>
                  <a:cubicBezTo>
                    <a:pt x="14541" y="1949"/>
                    <a:pt x="14482" y="1929"/>
                    <a:pt x="14424" y="1929"/>
                  </a:cubicBezTo>
                  <a:cubicBezTo>
                    <a:pt x="14348" y="1929"/>
                    <a:pt x="14272" y="1962"/>
                    <a:pt x="14220" y="2025"/>
                  </a:cubicBezTo>
                  <a:cubicBezTo>
                    <a:pt x="14131" y="2137"/>
                    <a:pt x="14147" y="2303"/>
                    <a:pt x="14259" y="2395"/>
                  </a:cubicBezTo>
                  <a:cubicBezTo>
                    <a:pt x="16223" y="3981"/>
                    <a:pt x="17405" y="6351"/>
                    <a:pt x="17405" y="8967"/>
                  </a:cubicBezTo>
                  <a:cubicBezTo>
                    <a:pt x="17405" y="13632"/>
                    <a:pt x="13629" y="17405"/>
                    <a:pt x="8965" y="17405"/>
                  </a:cubicBezTo>
                  <a:cubicBezTo>
                    <a:pt x="4300" y="17405"/>
                    <a:pt x="527" y="13632"/>
                    <a:pt x="527" y="8967"/>
                  </a:cubicBezTo>
                  <a:cubicBezTo>
                    <a:pt x="527" y="4656"/>
                    <a:pt x="3763" y="1059"/>
                    <a:pt x="8015" y="580"/>
                  </a:cubicBezTo>
                  <a:cubicBezTo>
                    <a:pt x="8329" y="544"/>
                    <a:pt x="8643" y="527"/>
                    <a:pt x="8957" y="527"/>
                  </a:cubicBezTo>
                  <a:cubicBezTo>
                    <a:pt x="10507" y="527"/>
                    <a:pt x="12045" y="953"/>
                    <a:pt x="13363" y="1759"/>
                  </a:cubicBezTo>
                  <a:cubicBezTo>
                    <a:pt x="13406" y="1786"/>
                    <a:pt x="13452" y="1799"/>
                    <a:pt x="13499" y="1799"/>
                  </a:cubicBezTo>
                  <a:cubicBezTo>
                    <a:pt x="13587" y="1799"/>
                    <a:pt x="13673" y="1753"/>
                    <a:pt x="13724" y="1672"/>
                  </a:cubicBezTo>
                  <a:cubicBezTo>
                    <a:pt x="13800" y="1549"/>
                    <a:pt x="13758" y="1387"/>
                    <a:pt x="13638" y="1311"/>
                  </a:cubicBezTo>
                  <a:cubicBezTo>
                    <a:pt x="12232" y="453"/>
                    <a:pt x="10598" y="0"/>
                    <a:pt x="8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1395233" y="2947081"/>
              <a:ext cx="258933" cy="259667"/>
            </a:xfrm>
            <a:custGeom>
              <a:avLst/>
              <a:gdLst/>
              <a:ahLst/>
              <a:cxnLst/>
              <a:rect l="l" t="t" r="r" b="b"/>
              <a:pathLst>
                <a:path w="11644" h="11677" extrusionOk="0">
                  <a:moveTo>
                    <a:pt x="3557" y="0"/>
                  </a:moveTo>
                  <a:cubicBezTo>
                    <a:pt x="3474" y="0"/>
                    <a:pt x="3392" y="39"/>
                    <a:pt x="3343" y="112"/>
                  </a:cubicBezTo>
                  <a:cubicBezTo>
                    <a:pt x="1" y="4981"/>
                    <a:pt x="3494" y="11676"/>
                    <a:pt x="9442" y="11676"/>
                  </a:cubicBezTo>
                  <a:cubicBezTo>
                    <a:pt x="10111" y="11676"/>
                    <a:pt x="10775" y="11584"/>
                    <a:pt x="11425" y="11404"/>
                  </a:cubicBezTo>
                  <a:cubicBezTo>
                    <a:pt x="11565" y="11368"/>
                    <a:pt x="11644" y="11222"/>
                    <a:pt x="11607" y="11082"/>
                  </a:cubicBezTo>
                  <a:cubicBezTo>
                    <a:pt x="11575" y="10965"/>
                    <a:pt x="11469" y="10891"/>
                    <a:pt x="11354" y="10891"/>
                  </a:cubicBezTo>
                  <a:cubicBezTo>
                    <a:pt x="11331" y="10891"/>
                    <a:pt x="11308" y="10894"/>
                    <a:pt x="11285" y="10900"/>
                  </a:cubicBezTo>
                  <a:cubicBezTo>
                    <a:pt x="10636" y="11081"/>
                    <a:pt x="10000" y="11165"/>
                    <a:pt x="9386" y="11165"/>
                  </a:cubicBezTo>
                  <a:cubicBezTo>
                    <a:pt x="4183" y="11165"/>
                    <a:pt x="540" y="5127"/>
                    <a:pt x="3775" y="409"/>
                  </a:cubicBezTo>
                  <a:cubicBezTo>
                    <a:pt x="3856" y="291"/>
                    <a:pt x="3828" y="129"/>
                    <a:pt x="3704" y="45"/>
                  </a:cubicBezTo>
                  <a:cubicBezTo>
                    <a:pt x="3660" y="15"/>
                    <a:pt x="3608" y="0"/>
                    <a:pt x="3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1483716" y="2878100"/>
              <a:ext cx="285885" cy="313994"/>
            </a:xfrm>
            <a:custGeom>
              <a:avLst/>
              <a:gdLst/>
              <a:ahLst/>
              <a:cxnLst/>
              <a:rect l="l" t="t" r="r" b="b"/>
              <a:pathLst>
                <a:path w="12856" h="14120" extrusionOk="0">
                  <a:moveTo>
                    <a:pt x="5476" y="1"/>
                  </a:moveTo>
                  <a:cubicBezTo>
                    <a:pt x="5472" y="1"/>
                    <a:pt x="5469" y="1"/>
                    <a:pt x="5466" y="1"/>
                  </a:cubicBezTo>
                  <a:cubicBezTo>
                    <a:pt x="3426" y="1"/>
                    <a:pt x="1507" y="827"/>
                    <a:pt x="98" y="2315"/>
                  </a:cubicBezTo>
                  <a:cubicBezTo>
                    <a:pt x="0" y="2418"/>
                    <a:pt x="3" y="2586"/>
                    <a:pt x="109" y="2684"/>
                  </a:cubicBezTo>
                  <a:cubicBezTo>
                    <a:pt x="160" y="2732"/>
                    <a:pt x="225" y="2756"/>
                    <a:pt x="291" y="2756"/>
                  </a:cubicBezTo>
                  <a:cubicBezTo>
                    <a:pt x="360" y="2756"/>
                    <a:pt x="429" y="2729"/>
                    <a:pt x="479" y="2676"/>
                  </a:cubicBezTo>
                  <a:cubicBezTo>
                    <a:pt x="1790" y="1292"/>
                    <a:pt x="3569" y="525"/>
                    <a:pt x="5471" y="525"/>
                  </a:cubicBezTo>
                  <a:cubicBezTo>
                    <a:pt x="9261" y="525"/>
                    <a:pt x="12335" y="3600"/>
                    <a:pt x="12335" y="7388"/>
                  </a:cubicBezTo>
                  <a:cubicBezTo>
                    <a:pt x="12335" y="10175"/>
                    <a:pt x="10682" y="12540"/>
                    <a:pt x="8359" y="13618"/>
                  </a:cubicBezTo>
                  <a:cubicBezTo>
                    <a:pt x="8222" y="13677"/>
                    <a:pt x="8166" y="13834"/>
                    <a:pt x="8225" y="13969"/>
                  </a:cubicBezTo>
                  <a:cubicBezTo>
                    <a:pt x="8273" y="14061"/>
                    <a:pt x="8365" y="14120"/>
                    <a:pt x="8463" y="14120"/>
                  </a:cubicBezTo>
                  <a:cubicBezTo>
                    <a:pt x="8502" y="14120"/>
                    <a:pt x="8539" y="14111"/>
                    <a:pt x="8575" y="14095"/>
                  </a:cubicBezTo>
                  <a:cubicBezTo>
                    <a:pt x="11074" y="12935"/>
                    <a:pt x="12856" y="10394"/>
                    <a:pt x="12856" y="7388"/>
                  </a:cubicBezTo>
                  <a:cubicBezTo>
                    <a:pt x="12856" y="3310"/>
                    <a:pt x="9553" y="1"/>
                    <a:pt x="5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1460411" y="2988532"/>
              <a:ext cx="93019" cy="111677"/>
            </a:xfrm>
            <a:custGeom>
              <a:avLst/>
              <a:gdLst/>
              <a:ahLst/>
              <a:cxnLst/>
              <a:rect l="l" t="t" r="r" b="b"/>
              <a:pathLst>
                <a:path w="4183" h="5022" extrusionOk="0">
                  <a:moveTo>
                    <a:pt x="2195" y="525"/>
                  </a:moveTo>
                  <a:cubicBezTo>
                    <a:pt x="2299" y="525"/>
                    <a:pt x="2395" y="589"/>
                    <a:pt x="2438" y="691"/>
                  </a:cubicBezTo>
                  <a:cubicBezTo>
                    <a:pt x="2463" y="758"/>
                    <a:pt x="2463" y="828"/>
                    <a:pt x="2435" y="892"/>
                  </a:cubicBezTo>
                  <a:cubicBezTo>
                    <a:pt x="2407" y="954"/>
                    <a:pt x="2356" y="1007"/>
                    <a:pt x="2292" y="1033"/>
                  </a:cubicBezTo>
                  <a:lnTo>
                    <a:pt x="992" y="1556"/>
                  </a:lnTo>
                  <a:cubicBezTo>
                    <a:pt x="960" y="1569"/>
                    <a:pt x="927" y="1575"/>
                    <a:pt x="894" y="1575"/>
                  </a:cubicBezTo>
                  <a:cubicBezTo>
                    <a:pt x="790" y="1575"/>
                    <a:pt x="690" y="1513"/>
                    <a:pt x="647" y="1411"/>
                  </a:cubicBezTo>
                  <a:cubicBezTo>
                    <a:pt x="597" y="1276"/>
                    <a:pt x="664" y="1122"/>
                    <a:pt x="796" y="1072"/>
                  </a:cubicBezTo>
                  <a:lnTo>
                    <a:pt x="2096" y="545"/>
                  </a:lnTo>
                  <a:cubicBezTo>
                    <a:pt x="2129" y="532"/>
                    <a:pt x="2162" y="525"/>
                    <a:pt x="2195" y="525"/>
                  </a:cubicBezTo>
                  <a:close/>
                  <a:moveTo>
                    <a:pt x="2586" y="1501"/>
                  </a:moveTo>
                  <a:cubicBezTo>
                    <a:pt x="2688" y="1501"/>
                    <a:pt x="2787" y="1562"/>
                    <a:pt x="2830" y="1666"/>
                  </a:cubicBezTo>
                  <a:cubicBezTo>
                    <a:pt x="2886" y="1800"/>
                    <a:pt x="2821" y="1951"/>
                    <a:pt x="2687" y="2005"/>
                  </a:cubicBezTo>
                  <a:lnTo>
                    <a:pt x="1387" y="2531"/>
                  </a:lnTo>
                  <a:cubicBezTo>
                    <a:pt x="1356" y="2543"/>
                    <a:pt x="1324" y="2549"/>
                    <a:pt x="1292" y="2549"/>
                  </a:cubicBezTo>
                  <a:cubicBezTo>
                    <a:pt x="1189" y="2549"/>
                    <a:pt x="1088" y="2488"/>
                    <a:pt x="1045" y="2383"/>
                  </a:cubicBezTo>
                  <a:cubicBezTo>
                    <a:pt x="992" y="2251"/>
                    <a:pt x="1054" y="2097"/>
                    <a:pt x="1188" y="2044"/>
                  </a:cubicBezTo>
                  <a:lnTo>
                    <a:pt x="2488" y="1520"/>
                  </a:lnTo>
                  <a:cubicBezTo>
                    <a:pt x="2520" y="1507"/>
                    <a:pt x="2553" y="1501"/>
                    <a:pt x="2586" y="1501"/>
                  </a:cubicBezTo>
                  <a:close/>
                  <a:moveTo>
                    <a:pt x="2980" y="2474"/>
                  </a:moveTo>
                  <a:cubicBezTo>
                    <a:pt x="3085" y="2474"/>
                    <a:pt x="3184" y="2537"/>
                    <a:pt x="3225" y="2641"/>
                  </a:cubicBezTo>
                  <a:cubicBezTo>
                    <a:pt x="3278" y="2772"/>
                    <a:pt x="3216" y="2926"/>
                    <a:pt x="3082" y="2979"/>
                  </a:cubicBezTo>
                  <a:lnTo>
                    <a:pt x="1782" y="3503"/>
                  </a:lnTo>
                  <a:cubicBezTo>
                    <a:pt x="1750" y="3516"/>
                    <a:pt x="1717" y="3523"/>
                    <a:pt x="1684" y="3523"/>
                  </a:cubicBezTo>
                  <a:cubicBezTo>
                    <a:pt x="1583" y="3523"/>
                    <a:pt x="1485" y="3463"/>
                    <a:pt x="1440" y="3358"/>
                  </a:cubicBezTo>
                  <a:cubicBezTo>
                    <a:pt x="1387" y="3223"/>
                    <a:pt x="1451" y="3069"/>
                    <a:pt x="1583" y="3019"/>
                  </a:cubicBezTo>
                  <a:lnTo>
                    <a:pt x="2883" y="2492"/>
                  </a:lnTo>
                  <a:cubicBezTo>
                    <a:pt x="2915" y="2480"/>
                    <a:pt x="2948" y="2474"/>
                    <a:pt x="2980" y="2474"/>
                  </a:cubicBezTo>
                  <a:close/>
                  <a:moveTo>
                    <a:pt x="3373" y="3451"/>
                  </a:moveTo>
                  <a:cubicBezTo>
                    <a:pt x="3477" y="3451"/>
                    <a:pt x="3577" y="3513"/>
                    <a:pt x="3620" y="3615"/>
                  </a:cubicBezTo>
                  <a:cubicBezTo>
                    <a:pt x="3670" y="3750"/>
                    <a:pt x="3609" y="3901"/>
                    <a:pt x="3474" y="3957"/>
                  </a:cubicBezTo>
                  <a:lnTo>
                    <a:pt x="2174" y="4481"/>
                  </a:lnTo>
                  <a:cubicBezTo>
                    <a:pt x="2143" y="4494"/>
                    <a:pt x="2109" y="4500"/>
                    <a:pt x="2076" y="4500"/>
                  </a:cubicBezTo>
                  <a:cubicBezTo>
                    <a:pt x="1975" y="4500"/>
                    <a:pt x="1877" y="4441"/>
                    <a:pt x="1832" y="4335"/>
                  </a:cubicBezTo>
                  <a:cubicBezTo>
                    <a:pt x="1779" y="4201"/>
                    <a:pt x="1844" y="4047"/>
                    <a:pt x="1975" y="3994"/>
                  </a:cubicBezTo>
                  <a:lnTo>
                    <a:pt x="3275" y="3470"/>
                  </a:lnTo>
                  <a:cubicBezTo>
                    <a:pt x="3307" y="3457"/>
                    <a:pt x="3340" y="3451"/>
                    <a:pt x="3373" y="3451"/>
                  </a:cubicBezTo>
                  <a:close/>
                  <a:moveTo>
                    <a:pt x="2195" y="0"/>
                  </a:moveTo>
                  <a:cubicBezTo>
                    <a:pt x="2097" y="0"/>
                    <a:pt x="1997" y="19"/>
                    <a:pt x="1900" y="58"/>
                  </a:cubicBezTo>
                  <a:lnTo>
                    <a:pt x="600" y="584"/>
                  </a:lnTo>
                  <a:cubicBezTo>
                    <a:pt x="196" y="744"/>
                    <a:pt x="0" y="1206"/>
                    <a:pt x="166" y="1610"/>
                  </a:cubicBezTo>
                  <a:cubicBezTo>
                    <a:pt x="244" y="1794"/>
                    <a:pt x="378" y="1940"/>
                    <a:pt x="547" y="2019"/>
                  </a:cubicBezTo>
                  <a:cubicBezTo>
                    <a:pt x="482" y="2201"/>
                    <a:pt x="485" y="2402"/>
                    <a:pt x="558" y="2582"/>
                  </a:cubicBezTo>
                  <a:cubicBezTo>
                    <a:pt x="636" y="2769"/>
                    <a:pt x="771" y="2912"/>
                    <a:pt x="939" y="2993"/>
                  </a:cubicBezTo>
                  <a:cubicBezTo>
                    <a:pt x="874" y="3176"/>
                    <a:pt x="877" y="3374"/>
                    <a:pt x="950" y="3557"/>
                  </a:cubicBezTo>
                  <a:cubicBezTo>
                    <a:pt x="1023" y="3739"/>
                    <a:pt x="1160" y="3882"/>
                    <a:pt x="1331" y="3966"/>
                  </a:cubicBezTo>
                  <a:cubicBezTo>
                    <a:pt x="1269" y="4142"/>
                    <a:pt x="1264" y="4341"/>
                    <a:pt x="1342" y="4529"/>
                  </a:cubicBezTo>
                  <a:cubicBezTo>
                    <a:pt x="1464" y="4833"/>
                    <a:pt x="1757" y="5021"/>
                    <a:pt x="2070" y="5021"/>
                  </a:cubicBezTo>
                  <a:cubicBezTo>
                    <a:pt x="2169" y="5021"/>
                    <a:pt x="2269" y="5003"/>
                    <a:pt x="2367" y="4963"/>
                  </a:cubicBezTo>
                  <a:lnTo>
                    <a:pt x="3667" y="4439"/>
                  </a:lnTo>
                  <a:cubicBezTo>
                    <a:pt x="3863" y="4361"/>
                    <a:pt x="4015" y="4212"/>
                    <a:pt x="4099" y="4016"/>
                  </a:cubicBezTo>
                  <a:cubicBezTo>
                    <a:pt x="4177" y="3823"/>
                    <a:pt x="4183" y="3610"/>
                    <a:pt x="4102" y="3414"/>
                  </a:cubicBezTo>
                  <a:cubicBezTo>
                    <a:pt x="4029" y="3232"/>
                    <a:pt x="3891" y="3086"/>
                    <a:pt x="3721" y="3002"/>
                  </a:cubicBezTo>
                  <a:cubicBezTo>
                    <a:pt x="3785" y="2823"/>
                    <a:pt x="3782" y="2621"/>
                    <a:pt x="3709" y="2439"/>
                  </a:cubicBezTo>
                  <a:cubicBezTo>
                    <a:pt x="3637" y="2257"/>
                    <a:pt x="3499" y="2114"/>
                    <a:pt x="3328" y="2030"/>
                  </a:cubicBezTo>
                  <a:cubicBezTo>
                    <a:pt x="3390" y="1856"/>
                    <a:pt x="3393" y="1654"/>
                    <a:pt x="3317" y="1467"/>
                  </a:cubicBezTo>
                  <a:cubicBezTo>
                    <a:pt x="3239" y="1282"/>
                    <a:pt x="3104" y="1136"/>
                    <a:pt x="2936" y="1052"/>
                  </a:cubicBezTo>
                  <a:cubicBezTo>
                    <a:pt x="3003" y="876"/>
                    <a:pt x="2998" y="674"/>
                    <a:pt x="2925" y="492"/>
                  </a:cubicBezTo>
                  <a:cubicBezTo>
                    <a:pt x="2803" y="187"/>
                    <a:pt x="2508" y="0"/>
                    <a:pt x="2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1555098" y="2982194"/>
              <a:ext cx="103983" cy="110231"/>
            </a:xfrm>
            <a:custGeom>
              <a:avLst/>
              <a:gdLst/>
              <a:ahLst/>
              <a:cxnLst/>
              <a:rect l="l" t="t" r="r" b="b"/>
              <a:pathLst>
                <a:path w="4676" h="4957" extrusionOk="0">
                  <a:moveTo>
                    <a:pt x="2723" y="521"/>
                  </a:moveTo>
                  <a:cubicBezTo>
                    <a:pt x="2776" y="521"/>
                    <a:pt x="2830" y="538"/>
                    <a:pt x="2877" y="572"/>
                  </a:cubicBezTo>
                  <a:lnTo>
                    <a:pt x="4018" y="1388"/>
                  </a:lnTo>
                  <a:cubicBezTo>
                    <a:pt x="4133" y="1474"/>
                    <a:pt x="4161" y="1640"/>
                    <a:pt x="4076" y="1755"/>
                  </a:cubicBezTo>
                  <a:cubicBezTo>
                    <a:pt x="4026" y="1827"/>
                    <a:pt x="3948" y="1864"/>
                    <a:pt x="3868" y="1864"/>
                  </a:cubicBezTo>
                  <a:cubicBezTo>
                    <a:pt x="3814" y="1864"/>
                    <a:pt x="3760" y="1847"/>
                    <a:pt x="3712" y="1813"/>
                  </a:cubicBezTo>
                  <a:lnTo>
                    <a:pt x="2572" y="998"/>
                  </a:lnTo>
                  <a:cubicBezTo>
                    <a:pt x="2457" y="917"/>
                    <a:pt x="2424" y="752"/>
                    <a:pt x="2513" y="631"/>
                  </a:cubicBezTo>
                  <a:cubicBezTo>
                    <a:pt x="2564" y="559"/>
                    <a:pt x="2643" y="521"/>
                    <a:pt x="2723" y="521"/>
                  </a:cubicBezTo>
                  <a:close/>
                  <a:moveTo>
                    <a:pt x="2113" y="1381"/>
                  </a:moveTo>
                  <a:cubicBezTo>
                    <a:pt x="2166" y="1381"/>
                    <a:pt x="2219" y="1397"/>
                    <a:pt x="2264" y="1430"/>
                  </a:cubicBezTo>
                  <a:lnTo>
                    <a:pt x="3404" y="2245"/>
                  </a:lnTo>
                  <a:cubicBezTo>
                    <a:pt x="3522" y="2326"/>
                    <a:pt x="3553" y="2491"/>
                    <a:pt x="3466" y="2612"/>
                  </a:cubicBezTo>
                  <a:cubicBezTo>
                    <a:pt x="3415" y="2685"/>
                    <a:pt x="3334" y="2723"/>
                    <a:pt x="3253" y="2723"/>
                  </a:cubicBezTo>
                  <a:cubicBezTo>
                    <a:pt x="3200" y="2723"/>
                    <a:pt x="3147" y="2707"/>
                    <a:pt x="3102" y="2673"/>
                  </a:cubicBezTo>
                  <a:lnTo>
                    <a:pt x="1959" y="1855"/>
                  </a:lnTo>
                  <a:cubicBezTo>
                    <a:pt x="1841" y="1771"/>
                    <a:pt x="1816" y="1606"/>
                    <a:pt x="1900" y="1488"/>
                  </a:cubicBezTo>
                  <a:cubicBezTo>
                    <a:pt x="1951" y="1419"/>
                    <a:pt x="2032" y="1381"/>
                    <a:pt x="2113" y="1381"/>
                  </a:cubicBezTo>
                  <a:close/>
                  <a:moveTo>
                    <a:pt x="1499" y="2234"/>
                  </a:moveTo>
                  <a:cubicBezTo>
                    <a:pt x="1553" y="2234"/>
                    <a:pt x="1607" y="2250"/>
                    <a:pt x="1653" y="2284"/>
                  </a:cubicBezTo>
                  <a:lnTo>
                    <a:pt x="2796" y="3099"/>
                  </a:lnTo>
                  <a:cubicBezTo>
                    <a:pt x="2911" y="3183"/>
                    <a:pt x="2939" y="3349"/>
                    <a:pt x="2855" y="3466"/>
                  </a:cubicBezTo>
                  <a:cubicBezTo>
                    <a:pt x="2804" y="3539"/>
                    <a:pt x="2723" y="3578"/>
                    <a:pt x="2642" y="3578"/>
                  </a:cubicBezTo>
                  <a:cubicBezTo>
                    <a:pt x="2589" y="3578"/>
                    <a:pt x="2536" y="3562"/>
                    <a:pt x="2491" y="3528"/>
                  </a:cubicBezTo>
                  <a:lnTo>
                    <a:pt x="1351" y="2710"/>
                  </a:lnTo>
                  <a:cubicBezTo>
                    <a:pt x="1230" y="2626"/>
                    <a:pt x="1205" y="2463"/>
                    <a:pt x="1286" y="2346"/>
                  </a:cubicBezTo>
                  <a:lnTo>
                    <a:pt x="1289" y="2343"/>
                  </a:lnTo>
                  <a:cubicBezTo>
                    <a:pt x="1339" y="2271"/>
                    <a:pt x="1419" y="2234"/>
                    <a:pt x="1499" y="2234"/>
                  </a:cubicBezTo>
                  <a:close/>
                  <a:moveTo>
                    <a:pt x="890" y="3088"/>
                  </a:moveTo>
                  <a:cubicBezTo>
                    <a:pt x="947" y="3088"/>
                    <a:pt x="1002" y="3104"/>
                    <a:pt x="1048" y="3138"/>
                  </a:cubicBezTo>
                  <a:lnTo>
                    <a:pt x="2191" y="3954"/>
                  </a:lnTo>
                  <a:cubicBezTo>
                    <a:pt x="2303" y="4038"/>
                    <a:pt x="2331" y="4203"/>
                    <a:pt x="2247" y="4321"/>
                  </a:cubicBezTo>
                  <a:cubicBezTo>
                    <a:pt x="2197" y="4393"/>
                    <a:pt x="2117" y="4430"/>
                    <a:pt x="2037" y="4430"/>
                  </a:cubicBezTo>
                  <a:cubicBezTo>
                    <a:pt x="1983" y="4430"/>
                    <a:pt x="1929" y="4413"/>
                    <a:pt x="1883" y="4379"/>
                  </a:cubicBezTo>
                  <a:lnTo>
                    <a:pt x="740" y="3564"/>
                  </a:lnTo>
                  <a:cubicBezTo>
                    <a:pt x="625" y="3483"/>
                    <a:pt x="594" y="3321"/>
                    <a:pt x="681" y="3197"/>
                  </a:cubicBezTo>
                  <a:cubicBezTo>
                    <a:pt x="723" y="3141"/>
                    <a:pt x="782" y="3102"/>
                    <a:pt x="852" y="3091"/>
                  </a:cubicBezTo>
                  <a:cubicBezTo>
                    <a:pt x="865" y="3089"/>
                    <a:pt x="878" y="3088"/>
                    <a:pt x="890" y="3088"/>
                  </a:cubicBezTo>
                  <a:close/>
                  <a:moveTo>
                    <a:pt x="2725" y="0"/>
                  </a:moveTo>
                  <a:cubicBezTo>
                    <a:pt x="2480" y="0"/>
                    <a:pt x="2237" y="116"/>
                    <a:pt x="2082" y="334"/>
                  </a:cubicBezTo>
                  <a:cubicBezTo>
                    <a:pt x="1967" y="494"/>
                    <a:pt x="1919" y="684"/>
                    <a:pt x="1942" y="875"/>
                  </a:cubicBezTo>
                  <a:cubicBezTo>
                    <a:pt x="1760" y="917"/>
                    <a:pt x="1586" y="1023"/>
                    <a:pt x="1471" y="1189"/>
                  </a:cubicBezTo>
                  <a:cubicBezTo>
                    <a:pt x="1356" y="1351"/>
                    <a:pt x="1311" y="1544"/>
                    <a:pt x="1331" y="1729"/>
                  </a:cubicBezTo>
                  <a:cubicBezTo>
                    <a:pt x="1143" y="1771"/>
                    <a:pt x="978" y="1881"/>
                    <a:pt x="866" y="2037"/>
                  </a:cubicBezTo>
                  <a:lnTo>
                    <a:pt x="863" y="2043"/>
                  </a:lnTo>
                  <a:cubicBezTo>
                    <a:pt x="751" y="2200"/>
                    <a:pt x="701" y="2393"/>
                    <a:pt x="723" y="2584"/>
                  </a:cubicBezTo>
                  <a:cubicBezTo>
                    <a:pt x="533" y="2626"/>
                    <a:pt x="370" y="2735"/>
                    <a:pt x="253" y="2897"/>
                  </a:cubicBezTo>
                  <a:cubicBezTo>
                    <a:pt x="0" y="3250"/>
                    <a:pt x="82" y="3741"/>
                    <a:pt x="435" y="3996"/>
                  </a:cubicBezTo>
                  <a:lnTo>
                    <a:pt x="1578" y="4811"/>
                  </a:lnTo>
                  <a:cubicBezTo>
                    <a:pt x="1715" y="4909"/>
                    <a:pt x="1874" y="4956"/>
                    <a:pt x="2032" y="4956"/>
                  </a:cubicBezTo>
                  <a:cubicBezTo>
                    <a:pt x="2279" y="4956"/>
                    <a:pt x="2522" y="4841"/>
                    <a:pt x="2676" y="4626"/>
                  </a:cubicBezTo>
                  <a:cubicBezTo>
                    <a:pt x="2788" y="4469"/>
                    <a:pt x="2838" y="4276"/>
                    <a:pt x="2816" y="4082"/>
                  </a:cubicBezTo>
                  <a:cubicBezTo>
                    <a:pt x="3006" y="4040"/>
                    <a:pt x="3172" y="3934"/>
                    <a:pt x="3286" y="3772"/>
                  </a:cubicBezTo>
                  <a:cubicBezTo>
                    <a:pt x="3401" y="3606"/>
                    <a:pt x="3446" y="3416"/>
                    <a:pt x="3427" y="3228"/>
                  </a:cubicBezTo>
                  <a:cubicBezTo>
                    <a:pt x="3609" y="3186"/>
                    <a:pt x="3780" y="3082"/>
                    <a:pt x="3894" y="2917"/>
                  </a:cubicBezTo>
                  <a:cubicBezTo>
                    <a:pt x="4012" y="2752"/>
                    <a:pt x="4057" y="2561"/>
                    <a:pt x="4034" y="2374"/>
                  </a:cubicBezTo>
                  <a:cubicBezTo>
                    <a:pt x="4225" y="2332"/>
                    <a:pt x="4390" y="2225"/>
                    <a:pt x="4505" y="2063"/>
                  </a:cubicBezTo>
                  <a:cubicBezTo>
                    <a:pt x="4628" y="1886"/>
                    <a:pt x="4676" y="1682"/>
                    <a:pt x="4642" y="1474"/>
                  </a:cubicBezTo>
                  <a:cubicBezTo>
                    <a:pt x="4606" y="1267"/>
                    <a:pt x="4494" y="1085"/>
                    <a:pt x="4323" y="965"/>
                  </a:cubicBezTo>
                  <a:lnTo>
                    <a:pt x="3180" y="147"/>
                  </a:lnTo>
                  <a:cubicBezTo>
                    <a:pt x="3042" y="48"/>
                    <a:pt x="2883" y="0"/>
                    <a:pt x="2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1670467" y="3011081"/>
              <a:ext cx="72161" cy="107074"/>
            </a:xfrm>
            <a:custGeom>
              <a:avLst/>
              <a:gdLst/>
              <a:ahLst/>
              <a:cxnLst/>
              <a:rect l="l" t="t" r="r" b="b"/>
              <a:pathLst>
                <a:path w="3245" h="4815" extrusionOk="0">
                  <a:moveTo>
                    <a:pt x="2208" y="528"/>
                  </a:moveTo>
                  <a:cubicBezTo>
                    <a:pt x="2343" y="528"/>
                    <a:pt x="2460" y="632"/>
                    <a:pt x="2472" y="775"/>
                  </a:cubicBezTo>
                  <a:cubicBezTo>
                    <a:pt x="2483" y="918"/>
                    <a:pt x="2373" y="1044"/>
                    <a:pt x="2231" y="1055"/>
                  </a:cubicBezTo>
                  <a:lnTo>
                    <a:pt x="833" y="1147"/>
                  </a:lnTo>
                  <a:cubicBezTo>
                    <a:pt x="826" y="1148"/>
                    <a:pt x="819" y="1148"/>
                    <a:pt x="812" y="1148"/>
                  </a:cubicBezTo>
                  <a:cubicBezTo>
                    <a:pt x="680" y="1148"/>
                    <a:pt x="563" y="1048"/>
                    <a:pt x="553" y="904"/>
                  </a:cubicBezTo>
                  <a:cubicBezTo>
                    <a:pt x="541" y="758"/>
                    <a:pt x="651" y="632"/>
                    <a:pt x="793" y="624"/>
                  </a:cubicBezTo>
                  <a:lnTo>
                    <a:pt x="2191" y="528"/>
                  </a:lnTo>
                  <a:close/>
                  <a:moveTo>
                    <a:pt x="2287" y="1573"/>
                  </a:moveTo>
                  <a:cubicBezTo>
                    <a:pt x="2424" y="1573"/>
                    <a:pt x="2539" y="1677"/>
                    <a:pt x="2550" y="1817"/>
                  </a:cubicBezTo>
                  <a:cubicBezTo>
                    <a:pt x="2558" y="1963"/>
                    <a:pt x="2452" y="2089"/>
                    <a:pt x="2306" y="2097"/>
                  </a:cubicBezTo>
                  <a:lnTo>
                    <a:pt x="911" y="2192"/>
                  </a:lnTo>
                  <a:cubicBezTo>
                    <a:pt x="904" y="2193"/>
                    <a:pt x="898" y="2193"/>
                    <a:pt x="891" y="2193"/>
                  </a:cubicBezTo>
                  <a:cubicBezTo>
                    <a:pt x="759" y="2193"/>
                    <a:pt x="639" y="2090"/>
                    <a:pt x="631" y="1949"/>
                  </a:cubicBezTo>
                  <a:cubicBezTo>
                    <a:pt x="620" y="1803"/>
                    <a:pt x="729" y="1677"/>
                    <a:pt x="872" y="1669"/>
                  </a:cubicBezTo>
                  <a:lnTo>
                    <a:pt x="2270" y="1573"/>
                  </a:lnTo>
                  <a:close/>
                  <a:moveTo>
                    <a:pt x="2357" y="2618"/>
                  </a:moveTo>
                  <a:cubicBezTo>
                    <a:pt x="2494" y="2618"/>
                    <a:pt x="2609" y="2725"/>
                    <a:pt x="2620" y="2865"/>
                  </a:cubicBezTo>
                  <a:cubicBezTo>
                    <a:pt x="2628" y="3008"/>
                    <a:pt x="2522" y="3134"/>
                    <a:pt x="2376" y="3145"/>
                  </a:cubicBezTo>
                  <a:lnTo>
                    <a:pt x="981" y="3240"/>
                  </a:lnTo>
                  <a:cubicBezTo>
                    <a:pt x="976" y="3240"/>
                    <a:pt x="970" y="3241"/>
                    <a:pt x="965" y="3241"/>
                  </a:cubicBezTo>
                  <a:cubicBezTo>
                    <a:pt x="826" y="3241"/>
                    <a:pt x="709" y="3137"/>
                    <a:pt x="701" y="2996"/>
                  </a:cubicBezTo>
                  <a:lnTo>
                    <a:pt x="701" y="2994"/>
                  </a:lnTo>
                  <a:cubicBezTo>
                    <a:pt x="690" y="2851"/>
                    <a:pt x="799" y="2725"/>
                    <a:pt x="942" y="2713"/>
                  </a:cubicBezTo>
                  <a:lnTo>
                    <a:pt x="2340" y="2618"/>
                  </a:lnTo>
                  <a:cubicBezTo>
                    <a:pt x="2342" y="2620"/>
                    <a:pt x="2343" y="2621"/>
                    <a:pt x="2345" y="2621"/>
                  </a:cubicBezTo>
                  <a:cubicBezTo>
                    <a:pt x="2348" y="2621"/>
                    <a:pt x="2351" y="2618"/>
                    <a:pt x="2357" y="2618"/>
                  </a:cubicBezTo>
                  <a:close/>
                  <a:moveTo>
                    <a:pt x="2427" y="3669"/>
                  </a:moveTo>
                  <a:cubicBezTo>
                    <a:pt x="2567" y="3669"/>
                    <a:pt x="2679" y="3778"/>
                    <a:pt x="2684" y="3912"/>
                  </a:cubicBezTo>
                  <a:lnTo>
                    <a:pt x="2684" y="3915"/>
                  </a:lnTo>
                  <a:cubicBezTo>
                    <a:pt x="2698" y="4058"/>
                    <a:pt x="2592" y="4184"/>
                    <a:pt x="2446" y="4195"/>
                  </a:cubicBezTo>
                  <a:lnTo>
                    <a:pt x="1051" y="4291"/>
                  </a:lnTo>
                  <a:cubicBezTo>
                    <a:pt x="1046" y="4291"/>
                    <a:pt x="1040" y="4291"/>
                    <a:pt x="1035" y="4291"/>
                  </a:cubicBezTo>
                  <a:cubicBezTo>
                    <a:pt x="896" y="4291"/>
                    <a:pt x="779" y="4187"/>
                    <a:pt x="771" y="4044"/>
                  </a:cubicBezTo>
                  <a:cubicBezTo>
                    <a:pt x="760" y="3901"/>
                    <a:pt x="869" y="3775"/>
                    <a:pt x="1012" y="3764"/>
                  </a:cubicBezTo>
                  <a:lnTo>
                    <a:pt x="2410" y="3669"/>
                  </a:lnTo>
                  <a:close/>
                  <a:moveTo>
                    <a:pt x="2210" y="0"/>
                  </a:moveTo>
                  <a:cubicBezTo>
                    <a:pt x="2193" y="0"/>
                    <a:pt x="2175" y="1"/>
                    <a:pt x="2158" y="2"/>
                  </a:cubicBezTo>
                  <a:lnTo>
                    <a:pt x="760" y="94"/>
                  </a:lnTo>
                  <a:cubicBezTo>
                    <a:pt x="328" y="128"/>
                    <a:pt x="1" y="498"/>
                    <a:pt x="29" y="935"/>
                  </a:cubicBezTo>
                  <a:cubicBezTo>
                    <a:pt x="43" y="1131"/>
                    <a:pt x="127" y="1310"/>
                    <a:pt x="267" y="1447"/>
                  </a:cubicBezTo>
                  <a:cubicBezTo>
                    <a:pt x="146" y="1601"/>
                    <a:pt x="87" y="1789"/>
                    <a:pt x="102" y="1985"/>
                  </a:cubicBezTo>
                  <a:cubicBezTo>
                    <a:pt x="116" y="2181"/>
                    <a:pt x="200" y="2360"/>
                    <a:pt x="340" y="2498"/>
                  </a:cubicBezTo>
                  <a:cubicBezTo>
                    <a:pt x="219" y="2652"/>
                    <a:pt x="160" y="2840"/>
                    <a:pt x="174" y="3033"/>
                  </a:cubicBezTo>
                  <a:lnTo>
                    <a:pt x="174" y="3036"/>
                  </a:lnTo>
                  <a:cubicBezTo>
                    <a:pt x="188" y="3232"/>
                    <a:pt x="272" y="3411"/>
                    <a:pt x="412" y="3545"/>
                  </a:cubicBezTo>
                  <a:cubicBezTo>
                    <a:pt x="298" y="3691"/>
                    <a:pt x="233" y="3879"/>
                    <a:pt x="247" y="4083"/>
                  </a:cubicBezTo>
                  <a:cubicBezTo>
                    <a:pt x="275" y="4501"/>
                    <a:pt x="623" y="4815"/>
                    <a:pt x="1032" y="4815"/>
                  </a:cubicBezTo>
                  <a:cubicBezTo>
                    <a:pt x="1048" y="4815"/>
                    <a:pt x="1068" y="4815"/>
                    <a:pt x="1088" y="4812"/>
                  </a:cubicBezTo>
                  <a:lnTo>
                    <a:pt x="2486" y="4716"/>
                  </a:lnTo>
                  <a:cubicBezTo>
                    <a:pt x="2920" y="4686"/>
                    <a:pt x="3245" y="4310"/>
                    <a:pt x="3217" y="3882"/>
                  </a:cubicBezTo>
                  <a:lnTo>
                    <a:pt x="3217" y="3876"/>
                  </a:lnTo>
                  <a:cubicBezTo>
                    <a:pt x="3203" y="3680"/>
                    <a:pt x="3119" y="3503"/>
                    <a:pt x="2979" y="3369"/>
                  </a:cubicBezTo>
                  <a:cubicBezTo>
                    <a:pt x="3093" y="3223"/>
                    <a:pt x="3158" y="3033"/>
                    <a:pt x="3144" y="2831"/>
                  </a:cubicBezTo>
                  <a:cubicBezTo>
                    <a:pt x="3130" y="2629"/>
                    <a:pt x="3043" y="2453"/>
                    <a:pt x="2906" y="2318"/>
                  </a:cubicBezTo>
                  <a:cubicBezTo>
                    <a:pt x="3021" y="2173"/>
                    <a:pt x="3085" y="1982"/>
                    <a:pt x="3071" y="1781"/>
                  </a:cubicBezTo>
                  <a:cubicBezTo>
                    <a:pt x="3057" y="1584"/>
                    <a:pt x="2973" y="1405"/>
                    <a:pt x="2833" y="1268"/>
                  </a:cubicBezTo>
                  <a:cubicBezTo>
                    <a:pt x="2951" y="1117"/>
                    <a:pt x="3012" y="929"/>
                    <a:pt x="2998" y="733"/>
                  </a:cubicBezTo>
                  <a:cubicBezTo>
                    <a:pt x="2966" y="316"/>
                    <a:pt x="2621" y="0"/>
                    <a:pt x="2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1559012" y="2907810"/>
              <a:ext cx="105739" cy="66935"/>
            </a:xfrm>
            <a:custGeom>
              <a:avLst/>
              <a:gdLst/>
              <a:ahLst/>
              <a:cxnLst/>
              <a:rect l="l" t="t" r="r" b="b"/>
              <a:pathLst>
                <a:path w="4755" h="3010" extrusionOk="0">
                  <a:moveTo>
                    <a:pt x="3948" y="522"/>
                  </a:moveTo>
                  <a:cubicBezTo>
                    <a:pt x="4091" y="522"/>
                    <a:pt x="4206" y="637"/>
                    <a:pt x="4209" y="783"/>
                  </a:cubicBezTo>
                  <a:lnTo>
                    <a:pt x="4228" y="2183"/>
                  </a:lnTo>
                  <a:cubicBezTo>
                    <a:pt x="4231" y="2326"/>
                    <a:pt x="4119" y="2449"/>
                    <a:pt x="3968" y="2449"/>
                  </a:cubicBezTo>
                  <a:cubicBezTo>
                    <a:pt x="3822" y="2449"/>
                    <a:pt x="3704" y="2332"/>
                    <a:pt x="3702" y="2189"/>
                  </a:cubicBezTo>
                  <a:lnTo>
                    <a:pt x="3685" y="788"/>
                  </a:lnTo>
                  <a:cubicBezTo>
                    <a:pt x="3685" y="648"/>
                    <a:pt x="3794" y="525"/>
                    <a:pt x="3943" y="522"/>
                  </a:cubicBezTo>
                  <a:close/>
                  <a:moveTo>
                    <a:pt x="2900" y="536"/>
                  </a:moveTo>
                  <a:cubicBezTo>
                    <a:pt x="3043" y="536"/>
                    <a:pt x="3158" y="654"/>
                    <a:pt x="3161" y="797"/>
                  </a:cubicBezTo>
                  <a:lnTo>
                    <a:pt x="3181" y="2197"/>
                  </a:lnTo>
                  <a:cubicBezTo>
                    <a:pt x="3181" y="2340"/>
                    <a:pt x="3068" y="2461"/>
                    <a:pt x="2917" y="2463"/>
                  </a:cubicBezTo>
                  <a:cubicBezTo>
                    <a:pt x="2774" y="2463"/>
                    <a:pt x="2654" y="2351"/>
                    <a:pt x="2651" y="2203"/>
                  </a:cubicBezTo>
                  <a:lnTo>
                    <a:pt x="2645" y="1503"/>
                  </a:lnTo>
                  <a:lnTo>
                    <a:pt x="2637" y="802"/>
                  </a:lnTo>
                  <a:cubicBezTo>
                    <a:pt x="2637" y="659"/>
                    <a:pt x="2752" y="539"/>
                    <a:pt x="2895" y="536"/>
                  </a:cubicBezTo>
                  <a:close/>
                  <a:moveTo>
                    <a:pt x="1850" y="550"/>
                  </a:moveTo>
                  <a:cubicBezTo>
                    <a:pt x="1993" y="550"/>
                    <a:pt x="2108" y="668"/>
                    <a:pt x="2110" y="811"/>
                  </a:cubicBezTo>
                  <a:lnTo>
                    <a:pt x="2130" y="2211"/>
                  </a:lnTo>
                  <a:cubicBezTo>
                    <a:pt x="2130" y="2351"/>
                    <a:pt x="2018" y="2475"/>
                    <a:pt x="1867" y="2477"/>
                  </a:cubicBezTo>
                  <a:cubicBezTo>
                    <a:pt x="1865" y="2477"/>
                    <a:pt x="1863" y="2477"/>
                    <a:pt x="1862" y="2477"/>
                  </a:cubicBezTo>
                  <a:cubicBezTo>
                    <a:pt x="1721" y="2477"/>
                    <a:pt x="1603" y="2364"/>
                    <a:pt x="1601" y="2217"/>
                  </a:cubicBezTo>
                  <a:lnTo>
                    <a:pt x="1595" y="1517"/>
                  </a:lnTo>
                  <a:lnTo>
                    <a:pt x="1587" y="816"/>
                  </a:lnTo>
                  <a:cubicBezTo>
                    <a:pt x="1587" y="676"/>
                    <a:pt x="1696" y="556"/>
                    <a:pt x="1844" y="550"/>
                  </a:cubicBezTo>
                  <a:close/>
                  <a:moveTo>
                    <a:pt x="797" y="561"/>
                  </a:moveTo>
                  <a:cubicBezTo>
                    <a:pt x="939" y="561"/>
                    <a:pt x="1054" y="676"/>
                    <a:pt x="1057" y="822"/>
                  </a:cubicBezTo>
                  <a:lnTo>
                    <a:pt x="1077" y="2222"/>
                  </a:lnTo>
                  <a:cubicBezTo>
                    <a:pt x="1079" y="2368"/>
                    <a:pt x="965" y="2489"/>
                    <a:pt x="816" y="2489"/>
                  </a:cubicBezTo>
                  <a:cubicBezTo>
                    <a:pt x="814" y="2489"/>
                    <a:pt x="813" y="2489"/>
                    <a:pt x="811" y="2489"/>
                  </a:cubicBezTo>
                  <a:cubicBezTo>
                    <a:pt x="673" y="2489"/>
                    <a:pt x="553" y="2375"/>
                    <a:pt x="550" y="2228"/>
                  </a:cubicBezTo>
                  <a:lnTo>
                    <a:pt x="533" y="827"/>
                  </a:lnTo>
                  <a:cubicBezTo>
                    <a:pt x="533" y="687"/>
                    <a:pt x="642" y="564"/>
                    <a:pt x="791" y="561"/>
                  </a:cubicBezTo>
                  <a:close/>
                  <a:moveTo>
                    <a:pt x="3942" y="1"/>
                  </a:moveTo>
                  <a:cubicBezTo>
                    <a:pt x="3940" y="1"/>
                    <a:pt x="3939" y="1"/>
                    <a:pt x="3937" y="1"/>
                  </a:cubicBezTo>
                  <a:cubicBezTo>
                    <a:pt x="3741" y="4"/>
                    <a:pt x="3559" y="79"/>
                    <a:pt x="3416" y="208"/>
                  </a:cubicBezTo>
                  <a:cubicBezTo>
                    <a:pt x="3267" y="79"/>
                    <a:pt x="3082" y="12"/>
                    <a:pt x="2886" y="12"/>
                  </a:cubicBezTo>
                  <a:cubicBezTo>
                    <a:pt x="2682" y="15"/>
                    <a:pt x="2500" y="93"/>
                    <a:pt x="2365" y="219"/>
                  </a:cubicBezTo>
                  <a:cubicBezTo>
                    <a:pt x="2217" y="93"/>
                    <a:pt x="2032" y="23"/>
                    <a:pt x="1836" y="23"/>
                  </a:cubicBezTo>
                  <a:cubicBezTo>
                    <a:pt x="1640" y="26"/>
                    <a:pt x="1458" y="99"/>
                    <a:pt x="1315" y="228"/>
                  </a:cubicBezTo>
                  <a:cubicBezTo>
                    <a:pt x="1166" y="99"/>
                    <a:pt x="981" y="32"/>
                    <a:pt x="785" y="32"/>
                  </a:cubicBezTo>
                  <a:cubicBezTo>
                    <a:pt x="351" y="40"/>
                    <a:pt x="1" y="393"/>
                    <a:pt x="7" y="830"/>
                  </a:cubicBezTo>
                  <a:lnTo>
                    <a:pt x="26" y="2231"/>
                  </a:lnTo>
                  <a:cubicBezTo>
                    <a:pt x="32" y="2662"/>
                    <a:pt x="379" y="3010"/>
                    <a:pt x="813" y="3010"/>
                  </a:cubicBezTo>
                  <a:lnTo>
                    <a:pt x="825" y="3010"/>
                  </a:lnTo>
                  <a:cubicBezTo>
                    <a:pt x="1026" y="3007"/>
                    <a:pt x="1208" y="2928"/>
                    <a:pt x="1346" y="2802"/>
                  </a:cubicBezTo>
                  <a:cubicBezTo>
                    <a:pt x="1488" y="2928"/>
                    <a:pt x="1671" y="2998"/>
                    <a:pt x="1864" y="2998"/>
                  </a:cubicBezTo>
                  <a:lnTo>
                    <a:pt x="1872" y="2998"/>
                  </a:lnTo>
                  <a:cubicBezTo>
                    <a:pt x="2068" y="2996"/>
                    <a:pt x="2250" y="2923"/>
                    <a:pt x="2396" y="2791"/>
                  </a:cubicBezTo>
                  <a:cubicBezTo>
                    <a:pt x="2539" y="2917"/>
                    <a:pt x="2721" y="2987"/>
                    <a:pt x="2914" y="2987"/>
                  </a:cubicBezTo>
                  <a:lnTo>
                    <a:pt x="2923" y="2987"/>
                  </a:lnTo>
                  <a:cubicBezTo>
                    <a:pt x="3127" y="2984"/>
                    <a:pt x="3309" y="2906"/>
                    <a:pt x="3447" y="2780"/>
                  </a:cubicBezTo>
                  <a:cubicBezTo>
                    <a:pt x="3590" y="2906"/>
                    <a:pt x="3772" y="2976"/>
                    <a:pt x="3965" y="2976"/>
                  </a:cubicBezTo>
                  <a:lnTo>
                    <a:pt x="3973" y="2976"/>
                  </a:lnTo>
                  <a:cubicBezTo>
                    <a:pt x="4183" y="2973"/>
                    <a:pt x="4380" y="2889"/>
                    <a:pt x="4528" y="2738"/>
                  </a:cubicBezTo>
                  <a:cubicBezTo>
                    <a:pt x="4676" y="2589"/>
                    <a:pt x="4755" y="2391"/>
                    <a:pt x="4752" y="2180"/>
                  </a:cubicBezTo>
                  <a:lnTo>
                    <a:pt x="4735" y="780"/>
                  </a:lnTo>
                  <a:cubicBezTo>
                    <a:pt x="4727" y="347"/>
                    <a:pt x="4377" y="1"/>
                    <a:pt x="3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1539221" y="3101943"/>
              <a:ext cx="108586" cy="71227"/>
            </a:xfrm>
            <a:custGeom>
              <a:avLst/>
              <a:gdLst/>
              <a:ahLst/>
              <a:cxnLst/>
              <a:rect l="l" t="t" r="r" b="b"/>
              <a:pathLst>
                <a:path w="4883" h="3203" extrusionOk="0">
                  <a:moveTo>
                    <a:pt x="3961" y="527"/>
                  </a:moveTo>
                  <a:cubicBezTo>
                    <a:pt x="4099" y="527"/>
                    <a:pt x="4213" y="630"/>
                    <a:pt x="4222" y="768"/>
                  </a:cubicBezTo>
                  <a:lnTo>
                    <a:pt x="4323" y="2166"/>
                  </a:lnTo>
                  <a:cubicBezTo>
                    <a:pt x="4331" y="2306"/>
                    <a:pt x="4227" y="2435"/>
                    <a:pt x="4076" y="2446"/>
                  </a:cubicBezTo>
                  <a:cubicBezTo>
                    <a:pt x="4069" y="2446"/>
                    <a:pt x="4063" y="2447"/>
                    <a:pt x="4056" y="2447"/>
                  </a:cubicBezTo>
                  <a:cubicBezTo>
                    <a:pt x="3922" y="2447"/>
                    <a:pt x="3807" y="2341"/>
                    <a:pt x="3796" y="2205"/>
                  </a:cubicBezTo>
                  <a:lnTo>
                    <a:pt x="3695" y="807"/>
                  </a:lnTo>
                  <a:cubicBezTo>
                    <a:pt x="3692" y="667"/>
                    <a:pt x="3793" y="541"/>
                    <a:pt x="3944" y="527"/>
                  </a:cubicBezTo>
                  <a:close/>
                  <a:moveTo>
                    <a:pt x="2919" y="602"/>
                  </a:moveTo>
                  <a:cubicBezTo>
                    <a:pt x="3054" y="602"/>
                    <a:pt x="3171" y="709"/>
                    <a:pt x="3177" y="846"/>
                  </a:cubicBezTo>
                  <a:lnTo>
                    <a:pt x="3278" y="2241"/>
                  </a:lnTo>
                  <a:cubicBezTo>
                    <a:pt x="3289" y="2381"/>
                    <a:pt x="3185" y="2513"/>
                    <a:pt x="3034" y="2521"/>
                  </a:cubicBezTo>
                  <a:cubicBezTo>
                    <a:pt x="3027" y="2522"/>
                    <a:pt x="3021" y="2522"/>
                    <a:pt x="3014" y="2522"/>
                  </a:cubicBezTo>
                  <a:cubicBezTo>
                    <a:pt x="2879" y="2522"/>
                    <a:pt x="2765" y="2417"/>
                    <a:pt x="2754" y="2280"/>
                  </a:cubicBezTo>
                  <a:lnTo>
                    <a:pt x="2653" y="883"/>
                  </a:lnTo>
                  <a:cubicBezTo>
                    <a:pt x="2642" y="740"/>
                    <a:pt x="2751" y="614"/>
                    <a:pt x="2897" y="602"/>
                  </a:cubicBezTo>
                  <a:close/>
                  <a:moveTo>
                    <a:pt x="1869" y="681"/>
                  </a:moveTo>
                  <a:cubicBezTo>
                    <a:pt x="2003" y="681"/>
                    <a:pt x="2121" y="785"/>
                    <a:pt x="2129" y="922"/>
                  </a:cubicBezTo>
                  <a:lnTo>
                    <a:pt x="2233" y="2320"/>
                  </a:lnTo>
                  <a:cubicBezTo>
                    <a:pt x="2241" y="2463"/>
                    <a:pt x="2135" y="2589"/>
                    <a:pt x="1986" y="2600"/>
                  </a:cubicBezTo>
                  <a:cubicBezTo>
                    <a:pt x="1980" y="2600"/>
                    <a:pt x="1973" y="2601"/>
                    <a:pt x="1966" y="2601"/>
                  </a:cubicBezTo>
                  <a:cubicBezTo>
                    <a:pt x="1832" y="2601"/>
                    <a:pt x="1717" y="2495"/>
                    <a:pt x="1706" y="2359"/>
                  </a:cubicBezTo>
                  <a:lnTo>
                    <a:pt x="1605" y="961"/>
                  </a:lnTo>
                  <a:cubicBezTo>
                    <a:pt x="1594" y="818"/>
                    <a:pt x="1701" y="692"/>
                    <a:pt x="1849" y="681"/>
                  </a:cubicBezTo>
                  <a:close/>
                  <a:moveTo>
                    <a:pt x="821" y="754"/>
                  </a:moveTo>
                  <a:cubicBezTo>
                    <a:pt x="958" y="754"/>
                    <a:pt x="1073" y="860"/>
                    <a:pt x="1079" y="995"/>
                  </a:cubicBezTo>
                  <a:lnTo>
                    <a:pt x="1179" y="2393"/>
                  </a:lnTo>
                  <a:cubicBezTo>
                    <a:pt x="1191" y="2533"/>
                    <a:pt x="1087" y="2661"/>
                    <a:pt x="936" y="2673"/>
                  </a:cubicBezTo>
                  <a:cubicBezTo>
                    <a:pt x="929" y="2673"/>
                    <a:pt x="922" y="2673"/>
                    <a:pt x="916" y="2673"/>
                  </a:cubicBezTo>
                  <a:cubicBezTo>
                    <a:pt x="781" y="2673"/>
                    <a:pt x="666" y="2568"/>
                    <a:pt x="656" y="2432"/>
                  </a:cubicBezTo>
                  <a:lnTo>
                    <a:pt x="555" y="1034"/>
                  </a:lnTo>
                  <a:cubicBezTo>
                    <a:pt x="546" y="883"/>
                    <a:pt x="667" y="754"/>
                    <a:pt x="821" y="754"/>
                  </a:cubicBezTo>
                  <a:close/>
                  <a:moveTo>
                    <a:pt x="3963" y="1"/>
                  </a:moveTo>
                  <a:cubicBezTo>
                    <a:pt x="3944" y="1"/>
                    <a:pt x="3924" y="2"/>
                    <a:pt x="3905" y="3"/>
                  </a:cubicBezTo>
                  <a:cubicBezTo>
                    <a:pt x="3709" y="17"/>
                    <a:pt x="3530" y="101"/>
                    <a:pt x="3398" y="241"/>
                  </a:cubicBezTo>
                  <a:cubicBezTo>
                    <a:pt x="3266" y="139"/>
                    <a:pt x="3102" y="79"/>
                    <a:pt x="2924" y="79"/>
                  </a:cubicBezTo>
                  <a:cubicBezTo>
                    <a:pt x="2902" y="79"/>
                    <a:pt x="2880" y="80"/>
                    <a:pt x="2858" y="81"/>
                  </a:cubicBezTo>
                  <a:cubicBezTo>
                    <a:pt x="2659" y="95"/>
                    <a:pt x="2479" y="185"/>
                    <a:pt x="2350" y="320"/>
                  </a:cubicBezTo>
                  <a:cubicBezTo>
                    <a:pt x="2220" y="217"/>
                    <a:pt x="2054" y="154"/>
                    <a:pt x="1876" y="154"/>
                  </a:cubicBezTo>
                  <a:cubicBezTo>
                    <a:pt x="1855" y="154"/>
                    <a:pt x="1834" y="155"/>
                    <a:pt x="1813" y="157"/>
                  </a:cubicBezTo>
                  <a:cubicBezTo>
                    <a:pt x="1616" y="171"/>
                    <a:pt x="1437" y="255"/>
                    <a:pt x="1303" y="395"/>
                  </a:cubicBezTo>
                  <a:cubicBezTo>
                    <a:pt x="1173" y="293"/>
                    <a:pt x="1008" y="233"/>
                    <a:pt x="830" y="233"/>
                  </a:cubicBezTo>
                  <a:cubicBezTo>
                    <a:pt x="809" y="233"/>
                    <a:pt x="787" y="234"/>
                    <a:pt x="765" y="235"/>
                  </a:cubicBezTo>
                  <a:cubicBezTo>
                    <a:pt x="328" y="263"/>
                    <a:pt x="0" y="639"/>
                    <a:pt x="31" y="1073"/>
                  </a:cubicBezTo>
                  <a:lnTo>
                    <a:pt x="135" y="2471"/>
                  </a:lnTo>
                  <a:cubicBezTo>
                    <a:pt x="165" y="2891"/>
                    <a:pt x="516" y="3202"/>
                    <a:pt x="919" y="3202"/>
                  </a:cubicBezTo>
                  <a:cubicBezTo>
                    <a:pt x="1135" y="3202"/>
                    <a:pt x="1334" y="3115"/>
                    <a:pt x="1485" y="2961"/>
                  </a:cubicBezTo>
                  <a:cubicBezTo>
                    <a:pt x="1619" y="3065"/>
                    <a:pt x="1787" y="3124"/>
                    <a:pt x="1969" y="3124"/>
                  </a:cubicBezTo>
                  <a:cubicBezTo>
                    <a:pt x="2188" y="3124"/>
                    <a:pt x="2392" y="3034"/>
                    <a:pt x="2535" y="2883"/>
                  </a:cubicBezTo>
                  <a:cubicBezTo>
                    <a:pt x="2670" y="2986"/>
                    <a:pt x="2838" y="3048"/>
                    <a:pt x="3017" y="3048"/>
                  </a:cubicBezTo>
                  <a:cubicBezTo>
                    <a:pt x="3222" y="3048"/>
                    <a:pt x="3429" y="2967"/>
                    <a:pt x="3583" y="2804"/>
                  </a:cubicBezTo>
                  <a:cubicBezTo>
                    <a:pt x="3722" y="2913"/>
                    <a:pt x="3893" y="2972"/>
                    <a:pt x="4068" y="2972"/>
                  </a:cubicBezTo>
                  <a:cubicBezTo>
                    <a:pt x="4086" y="2972"/>
                    <a:pt x="4105" y="2971"/>
                    <a:pt x="4124" y="2970"/>
                  </a:cubicBezTo>
                  <a:cubicBezTo>
                    <a:pt x="4558" y="2939"/>
                    <a:pt x="4883" y="2563"/>
                    <a:pt x="4852" y="2129"/>
                  </a:cubicBezTo>
                  <a:lnTo>
                    <a:pt x="4748" y="731"/>
                  </a:lnTo>
                  <a:cubicBezTo>
                    <a:pt x="4719" y="316"/>
                    <a:pt x="4375" y="1"/>
                    <a:pt x="3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6" name="Google Shape;2176;p71"/>
          <p:cNvSpPr/>
          <p:nvPr/>
        </p:nvSpPr>
        <p:spPr>
          <a:xfrm>
            <a:off x="2084581" y="2826333"/>
            <a:ext cx="398674" cy="398607"/>
          </a:xfrm>
          <a:custGeom>
            <a:avLst/>
            <a:gdLst/>
            <a:ahLst/>
            <a:cxnLst/>
            <a:rect l="l" t="t" r="r" b="b"/>
            <a:pathLst>
              <a:path w="17928" h="17925" extrusionOk="0">
                <a:moveTo>
                  <a:pt x="8963" y="4066"/>
                </a:moveTo>
                <a:cubicBezTo>
                  <a:pt x="9215" y="4066"/>
                  <a:pt x="9416" y="4293"/>
                  <a:pt x="9416" y="4573"/>
                </a:cubicBezTo>
                <a:cubicBezTo>
                  <a:pt x="9416" y="4853"/>
                  <a:pt x="9215" y="5080"/>
                  <a:pt x="8963" y="5080"/>
                </a:cubicBezTo>
                <a:cubicBezTo>
                  <a:pt x="8711" y="5080"/>
                  <a:pt x="8506" y="4853"/>
                  <a:pt x="8506" y="4573"/>
                </a:cubicBezTo>
                <a:cubicBezTo>
                  <a:pt x="8506" y="4293"/>
                  <a:pt x="8711" y="4066"/>
                  <a:pt x="8963" y="4066"/>
                </a:cubicBezTo>
                <a:close/>
                <a:moveTo>
                  <a:pt x="3545" y="5819"/>
                </a:moveTo>
                <a:cubicBezTo>
                  <a:pt x="5971" y="5819"/>
                  <a:pt x="6699" y="7792"/>
                  <a:pt x="6864" y="9562"/>
                </a:cubicBezTo>
                <a:lnTo>
                  <a:pt x="6259" y="9562"/>
                </a:lnTo>
                <a:cubicBezTo>
                  <a:pt x="6114" y="8915"/>
                  <a:pt x="5847" y="8316"/>
                  <a:pt x="5492" y="7856"/>
                </a:cubicBezTo>
                <a:cubicBezTo>
                  <a:pt x="4976" y="7209"/>
                  <a:pt x="4312" y="6867"/>
                  <a:pt x="3559" y="6867"/>
                </a:cubicBezTo>
                <a:cubicBezTo>
                  <a:pt x="2982" y="6867"/>
                  <a:pt x="2609" y="6976"/>
                  <a:pt x="2385" y="7212"/>
                </a:cubicBezTo>
                <a:cubicBezTo>
                  <a:pt x="2127" y="7489"/>
                  <a:pt x="2147" y="7853"/>
                  <a:pt x="2169" y="8145"/>
                </a:cubicBezTo>
                <a:cubicBezTo>
                  <a:pt x="2172" y="8220"/>
                  <a:pt x="2178" y="8290"/>
                  <a:pt x="2178" y="8360"/>
                </a:cubicBezTo>
                <a:cubicBezTo>
                  <a:pt x="2178" y="8820"/>
                  <a:pt x="1869" y="9072"/>
                  <a:pt x="1449" y="9072"/>
                </a:cubicBezTo>
                <a:cubicBezTo>
                  <a:pt x="844" y="9072"/>
                  <a:pt x="530" y="8610"/>
                  <a:pt x="530" y="8150"/>
                </a:cubicBezTo>
                <a:cubicBezTo>
                  <a:pt x="530" y="7797"/>
                  <a:pt x="690" y="7212"/>
                  <a:pt x="1141" y="6719"/>
                </a:cubicBezTo>
                <a:cubicBezTo>
                  <a:pt x="1685" y="6130"/>
                  <a:pt x="2514" y="5819"/>
                  <a:pt x="3545" y="5819"/>
                </a:cubicBezTo>
                <a:close/>
                <a:moveTo>
                  <a:pt x="12095" y="10089"/>
                </a:moveTo>
                <a:cubicBezTo>
                  <a:pt x="12338" y="10089"/>
                  <a:pt x="12534" y="10282"/>
                  <a:pt x="12534" y="10526"/>
                </a:cubicBezTo>
                <a:cubicBezTo>
                  <a:pt x="12534" y="10767"/>
                  <a:pt x="12338" y="10963"/>
                  <a:pt x="12095" y="10963"/>
                </a:cubicBezTo>
                <a:lnTo>
                  <a:pt x="5828" y="10963"/>
                </a:lnTo>
                <a:cubicBezTo>
                  <a:pt x="5584" y="10963"/>
                  <a:pt x="5391" y="10767"/>
                  <a:pt x="5391" y="10526"/>
                </a:cubicBezTo>
                <a:cubicBezTo>
                  <a:pt x="5391" y="10282"/>
                  <a:pt x="5584" y="10089"/>
                  <a:pt x="5828" y="10089"/>
                </a:cubicBezTo>
                <a:close/>
                <a:moveTo>
                  <a:pt x="6705" y="11490"/>
                </a:moveTo>
                <a:cubicBezTo>
                  <a:pt x="6559" y="11871"/>
                  <a:pt x="6343" y="12207"/>
                  <a:pt x="6074" y="12462"/>
                </a:cubicBezTo>
                <a:cubicBezTo>
                  <a:pt x="5654" y="12865"/>
                  <a:pt x="5119" y="13067"/>
                  <a:pt x="4480" y="13067"/>
                </a:cubicBezTo>
                <a:cubicBezTo>
                  <a:pt x="3929" y="13067"/>
                  <a:pt x="3508" y="12974"/>
                  <a:pt x="3203" y="12862"/>
                </a:cubicBezTo>
                <a:cubicBezTo>
                  <a:pt x="4604" y="12792"/>
                  <a:pt x="5794" y="12666"/>
                  <a:pt x="6209" y="11490"/>
                </a:cubicBezTo>
                <a:close/>
                <a:moveTo>
                  <a:pt x="11722" y="11490"/>
                </a:moveTo>
                <a:cubicBezTo>
                  <a:pt x="12134" y="12663"/>
                  <a:pt x="13322" y="12792"/>
                  <a:pt x="14722" y="12862"/>
                </a:cubicBezTo>
                <a:cubicBezTo>
                  <a:pt x="14417" y="12974"/>
                  <a:pt x="13997" y="13067"/>
                  <a:pt x="13448" y="13067"/>
                </a:cubicBezTo>
                <a:cubicBezTo>
                  <a:pt x="12806" y="13067"/>
                  <a:pt x="12268" y="12865"/>
                  <a:pt x="11851" y="12462"/>
                </a:cubicBezTo>
                <a:cubicBezTo>
                  <a:pt x="11585" y="12207"/>
                  <a:pt x="11366" y="11871"/>
                  <a:pt x="11223" y="11490"/>
                </a:cubicBezTo>
                <a:close/>
                <a:moveTo>
                  <a:pt x="9621" y="11490"/>
                </a:moveTo>
                <a:cubicBezTo>
                  <a:pt x="9655" y="12002"/>
                  <a:pt x="9764" y="12487"/>
                  <a:pt x="9943" y="12955"/>
                </a:cubicBezTo>
                <a:cubicBezTo>
                  <a:pt x="10005" y="13117"/>
                  <a:pt x="10055" y="13282"/>
                  <a:pt x="10092" y="13451"/>
                </a:cubicBezTo>
                <a:lnTo>
                  <a:pt x="7834" y="13451"/>
                </a:lnTo>
                <a:cubicBezTo>
                  <a:pt x="7873" y="13280"/>
                  <a:pt x="7921" y="13117"/>
                  <a:pt x="7985" y="12955"/>
                </a:cubicBezTo>
                <a:cubicBezTo>
                  <a:pt x="8161" y="12487"/>
                  <a:pt x="8271" y="12002"/>
                  <a:pt x="8310" y="11490"/>
                </a:cubicBezTo>
                <a:lnTo>
                  <a:pt x="8702" y="11490"/>
                </a:lnTo>
                <a:lnTo>
                  <a:pt x="8702" y="12784"/>
                </a:lnTo>
                <a:cubicBezTo>
                  <a:pt x="8702" y="12927"/>
                  <a:pt x="8823" y="13047"/>
                  <a:pt x="8965" y="13047"/>
                </a:cubicBezTo>
                <a:cubicBezTo>
                  <a:pt x="9108" y="13047"/>
                  <a:pt x="9229" y="12927"/>
                  <a:pt x="9229" y="12784"/>
                </a:cubicBezTo>
                <a:lnTo>
                  <a:pt x="9229" y="11490"/>
                </a:lnTo>
                <a:close/>
                <a:moveTo>
                  <a:pt x="10730" y="13974"/>
                </a:moveTo>
                <a:cubicBezTo>
                  <a:pt x="10971" y="13974"/>
                  <a:pt x="11167" y="14170"/>
                  <a:pt x="11167" y="14411"/>
                </a:cubicBezTo>
                <a:cubicBezTo>
                  <a:pt x="11167" y="14655"/>
                  <a:pt x="10971" y="14851"/>
                  <a:pt x="10730" y="14851"/>
                </a:cubicBezTo>
                <a:lnTo>
                  <a:pt x="7192" y="14851"/>
                </a:lnTo>
                <a:cubicBezTo>
                  <a:pt x="6951" y="14851"/>
                  <a:pt x="6755" y="14655"/>
                  <a:pt x="6755" y="14411"/>
                </a:cubicBezTo>
                <a:cubicBezTo>
                  <a:pt x="6755" y="14170"/>
                  <a:pt x="6951" y="13974"/>
                  <a:pt x="7192" y="13974"/>
                </a:cubicBezTo>
                <a:close/>
                <a:moveTo>
                  <a:pt x="8963" y="1"/>
                </a:moveTo>
                <a:cubicBezTo>
                  <a:pt x="8859" y="1"/>
                  <a:pt x="8761" y="43"/>
                  <a:pt x="8697" y="119"/>
                </a:cubicBezTo>
                <a:cubicBezTo>
                  <a:pt x="8467" y="360"/>
                  <a:pt x="7898" y="1032"/>
                  <a:pt x="7458" y="2108"/>
                </a:cubicBezTo>
                <a:cubicBezTo>
                  <a:pt x="7402" y="2239"/>
                  <a:pt x="7470" y="2393"/>
                  <a:pt x="7604" y="2449"/>
                </a:cubicBezTo>
                <a:cubicBezTo>
                  <a:pt x="7636" y="2463"/>
                  <a:pt x="7669" y="2469"/>
                  <a:pt x="7701" y="2469"/>
                </a:cubicBezTo>
                <a:cubicBezTo>
                  <a:pt x="7804" y="2469"/>
                  <a:pt x="7903" y="2406"/>
                  <a:pt x="7946" y="2307"/>
                </a:cubicBezTo>
                <a:cubicBezTo>
                  <a:pt x="8290" y="1466"/>
                  <a:pt x="8716" y="895"/>
                  <a:pt x="8963" y="609"/>
                </a:cubicBezTo>
                <a:cubicBezTo>
                  <a:pt x="9386" y="1102"/>
                  <a:pt x="10484" y="2615"/>
                  <a:pt x="10484" y="4937"/>
                </a:cubicBezTo>
                <a:cubicBezTo>
                  <a:pt x="10484" y="6114"/>
                  <a:pt x="10246" y="7184"/>
                  <a:pt x="10016" y="8223"/>
                </a:cubicBezTo>
                <a:cubicBezTo>
                  <a:pt x="9915" y="8685"/>
                  <a:pt x="9817" y="9125"/>
                  <a:pt x="9739" y="9565"/>
                </a:cubicBezTo>
                <a:lnTo>
                  <a:pt x="9223" y="9565"/>
                </a:lnTo>
                <a:lnTo>
                  <a:pt x="9223" y="5573"/>
                </a:lnTo>
                <a:cubicBezTo>
                  <a:pt x="9638" y="5450"/>
                  <a:pt x="9943" y="5052"/>
                  <a:pt x="9943" y="4578"/>
                </a:cubicBezTo>
                <a:cubicBezTo>
                  <a:pt x="9943" y="4007"/>
                  <a:pt x="9501" y="3545"/>
                  <a:pt x="8963" y="3545"/>
                </a:cubicBezTo>
                <a:cubicBezTo>
                  <a:pt x="8422" y="3545"/>
                  <a:pt x="7982" y="4007"/>
                  <a:pt x="7982" y="4578"/>
                </a:cubicBezTo>
                <a:cubicBezTo>
                  <a:pt x="7982" y="5052"/>
                  <a:pt x="8285" y="5455"/>
                  <a:pt x="8699" y="5573"/>
                </a:cubicBezTo>
                <a:lnTo>
                  <a:pt x="8699" y="9565"/>
                </a:lnTo>
                <a:lnTo>
                  <a:pt x="8184" y="9565"/>
                </a:lnTo>
                <a:cubicBezTo>
                  <a:pt x="8108" y="9125"/>
                  <a:pt x="8010" y="8688"/>
                  <a:pt x="7907" y="8223"/>
                </a:cubicBezTo>
                <a:cubicBezTo>
                  <a:pt x="7677" y="7187"/>
                  <a:pt x="7439" y="6114"/>
                  <a:pt x="7439" y="4937"/>
                </a:cubicBezTo>
                <a:cubicBezTo>
                  <a:pt x="7439" y="4394"/>
                  <a:pt x="7498" y="3861"/>
                  <a:pt x="7615" y="3346"/>
                </a:cubicBezTo>
                <a:cubicBezTo>
                  <a:pt x="7649" y="3206"/>
                  <a:pt x="7559" y="3063"/>
                  <a:pt x="7419" y="3032"/>
                </a:cubicBezTo>
                <a:cubicBezTo>
                  <a:pt x="7399" y="3027"/>
                  <a:pt x="7379" y="3025"/>
                  <a:pt x="7359" y="3025"/>
                </a:cubicBezTo>
                <a:cubicBezTo>
                  <a:pt x="7241" y="3025"/>
                  <a:pt x="7132" y="3108"/>
                  <a:pt x="7105" y="3228"/>
                </a:cubicBezTo>
                <a:cubicBezTo>
                  <a:pt x="6979" y="3780"/>
                  <a:pt x="6915" y="4352"/>
                  <a:pt x="6915" y="4931"/>
                </a:cubicBezTo>
                <a:cubicBezTo>
                  <a:pt x="6915" y="6164"/>
                  <a:pt x="7161" y="7268"/>
                  <a:pt x="7397" y="8332"/>
                </a:cubicBezTo>
                <a:cubicBezTo>
                  <a:pt x="7489" y="8755"/>
                  <a:pt x="7579" y="9162"/>
                  <a:pt x="7652" y="9562"/>
                </a:cubicBezTo>
                <a:lnTo>
                  <a:pt x="7385" y="9562"/>
                </a:lnTo>
                <a:cubicBezTo>
                  <a:pt x="7145" y="6806"/>
                  <a:pt x="5786" y="5293"/>
                  <a:pt x="3539" y="5293"/>
                </a:cubicBezTo>
                <a:cubicBezTo>
                  <a:pt x="2049" y="5293"/>
                  <a:pt x="1200" y="5876"/>
                  <a:pt x="752" y="6360"/>
                </a:cubicBezTo>
                <a:cubicBezTo>
                  <a:pt x="200" y="6962"/>
                  <a:pt x="1" y="7677"/>
                  <a:pt x="1" y="8147"/>
                </a:cubicBezTo>
                <a:cubicBezTo>
                  <a:pt x="1" y="8699"/>
                  <a:pt x="253" y="9041"/>
                  <a:pt x="466" y="9229"/>
                </a:cubicBezTo>
                <a:cubicBezTo>
                  <a:pt x="729" y="9461"/>
                  <a:pt x="1085" y="9593"/>
                  <a:pt x="1446" y="9593"/>
                </a:cubicBezTo>
                <a:cubicBezTo>
                  <a:pt x="2178" y="9593"/>
                  <a:pt x="2752" y="9120"/>
                  <a:pt x="2693" y="8108"/>
                </a:cubicBezTo>
                <a:cubicBezTo>
                  <a:pt x="2676" y="7839"/>
                  <a:pt x="2671" y="7671"/>
                  <a:pt x="2769" y="7570"/>
                </a:cubicBezTo>
                <a:cubicBezTo>
                  <a:pt x="2847" y="7486"/>
                  <a:pt x="3049" y="7388"/>
                  <a:pt x="3562" y="7388"/>
                </a:cubicBezTo>
                <a:cubicBezTo>
                  <a:pt x="4155" y="7388"/>
                  <a:pt x="4665" y="7654"/>
                  <a:pt x="5071" y="8178"/>
                </a:cubicBezTo>
                <a:cubicBezTo>
                  <a:pt x="5357" y="8545"/>
                  <a:pt x="5581" y="9041"/>
                  <a:pt x="5716" y="9565"/>
                </a:cubicBezTo>
                <a:cubicBezTo>
                  <a:pt x="5240" y="9624"/>
                  <a:pt x="4867" y="10030"/>
                  <a:pt x="4867" y="10520"/>
                </a:cubicBezTo>
                <a:cubicBezTo>
                  <a:pt x="4867" y="10991"/>
                  <a:pt x="5203" y="11380"/>
                  <a:pt x="5646" y="11467"/>
                </a:cubicBezTo>
                <a:cubicBezTo>
                  <a:pt x="5276" y="12198"/>
                  <a:pt x="4366" y="12280"/>
                  <a:pt x="2903" y="12347"/>
                </a:cubicBezTo>
                <a:cubicBezTo>
                  <a:pt x="2802" y="12350"/>
                  <a:pt x="2699" y="12355"/>
                  <a:pt x="2595" y="12361"/>
                </a:cubicBezTo>
                <a:cubicBezTo>
                  <a:pt x="2433" y="12366"/>
                  <a:pt x="2292" y="12476"/>
                  <a:pt x="2250" y="12627"/>
                </a:cubicBezTo>
                <a:cubicBezTo>
                  <a:pt x="2208" y="12775"/>
                  <a:pt x="2262" y="12929"/>
                  <a:pt x="2391" y="13022"/>
                </a:cubicBezTo>
                <a:cubicBezTo>
                  <a:pt x="2690" y="13232"/>
                  <a:pt x="3363" y="13588"/>
                  <a:pt x="4478" y="13588"/>
                </a:cubicBezTo>
                <a:cubicBezTo>
                  <a:pt x="5259" y="13588"/>
                  <a:pt x="5920" y="13336"/>
                  <a:pt x="6439" y="12837"/>
                </a:cubicBezTo>
                <a:cubicBezTo>
                  <a:pt x="6887" y="12406"/>
                  <a:pt x="7131" y="11890"/>
                  <a:pt x="7259" y="11481"/>
                </a:cubicBezTo>
                <a:lnTo>
                  <a:pt x="7780" y="11481"/>
                </a:lnTo>
                <a:cubicBezTo>
                  <a:pt x="7744" y="11929"/>
                  <a:pt x="7649" y="12350"/>
                  <a:pt x="7492" y="12759"/>
                </a:cubicBezTo>
                <a:cubicBezTo>
                  <a:pt x="7408" y="12980"/>
                  <a:pt x="7341" y="13210"/>
                  <a:pt x="7296" y="13442"/>
                </a:cubicBezTo>
                <a:lnTo>
                  <a:pt x="7192" y="13442"/>
                </a:lnTo>
                <a:cubicBezTo>
                  <a:pt x="6660" y="13442"/>
                  <a:pt x="6231" y="13874"/>
                  <a:pt x="6231" y="14406"/>
                </a:cubicBezTo>
                <a:cubicBezTo>
                  <a:pt x="6231" y="14938"/>
                  <a:pt x="6660" y="15367"/>
                  <a:pt x="7192" y="15367"/>
                </a:cubicBezTo>
                <a:lnTo>
                  <a:pt x="7380" y="15367"/>
                </a:lnTo>
                <a:cubicBezTo>
                  <a:pt x="7705" y="16597"/>
                  <a:pt x="8453" y="17532"/>
                  <a:pt x="8685" y="17798"/>
                </a:cubicBezTo>
                <a:cubicBezTo>
                  <a:pt x="8755" y="17880"/>
                  <a:pt x="8856" y="17924"/>
                  <a:pt x="8963" y="17924"/>
                </a:cubicBezTo>
                <a:cubicBezTo>
                  <a:pt x="9066" y="17924"/>
                  <a:pt x="9167" y="17880"/>
                  <a:pt x="9237" y="17798"/>
                </a:cubicBezTo>
                <a:cubicBezTo>
                  <a:pt x="9355" y="17664"/>
                  <a:pt x="9582" y="17389"/>
                  <a:pt x="9820" y="17006"/>
                </a:cubicBezTo>
                <a:cubicBezTo>
                  <a:pt x="9896" y="16885"/>
                  <a:pt x="9859" y="16723"/>
                  <a:pt x="9736" y="16647"/>
                </a:cubicBezTo>
                <a:cubicBezTo>
                  <a:pt x="9693" y="16619"/>
                  <a:pt x="9645" y="16606"/>
                  <a:pt x="9598" y="16606"/>
                </a:cubicBezTo>
                <a:cubicBezTo>
                  <a:pt x="9511" y="16606"/>
                  <a:pt x="9425" y="16651"/>
                  <a:pt x="9374" y="16731"/>
                </a:cubicBezTo>
                <a:cubicBezTo>
                  <a:pt x="9220" y="16977"/>
                  <a:pt x="9069" y="17174"/>
                  <a:pt x="8963" y="17314"/>
                </a:cubicBezTo>
                <a:cubicBezTo>
                  <a:pt x="8691" y="16977"/>
                  <a:pt x="8187" y="16269"/>
                  <a:pt x="7921" y="15372"/>
                </a:cubicBezTo>
                <a:lnTo>
                  <a:pt x="9999" y="15372"/>
                </a:lnTo>
                <a:cubicBezTo>
                  <a:pt x="9960" y="15504"/>
                  <a:pt x="9910" y="15641"/>
                  <a:pt x="9859" y="15778"/>
                </a:cubicBezTo>
                <a:cubicBezTo>
                  <a:pt x="9806" y="15913"/>
                  <a:pt x="9873" y="16064"/>
                  <a:pt x="10005" y="16117"/>
                </a:cubicBezTo>
                <a:cubicBezTo>
                  <a:pt x="10037" y="16130"/>
                  <a:pt x="10069" y="16136"/>
                  <a:pt x="10102" y="16136"/>
                </a:cubicBezTo>
                <a:cubicBezTo>
                  <a:pt x="10207" y="16136"/>
                  <a:pt x="10305" y="16072"/>
                  <a:pt x="10344" y="15969"/>
                </a:cubicBezTo>
                <a:cubicBezTo>
                  <a:pt x="10422" y="15770"/>
                  <a:pt x="10489" y="15571"/>
                  <a:pt x="10540" y="15375"/>
                </a:cubicBezTo>
                <a:lnTo>
                  <a:pt x="10728" y="15375"/>
                </a:lnTo>
                <a:cubicBezTo>
                  <a:pt x="11260" y="15375"/>
                  <a:pt x="11688" y="14944"/>
                  <a:pt x="11688" y="14411"/>
                </a:cubicBezTo>
                <a:cubicBezTo>
                  <a:pt x="11688" y="13879"/>
                  <a:pt x="11260" y="13448"/>
                  <a:pt x="10728" y="13448"/>
                </a:cubicBezTo>
                <a:lnTo>
                  <a:pt x="10624" y="13448"/>
                </a:lnTo>
                <a:cubicBezTo>
                  <a:pt x="10579" y="13218"/>
                  <a:pt x="10517" y="12991"/>
                  <a:pt x="10428" y="12767"/>
                </a:cubicBezTo>
                <a:cubicBezTo>
                  <a:pt x="10271" y="12355"/>
                  <a:pt x="10176" y="11935"/>
                  <a:pt x="10139" y="11487"/>
                </a:cubicBezTo>
                <a:lnTo>
                  <a:pt x="10660" y="11487"/>
                </a:lnTo>
                <a:cubicBezTo>
                  <a:pt x="10789" y="11899"/>
                  <a:pt x="11030" y="12411"/>
                  <a:pt x="11478" y="12843"/>
                </a:cubicBezTo>
                <a:cubicBezTo>
                  <a:pt x="12002" y="13341"/>
                  <a:pt x="12661" y="13596"/>
                  <a:pt x="13439" y="13596"/>
                </a:cubicBezTo>
                <a:cubicBezTo>
                  <a:pt x="14560" y="13596"/>
                  <a:pt x="15229" y="13243"/>
                  <a:pt x="15526" y="13028"/>
                </a:cubicBezTo>
                <a:cubicBezTo>
                  <a:pt x="15658" y="12938"/>
                  <a:pt x="15714" y="12781"/>
                  <a:pt x="15666" y="12633"/>
                </a:cubicBezTo>
                <a:cubicBezTo>
                  <a:pt x="15622" y="12481"/>
                  <a:pt x="15484" y="12375"/>
                  <a:pt x="15325" y="12366"/>
                </a:cubicBezTo>
                <a:cubicBezTo>
                  <a:pt x="15218" y="12364"/>
                  <a:pt x="15117" y="12355"/>
                  <a:pt x="15017" y="12352"/>
                </a:cubicBezTo>
                <a:cubicBezTo>
                  <a:pt x="13549" y="12285"/>
                  <a:pt x="12638" y="12207"/>
                  <a:pt x="12274" y="11473"/>
                </a:cubicBezTo>
                <a:cubicBezTo>
                  <a:pt x="12717" y="11386"/>
                  <a:pt x="13053" y="10996"/>
                  <a:pt x="13053" y="10529"/>
                </a:cubicBezTo>
                <a:cubicBezTo>
                  <a:pt x="13053" y="10038"/>
                  <a:pt x="12680" y="9632"/>
                  <a:pt x="12204" y="9573"/>
                </a:cubicBezTo>
                <a:cubicBezTo>
                  <a:pt x="12333" y="9044"/>
                  <a:pt x="12562" y="8551"/>
                  <a:pt x="12848" y="8187"/>
                </a:cubicBezTo>
                <a:cubicBezTo>
                  <a:pt x="13257" y="7660"/>
                  <a:pt x="13767" y="7394"/>
                  <a:pt x="14358" y="7394"/>
                </a:cubicBezTo>
                <a:cubicBezTo>
                  <a:pt x="14868" y="7394"/>
                  <a:pt x="15073" y="7492"/>
                  <a:pt x="15148" y="7576"/>
                </a:cubicBezTo>
                <a:cubicBezTo>
                  <a:pt x="15288" y="7724"/>
                  <a:pt x="15215" y="8047"/>
                  <a:pt x="15215" y="8363"/>
                </a:cubicBezTo>
                <a:cubicBezTo>
                  <a:pt x="15215" y="9131"/>
                  <a:pt x="15776" y="9601"/>
                  <a:pt x="16470" y="9601"/>
                </a:cubicBezTo>
                <a:cubicBezTo>
                  <a:pt x="16829" y="9601"/>
                  <a:pt x="17188" y="9467"/>
                  <a:pt x="17451" y="9237"/>
                </a:cubicBezTo>
                <a:cubicBezTo>
                  <a:pt x="17664" y="9047"/>
                  <a:pt x="17916" y="8708"/>
                  <a:pt x="17916" y="8153"/>
                </a:cubicBezTo>
                <a:cubicBezTo>
                  <a:pt x="17927" y="7545"/>
                  <a:pt x="17549" y="6240"/>
                  <a:pt x="16120" y="5621"/>
                </a:cubicBezTo>
                <a:cubicBezTo>
                  <a:pt x="16086" y="5606"/>
                  <a:pt x="16050" y="5599"/>
                  <a:pt x="16015" y="5599"/>
                </a:cubicBezTo>
                <a:cubicBezTo>
                  <a:pt x="15913" y="5599"/>
                  <a:pt x="15817" y="5657"/>
                  <a:pt x="15773" y="5755"/>
                </a:cubicBezTo>
                <a:cubicBezTo>
                  <a:pt x="15717" y="5890"/>
                  <a:pt x="15776" y="6044"/>
                  <a:pt x="15910" y="6102"/>
                </a:cubicBezTo>
                <a:cubicBezTo>
                  <a:pt x="17090" y="6615"/>
                  <a:pt x="17401" y="7666"/>
                  <a:pt x="17401" y="8150"/>
                </a:cubicBezTo>
                <a:cubicBezTo>
                  <a:pt x="17401" y="8758"/>
                  <a:pt x="16938" y="9072"/>
                  <a:pt x="16479" y="9072"/>
                </a:cubicBezTo>
                <a:cubicBezTo>
                  <a:pt x="16064" y="9072"/>
                  <a:pt x="15750" y="8823"/>
                  <a:pt x="15750" y="8360"/>
                </a:cubicBezTo>
                <a:cubicBezTo>
                  <a:pt x="15750" y="8030"/>
                  <a:pt x="15863" y="7556"/>
                  <a:pt x="15540" y="7212"/>
                </a:cubicBezTo>
                <a:cubicBezTo>
                  <a:pt x="15316" y="6974"/>
                  <a:pt x="14946" y="6867"/>
                  <a:pt x="14369" y="6867"/>
                </a:cubicBezTo>
                <a:cubicBezTo>
                  <a:pt x="13616" y="6867"/>
                  <a:pt x="12949" y="7209"/>
                  <a:pt x="12442" y="7862"/>
                </a:cubicBezTo>
                <a:cubicBezTo>
                  <a:pt x="12086" y="8318"/>
                  <a:pt x="11820" y="8918"/>
                  <a:pt x="11674" y="9565"/>
                </a:cubicBezTo>
                <a:lnTo>
                  <a:pt x="11069" y="9565"/>
                </a:lnTo>
                <a:cubicBezTo>
                  <a:pt x="11268" y="7411"/>
                  <a:pt x="12218" y="5822"/>
                  <a:pt x="14386" y="5822"/>
                </a:cubicBezTo>
                <a:cubicBezTo>
                  <a:pt x="14560" y="5822"/>
                  <a:pt x="14728" y="5828"/>
                  <a:pt x="14890" y="5848"/>
                </a:cubicBezTo>
                <a:cubicBezTo>
                  <a:pt x="14899" y="5848"/>
                  <a:pt x="14908" y="5849"/>
                  <a:pt x="14916" y="5849"/>
                </a:cubicBezTo>
                <a:cubicBezTo>
                  <a:pt x="15049" y="5849"/>
                  <a:pt x="15163" y="5749"/>
                  <a:pt x="15182" y="5612"/>
                </a:cubicBezTo>
                <a:cubicBezTo>
                  <a:pt x="15196" y="5469"/>
                  <a:pt x="15092" y="5338"/>
                  <a:pt x="14946" y="5321"/>
                </a:cubicBezTo>
                <a:cubicBezTo>
                  <a:pt x="14767" y="5304"/>
                  <a:pt x="14580" y="5293"/>
                  <a:pt x="14386" y="5293"/>
                </a:cubicBezTo>
                <a:cubicBezTo>
                  <a:pt x="12142" y="5293"/>
                  <a:pt x="10784" y="6806"/>
                  <a:pt x="10540" y="9562"/>
                </a:cubicBezTo>
                <a:lnTo>
                  <a:pt x="10274" y="9562"/>
                </a:lnTo>
                <a:cubicBezTo>
                  <a:pt x="10344" y="9162"/>
                  <a:pt x="10436" y="8755"/>
                  <a:pt x="10531" y="8332"/>
                </a:cubicBezTo>
                <a:cubicBezTo>
                  <a:pt x="10770" y="7268"/>
                  <a:pt x="11010" y="6164"/>
                  <a:pt x="11010" y="4931"/>
                </a:cubicBezTo>
                <a:cubicBezTo>
                  <a:pt x="11010" y="2220"/>
                  <a:pt x="9649" y="561"/>
                  <a:pt x="9229" y="119"/>
                </a:cubicBezTo>
                <a:cubicBezTo>
                  <a:pt x="9159" y="43"/>
                  <a:pt x="9061" y="1"/>
                  <a:pt x="8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7" name="Google Shape;2177;p71"/>
          <p:cNvGrpSpPr/>
          <p:nvPr/>
        </p:nvGrpSpPr>
        <p:grpSpPr>
          <a:xfrm>
            <a:off x="2786449" y="2826244"/>
            <a:ext cx="356311" cy="398785"/>
            <a:chOff x="2398144" y="2835983"/>
            <a:chExt cx="356311" cy="398785"/>
          </a:xfrm>
        </p:grpSpPr>
        <p:sp>
          <p:nvSpPr>
            <p:cNvPr id="2178" name="Google Shape;2178;p71"/>
            <p:cNvSpPr/>
            <p:nvPr/>
          </p:nvSpPr>
          <p:spPr>
            <a:xfrm>
              <a:off x="2398144" y="2835983"/>
              <a:ext cx="356311" cy="398785"/>
            </a:xfrm>
            <a:custGeom>
              <a:avLst/>
              <a:gdLst/>
              <a:ahLst/>
              <a:cxnLst/>
              <a:rect l="l" t="t" r="r" b="b"/>
              <a:pathLst>
                <a:path w="16023" h="17933" extrusionOk="0">
                  <a:moveTo>
                    <a:pt x="8013" y="0"/>
                  </a:moveTo>
                  <a:cubicBezTo>
                    <a:pt x="7958" y="0"/>
                    <a:pt x="7902" y="8"/>
                    <a:pt x="7848" y="23"/>
                  </a:cubicBezTo>
                  <a:lnTo>
                    <a:pt x="1884" y="1693"/>
                  </a:lnTo>
                  <a:cubicBezTo>
                    <a:pt x="1752" y="1732"/>
                    <a:pt x="1637" y="1813"/>
                    <a:pt x="1556" y="1923"/>
                  </a:cubicBezTo>
                  <a:lnTo>
                    <a:pt x="127" y="3884"/>
                  </a:lnTo>
                  <a:cubicBezTo>
                    <a:pt x="43" y="3996"/>
                    <a:pt x="1" y="4136"/>
                    <a:pt x="9" y="4279"/>
                  </a:cubicBezTo>
                  <a:cubicBezTo>
                    <a:pt x="54" y="5063"/>
                    <a:pt x="357" y="9153"/>
                    <a:pt x="2391" y="12798"/>
                  </a:cubicBezTo>
                  <a:cubicBezTo>
                    <a:pt x="2438" y="12884"/>
                    <a:pt x="2529" y="12932"/>
                    <a:pt x="2621" y="12932"/>
                  </a:cubicBezTo>
                  <a:cubicBezTo>
                    <a:pt x="2665" y="12932"/>
                    <a:pt x="2709" y="12921"/>
                    <a:pt x="2749" y="12899"/>
                  </a:cubicBezTo>
                  <a:cubicBezTo>
                    <a:pt x="2875" y="12829"/>
                    <a:pt x="2920" y="12669"/>
                    <a:pt x="2850" y="12543"/>
                  </a:cubicBezTo>
                  <a:cubicBezTo>
                    <a:pt x="875" y="9002"/>
                    <a:pt x="575" y="5018"/>
                    <a:pt x="536" y="4253"/>
                  </a:cubicBezTo>
                  <a:cubicBezTo>
                    <a:pt x="536" y="4234"/>
                    <a:pt x="539" y="4211"/>
                    <a:pt x="553" y="4197"/>
                  </a:cubicBezTo>
                  <a:lnTo>
                    <a:pt x="1982" y="2236"/>
                  </a:lnTo>
                  <a:cubicBezTo>
                    <a:pt x="1993" y="2222"/>
                    <a:pt x="2010" y="2208"/>
                    <a:pt x="2029" y="2206"/>
                  </a:cubicBezTo>
                  <a:lnTo>
                    <a:pt x="7991" y="536"/>
                  </a:lnTo>
                  <a:cubicBezTo>
                    <a:pt x="7998" y="533"/>
                    <a:pt x="8006" y="532"/>
                    <a:pt x="8014" y="532"/>
                  </a:cubicBezTo>
                  <a:cubicBezTo>
                    <a:pt x="8023" y="532"/>
                    <a:pt x="8031" y="533"/>
                    <a:pt x="8038" y="536"/>
                  </a:cubicBezTo>
                  <a:lnTo>
                    <a:pt x="14000" y="2206"/>
                  </a:lnTo>
                  <a:cubicBezTo>
                    <a:pt x="14016" y="2208"/>
                    <a:pt x="14036" y="2222"/>
                    <a:pt x="14047" y="2236"/>
                  </a:cubicBezTo>
                  <a:lnTo>
                    <a:pt x="15476" y="4197"/>
                  </a:lnTo>
                  <a:cubicBezTo>
                    <a:pt x="15484" y="4214"/>
                    <a:pt x="15493" y="4237"/>
                    <a:pt x="15493" y="4253"/>
                  </a:cubicBezTo>
                  <a:cubicBezTo>
                    <a:pt x="15468" y="4752"/>
                    <a:pt x="15286" y="7374"/>
                    <a:pt x="14249" y="10190"/>
                  </a:cubicBezTo>
                  <a:cubicBezTo>
                    <a:pt x="13669" y="11772"/>
                    <a:pt x="12916" y="13154"/>
                    <a:pt x="12011" y="14297"/>
                  </a:cubicBezTo>
                  <a:cubicBezTo>
                    <a:pt x="10913" y="15692"/>
                    <a:pt x="9579" y="16734"/>
                    <a:pt x="8047" y="17403"/>
                  </a:cubicBezTo>
                  <a:cubicBezTo>
                    <a:pt x="8037" y="17406"/>
                    <a:pt x="8026" y="17407"/>
                    <a:pt x="8016" y="17407"/>
                  </a:cubicBezTo>
                  <a:cubicBezTo>
                    <a:pt x="8005" y="17407"/>
                    <a:pt x="7995" y="17406"/>
                    <a:pt x="7985" y="17403"/>
                  </a:cubicBezTo>
                  <a:cubicBezTo>
                    <a:pt x="6167" y="16608"/>
                    <a:pt x="4635" y="15291"/>
                    <a:pt x="3424" y="13481"/>
                  </a:cubicBezTo>
                  <a:cubicBezTo>
                    <a:pt x="3375" y="13405"/>
                    <a:pt x="3291" y="13364"/>
                    <a:pt x="3206" y="13364"/>
                  </a:cubicBezTo>
                  <a:cubicBezTo>
                    <a:pt x="3156" y="13364"/>
                    <a:pt x="3105" y="13378"/>
                    <a:pt x="3060" y="13408"/>
                  </a:cubicBezTo>
                  <a:cubicBezTo>
                    <a:pt x="2942" y="13487"/>
                    <a:pt x="2906" y="13652"/>
                    <a:pt x="2987" y="13773"/>
                  </a:cubicBezTo>
                  <a:cubicBezTo>
                    <a:pt x="4251" y="15666"/>
                    <a:pt x="5862" y="17050"/>
                    <a:pt x="7772" y="17882"/>
                  </a:cubicBezTo>
                  <a:cubicBezTo>
                    <a:pt x="7848" y="17919"/>
                    <a:pt x="7929" y="17933"/>
                    <a:pt x="8013" y="17933"/>
                  </a:cubicBezTo>
                  <a:cubicBezTo>
                    <a:pt x="8097" y="17933"/>
                    <a:pt x="8178" y="17913"/>
                    <a:pt x="8254" y="17882"/>
                  </a:cubicBezTo>
                  <a:cubicBezTo>
                    <a:pt x="9865" y="17179"/>
                    <a:pt x="11265" y="16084"/>
                    <a:pt x="12422" y="14621"/>
                  </a:cubicBezTo>
                  <a:cubicBezTo>
                    <a:pt x="13361" y="13436"/>
                    <a:pt x="14137" y="12008"/>
                    <a:pt x="14739" y="10372"/>
                  </a:cubicBezTo>
                  <a:cubicBezTo>
                    <a:pt x="15773" y="7556"/>
                    <a:pt x="15975" y="4999"/>
                    <a:pt x="16014" y="4281"/>
                  </a:cubicBezTo>
                  <a:cubicBezTo>
                    <a:pt x="16022" y="4136"/>
                    <a:pt x="15977" y="3996"/>
                    <a:pt x="15899" y="3884"/>
                  </a:cubicBezTo>
                  <a:lnTo>
                    <a:pt x="14470" y="1923"/>
                  </a:lnTo>
                  <a:cubicBezTo>
                    <a:pt x="14389" y="1811"/>
                    <a:pt x="14274" y="1729"/>
                    <a:pt x="14140" y="1693"/>
                  </a:cubicBezTo>
                  <a:lnTo>
                    <a:pt x="8178" y="23"/>
                  </a:lnTo>
                  <a:cubicBezTo>
                    <a:pt x="8124" y="8"/>
                    <a:pt x="8068" y="0"/>
                    <a:pt x="8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422205" y="2860044"/>
              <a:ext cx="308456" cy="349751"/>
            </a:xfrm>
            <a:custGeom>
              <a:avLst/>
              <a:gdLst/>
              <a:ahLst/>
              <a:cxnLst/>
              <a:rect l="l" t="t" r="r" b="b"/>
              <a:pathLst>
                <a:path w="13871" h="15728" extrusionOk="0">
                  <a:moveTo>
                    <a:pt x="3916" y="5257"/>
                  </a:moveTo>
                  <a:cubicBezTo>
                    <a:pt x="4171" y="5257"/>
                    <a:pt x="5296" y="5335"/>
                    <a:pt x="5813" y="6712"/>
                  </a:cubicBezTo>
                  <a:cubicBezTo>
                    <a:pt x="5881" y="6965"/>
                    <a:pt x="5953" y="7262"/>
                    <a:pt x="5998" y="7598"/>
                  </a:cubicBezTo>
                  <a:lnTo>
                    <a:pt x="5654" y="7598"/>
                  </a:lnTo>
                  <a:lnTo>
                    <a:pt x="5654" y="7600"/>
                  </a:lnTo>
                  <a:cubicBezTo>
                    <a:pt x="5556" y="7326"/>
                    <a:pt x="5387" y="7105"/>
                    <a:pt x="5152" y="6939"/>
                  </a:cubicBezTo>
                  <a:cubicBezTo>
                    <a:pt x="4834" y="6721"/>
                    <a:pt x="4413" y="6617"/>
                    <a:pt x="3863" y="6617"/>
                  </a:cubicBezTo>
                  <a:cubicBezTo>
                    <a:pt x="3856" y="6617"/>
                    <a:pt x="3848" y="6617"/>
                    <a:pt x="3841" y="6617"/>
                  </a:cubicBezTo>
                  <a:cubicBezTo>
                    <a:pt x="3418" y="6617"/>
                    <a:pt x="3076" y="6312"/>
                    <a:pt x="3076" y="5939"/>
                  </a:cubicBezTo>
                  <a:cubicBezTo>
                    <a:pt x="3076" y="5564"/>
                    <a:pt x="3418" y="5259"/>
                    <a:pt x="3841" y="5259"/>
                  </a:cubicBezTo>
                  <a:lnTo>
                    <a:pt x="3863" y="5259"/>
                  </a:lnTo>
                  <a:cubicBezTo>
                    <a:pt x="3865" y="5259"/>
                    <a:pt x="3883" y="5257"/>
                    <a:pt x="3916" y="5257"/>
                  </a:cubicBezTo>
                  <a:close/>
                  <a:moveTo>
                    <a:pt x="9944" y="5263"/>
                  </a:moveTo>
                  <a:cubicBezTo>
                    <a:pt x="9976" y="5263"/>
                    <a:pt x="9996" y="5264"/>
                    <a:pt x="10001" y="5264"/>
                  </a:cubicBezTo>
                  <a:lnTo>
                    <a:pt x="10024" y="5264"/>
                  </a:lnTo>
                  <a:cubicBezTo>
                    <a:pt x="10447" y="5264"/>
                    <a:pt x="10789" y="5569"/>
                    <a:pt x="10789" y="5945"/>
                  </a:cubicBezTo>
                  <a:cubicBezTo>
                    <a:pt x="10789" y="6320"/>
                    <a:pt x="10447" y="6626"/>
                    <a:pt x="10027" y="6626"/>
                  </a:cubicBezTo>
                  <a:lnTo>
                    <a:pt x="9985" y="6626"/>
                  </a:lnTo>
                  <a:cubicBezTo>
                    <a:pt x="8850" y="6626"/>
                    <a:pt x="8391" y="7119"/>
                    <a:pt x="8211" y="7600"/>
                  </a:cubicBezTo>
                  <a:lnTo>
                    <a:pt x="7867" y="7600"/>
                  </a:lnTo>
                  <a:cubicBezTo>
                    <a:pt x="7914" y="7270"/>
                    <a:pt x="7984" y="6979"/>
                    <a:pt x="8049" y="6729"/>
                  </a:cubicBezTo>
                  <a:cubicBezTo>
                    <a:pt x="8558" y="5345"/>
                    <a:pt x="9676" y="5263"/>
                    <a:pt x="9944" y="5263"/>
                  </a:cubicBezTo>
                  <a:close/>
                  <a:moveTo>
                    <a:pt x="8561" y="8127"/>
                  </a:moveTo>
                  <a:cubicBezTo>
                    <a:pt x="8617" y="8127"/>
                    <a:pt x="8668" y="8172"/>
                    <a:pt x="8668" y="8231"/>
                  </a:cubicBezTo>
                  <a:lnTo>
                    <a:pt x="8668" y="8617"/>
                  </a:lnTo>
                  <a:cubicBezTo>
                    <a:pt x="8668" y="8673"/>
                    <a:pt x="8623" y="8721"/>
                    <a:pt x="8561" y="8721"/>
                  </a:cubicBezTo>
                  <a:lnTo>
                    <a:pt x="5306" y="8721"/>
                  </a:lnTo>
                  <a:cubicBezTo>
                    <a:pt x="5250" y="8721"/>
                    <a:pt x="5200" y="8676"/>
                    <a:pt x="5200" y="8617"/>
                  </a:cubicBezTo>
                  <a:lnTo>
                    <a:pt x="5200" y="8231"/>
                  </a:lnTo>
                  <a:cubicBezTo>
                    <a:pt x="5200" y="8175"/>
                    <a:pt x="5247" y="8127"/>
                    <a:pt x="5306" y="8127"/>
                  </a:cubicBezTo>
                  <a:close/>
                  <a:moveTo>
                    <a:pt x="8234" y="9248"/>
                  </a:moveTo>
                  <a:cubicBezTo>
                    <a:pt x="8295" y="9517"/>
                    <a:pt x="8405" y="9713"/>
                    <a:pt x="8561" y="9842"/>
                  </a:cubicBezTo>
                  <a:cubicBezTo>
                    <a:pt x="8713" y="9968"/>
                    <a:pt x="8878" y="10007"/>
                    <a:pt x="9010" y="10035"/>
                  </a:cubicBezTo>
                  <a:cubicBezTo>
                    <a:pt x="9200" y="10077"/>
                    <a:pt x="9223" y="10085"/>
                    <a:pt x="9245" y="10298"/>
                  </a:cubicBezTo>
                  <a:cubicBezTo>
                    <a:pt x="9262" y="10486"/>
                    <a:pt x="9066" y="10693"/>
                    <a:pt x="8828" y="10741"/>
                  </a:cubicBezTo>
                  <a:cubicBezTo>
                    <a:pt x="8792" y="10748"/>
                    <a:pt x="8757" y="10752"/>
                    <a:pt x="8723" y="10752"/>
                  </a:cubicBezTo>
                  <a:cubicBezTo>
                    <a:pt x="8316" y="10752"/>
                    <a:pt x="8034" y="10255"/>
                    <a:pt x="7962" y="9872"/>
                  </a:cubicBezTo>
                  <a:cubicBezTo>
                    <a:pt x="7926" y="9657"/>
                    <a:pt x="7892" y="9447"/>
                    <a:pt x="7870" y="9248"/>
                  </a:cubicBezTo>
                  <a:close/>
                  <a:moveTo>
                    <a:pt x="5998" y="9248"/>
                  </a:moveTo>
                  <a:cubicBezTo>
                    <a:pt x="5976" y="9449"/>
                    <a:pt x="5942" y="9660"/>
                    <a:pt x="5906" y="9875"/>
                  </a:cubicBezTo>
                  <a:cubicBezTo>
                    <a:pt x="5833" y="10256"/>
                    <a:pt x="5552" y="10754"/>
                    <a:pt x="5143" y="10754"/>
                  </a:cubicBezTo>
                  <a:cubicBezTo>
                    <a:pt x="5110" y="10754"/>
                    <a:pt x="5075" y="10751"/>
                    <a:pt x="5040" y="10744"/>
                  </a:cubicBezTo>
                  <a:cubicBezTo>
                    <a:pt x="4802" y="10693"/>
                    <a:pt x="4606" y="10486"/>
                    <a:pt x="4623" y="10298"/>
                  </a:cubicBezTo>
                  <a:cubicBezTo>
                    <a:pt x="4645" y="10080"/>
                    <a:pt x="4667" y="10077"/>
                    <a:pt x="4858" y="10035"/>
                  </a:cubicBezTo>
                  <a:cubicBezTo>
                    <a:pt x="5088" y="9982"/>
                    <a:pt x="5477" y="9895"/>
                    <a:pt x="5634" y="9248"/>
                  </a:cubicBezTo>
                  <a:close/>
                  <a:moveTo>
                    <a:pt x="7334" y="9248"/>
                  </a:moveTo>
                  <a:cubicBezTo>
                    <a:pt x="7357" y="9477"/>
                    <a:pt x="7396" y="9724"/>
                    <a:pt x="7441" y="9973"/>
                  </a:cubicBezTo>
                  <a:cubicBezTo>
                    <a:pt x="7575" y="10676"/>
                    <a:pt x="7475" y="11430"/>
                    <a:pt x="6931" y="11901"/>
                  </a:cubicBezTo>
                  <a:cubicBezTo>
                    <a:pt x="6402" y="11444"/>
                    <a:pt x="6304" y="10744"/>
                    <a:pt x="6404" y="10057"/>
                  </a:cubicBezTo>
                  <a:cubicBezTo>
                    <a:pt x="6418" y="9954"/>
                    <a:pt x="6480" y="9671"/>
                    <a:pt x="6528" y="9248"/>
                  </a:cubicBezTo>
                  <a:close/>
                  <a:moveTo>
                    <a:pt x="6671" y="608"/>
                  </a:moveTo>
                  <a:lnTo>
                    <a:pt x="6671" y="1698"/>
                  </a:lnTo>
                  <a:cubicBezTo>
                    <a:pt x="6648" y="1715"/>
                    <a:pt x="6628" y="1732"/>
                    <a:pt x="6612" y="1757"/>
                  </a:cubicBezTo>
                  <a:cubicBezTo>
                    <a:pt x="6211" y="2283"/>
                    <a:pt x="5289" y="3606"/>
                    <a:pt x="5359" y="4558"/>
                  </a:cubicBezTo>
                  <a:cubicBezTo>
                    <a:pt x="5379" y="4824"/>
                    <a:pt x="5410" y="5065"/>
                    <a:pt x="5452" y="5295"/>
                  </a:cubicBezTo>
                  <a:cubicBezTo>
                    <a:pt x="5228" y="5107"/>
                    <a:pt x="5001" y="4990"/>
                    <a:pt x="4805" y="4911"/>
                  </a:cubicBezTo>
                  <a:cubicBezTo>
                    <a:pt x="4415" y="4755"/>
                    <a:pt x="4071" y="4736"/>
                    <a:pt x="3912" y="4736"/>
                  </a:cubicBezTo>
                  <a:cubicBezTo>
                    <a:pt x="3875" y="4736"/>
                    <a:pt x="3848" y="4737"/>
                    <a:pt x="3833" y="4737"/>
                  </a:cubicBezTo>
                  <a:cubicBezTo>
                    <a:pt x="3124" y="4740"/>
                    <a:pt x="2550" y="5278"/>
                    <a:pt x="2550" y="5942"/>
                  </a:cubicBezTo>
                  <a:cubicBezTo>
                    <a:pt x="2550" y="6606"/>
                    <a:pt x="3127" y="7147"/>
                    <a:pt x="3847" y="7147"/>
                  </a:cubicBezTo>
                  <a:lnTo>
                    <a:pt x="3883" y="7147"/>
                  </a:lnTo>
                  <a:cubicBezTo>
                    <a:pt x="4634" y="7147"/>
                    <a:pt x="4953" y="7379"/>
                    <a:pt x="5096" y="7640"/>
                  </a:cubicBezTo>
                  <a:cubicBezTo>
                    <a:pt x="4850" y="7727"/>
                    <a:pt x="4676" y="7959"/>
                    <a:pt x="4676" y="8231"/>
                  </a:cubicBezTo>
                  <a:lnTo>
                    <a:pt x="4676" y="8617"/>
                  </a:lnTo>
                  <a:cubicBezTo>
                    <a:pt x="4676" y="8895"/>
                    <a:pt x="4855" y="9127"/>
                    <a:pt x="5102" y="9211"/>
                  </a:cubicBezTo>
                  <a:cubicBezTo>
                    <a:pt x="5026" y="9458"/>
                    <a:pt x="4917" y="9480"/>
                    <a:pt x="4743" y="9519"/>
                  </a:cubicBezTo>
                  <a:cubicBezTo>
                    <a:pt x="4522" y="9570"/>
                    <a:pt x="4158" y="9651"/>
                    <a:pt x="4102" y="10248"/>
                  </a:cubicBezTo>
                  <a:cubicBezTo>
                    <a:pt x="4060" y="10704"/>
                    <a:pt x="4435" y="11155"/>
                    <a:pt x="4939" y="11256"/>
                  </a:cubicBezTo>
                  <a:cubicBezTo>
                    <a:pt x="5009" y="11271"/>
                    <a:pt x="5079" y="11278"/>
                    <a:pt x="5150" y="11278"/>
                  </a:cubicBezTo>
                  <a:cubicBezTo>
                    <a:pt x="5406" y="11278"/>
                    <a:pt x="5664" y="11182"/>
                    <a:pt x="5883" y="10982"/>
                  </a:cubicBezTo>
                  <a:cubicBezTo>
                    <a:pt x="5981" y="11578"/>
                    <a:pt x="6284" y="12063"/>
                    <a:pt x="6671" y="12368"/>
                  </a:cubicBezTo>
                  <a:lnTo>
                    <a:pt x="6671" y="15038"/>
                  </a:lnTo>
                  <a:cubicBezTo>
                    <a:pt x="4513" y="13876"/>
                    <a:pt x="2861" y="11831"/>
                    <a:pt x="1762" y="8945"/>
                  </a:cubicBezTo>
                  <a:cubicBezTo>
                    <a:pt x="869" y="6603"/>
                    <a:pt x="605" y="4387"/>
                    <a:pt x="530" y="3449"/>
                  </a:cubicBezTo>
                  <a:lnTo>
                    <a:pt x="1555" y="2040"/>
                  </a:lnTo>
                  <a:lnTo>
                    <a:pt x="6671" y="608"/>
                  </a:lnTo>
                  <a:close/>
                  <a:moveTo>
                    <a:pt x="6937" y="0"/>
                  </a:moveTo>
                  <a:cubicBezTo>
                    <a:pt x="6925" y="0"/>
                    <a:pt x="6911" y="0"/>
                    <a:pt x="6903" y="3"/>
                  </a:cubicBezTo>
                  <a:lnTo>
                    <a:pt x="6897" y="3"/>
                  </a:lnTo>
                  <a:cubicBezTo>
                    <a:pt x="6889" y="3"/>
                    <a:pt x="6878" y="6"/>
                    <a:pt x="6867" y="9"/>
                  </a:cubicBezTo>
                  <a:lnTo>
                    <a:pt x="6858" y="9"/>
                  </a:lnTo>
                  <a:lnTo>
                    <a:pt x="1328" y="1558"/>
                  </a:lnTo>
                  <a:cubicBezTo>
                    <a:pt x="1272" y="1575"/>
                    <a:pt x="1222" y="1605"/>
                    <a:pt x="1188" y="1656"/>
                  </a:cubicBezTo>
                  <a:lnTo>
                    <a:pt x="54" y="3213"/>
                  </a:lnTo>
                  <a:cubicBezTo>
                    <a:pt x="17" y="3264"/>
                    <a:pt x="0" y="3326"/>
                    <a:pt x="3" y="3390"/>
                  </a:cubicBezTo>
                  <a:cubicBezTo>
                    <a:pt x="70" y="4286"/>
                    <a:pt x="325" y="6640"/>
                    <a:pt x="1275" y="9130"/>
                  </a:cubicBezTo>
                  <a:cubicBezTo>
                    <a:pt x="1818" y="10550"/>
                    <a:pt x="2499" y="11797"/>
                    <a:pt x="3312" y="12834"/>
                  </a:cubicBezTo>
                  <a:cubicBezTo>
                    <a:pt x="4301" y="14094"/>
                    <a:pt x="5480" y="15061"/>
                    <a:pt x="6825" y="15705"/>
                  </a:cubicBezTo>
                  <a:cubicBezTo>
                    <a:pt x="6861" y="15722"/>
                    <a:pt x="6897" y="15727"/>
                    <a:pt x="6937" y="15727"/>
                  </a:cubicBezTo>
                  <a:cubicBezTo>
                    <a:pt x="6976" y="15727"/>
                    <a:pt x="7015" y="15722"/>
                    <a:pt x="7049" y="15705"/>
                  </a:cubicBezTo>
                  <a:cubicBezTo>
                    <a:pt x="9419" y="14570"/>
                    <a:pt x="11240" y="12478"/>
                    <a:pt x="12458" y="9489"/>
                  </a:cubicBezTo>
                  <a:cubicBezTo>
                    <a:pt x="12514" y="9354"/>
                    <a:pt x="12450" y="9200"/>
                    <a:pt x="12315" y="9144"/>
                  </a:cubicBezTo>
                  <a:cubicBezTo>
                    <a:pt x="12284" y="9131"/>
                    <a:pt x="12251" y="9124"/>
                    <a:pt x="12218" y="9124"/>
                  </a:cubicBezTo>
                  <a:cubicBezTo>
                    <a:pt x="12115" y="9124"/>
                    <a:pt x="12016" y="9188"/>
                    <a:pt x="11974" y="9290"/>
                  </a:cubicBezTo>
                  <a:cubicBezTo>
                    <a:pt x="10873" y="11993"/>
                    <a:pt x="9265" y="13920"/>
                    <a:pt x="7200" y="15035"/>
                  </a:cubicBezTo>
                  <a:lnTo>
                    <a:pt x="7200" y="12363"/>
                  </a:lnTo>
                  <a:cubicBezTo>
                    <a:pt x="7584" y="12066"/>
                    <a:pt x="7886" y="11581"/>
                    <a:pt x="7987" y="10979"/>
                  </a:cubicBezTo>
                  <a:cubicBezTo>
                    <a:pt x="8208" y="11183"/>
                    <a:pt x="8466" y="11280"/>
                    <a:pt x="8727" y="11280"/>
                  </a:cubicBezTo>
                  <a:cubicBezTo>
                    <a:pt x="8796" y="11280"/>
                    <a:pt x="8865" y="11273"/>
                    <a:pt x="8934" y="11259"/>
                  </a:cubicBezTo>
                  <a:cubicBezTo>
                    <a:pt x="9438" y="11158"/>
                    <a:pt x="9811" y="10707"/>
                    <a:pt x="9769" y="10251"/>
                  </a:cubicBezTo>
                  <a:cubicBezTo>
                    <a:pt x="9713" y="9654"/>
                    <a:pt x="9346" y="9573"/>
                    <a:pt x="9130" y="9522"/>
                  </a:cubicBezTo>
                  <a:cubicBezTo>
                    <a:pt x="8951" y="9486"/>
                    <a:pt x="8844" y="9461"/>
                    <a:pt x="8769" y="9211"/>
                  </a:cubicBezTo>
                  <a:cubicBezTo>
                    <a:pt x="9018" y="9127"/>
                    <a:pt x="9195" y="8892"/>
                    <a:pt x="9195" y="8617"/>
                  </a:cubicBezTo>
                  <a:lnTo>
                    <a:pt x="9195" y="8231"/>
                  </a:lnTo>
                  <a:cubicBezTo>
                    <a:pt x="9195" y="7959"/>
                    <a:pt x="9021" y="7724"/>
                    <a:pt x="8774" y="7640"/>
                  </a:cubicBezTo>
                  <a:cubicBezTo>
                    <a:pt x="8920" y="7384"/>
                    <a:pt x="9237" y="7149"/>
                    <a:pt x="9990" y="7149"/>
                  </a:cubicBezTo>
                  <a:cubicBezTo>
                    <a:pt x="10003" y="7149"/>
                    <a:pt x="10016" y="7149"/>
                    <a:pt x="10029" y="7149"/>
                  </a:cubicBezTo>
                  <a:cubicBezTo>
                    <a:pt x="10741" y="7149"/>
                    <a:pt x="11321" y="6609"/>
                    <a:pt x="11321" y="5945"/>
                  </a:cubicBezTo>
                  <a:cubicBezTo>
                    <a:pt x="11321" y="5284"/>
                    <a:pt x="10747" y="4746"/>
                    <a:pt x="10041" y="4740"/>
                  </a:cubicBezTo>
                  <a:cubicBezTo>
                    <a:pt x="10005" y="4738"/>
                    <a:pt x="9968" y="4737"/>
                    <a:pt x="9931" y="4737"/>
                  </a:cubicBezTo>
                  <a:cubicBezTo>
                    <a:pt x="9438" y="4737"/>
                    <a:pt x="8864" y="4928"/>
                    <a:pt x="8419" y="5298"/>
                  </a:cubicBezTo>
                  <a:cubicBezTo>
                    <a:pt x="8461" y="5068"/>
                    <a:pt x="8494" y="4824"/>
                    <a:pt x="8514" y="4558"/>
                  </a:cubicBezTo>
                  <a:cubicBezTo>
                    <a:pt x="8536" y="4222"/>
                    <a:pt x="8444" y="3807"/>
                    <a:pt x="8228" y="3337"/>
                  </a:cubicBezTo>
                  <a:cubicBezTo>
                    <a:pt x="8185" y="3238"/>
                    <a:pt x="8089" y="3180"/>
                    <a:pt x="7990" y="3180"/>
                  </a:cubicBezTo>
                  <a:cubicBezTo>
                    <a:pt x="7954" y="3180"/>
                    <a:pt x="7918" y="3187"/>
                    <a:pt x="7884" y="3202"/>
                  </a:cubicBezTo>
                  <a:cubicBezTo>
                    <a:pt x="7749" y="3261"/>
                    <a:pt x="7690" y="3415"/>
                    <a:pt x="7749" y="3550"/>
                  </a:cubicBezTo>
                  <a:cubicBezTo>
                    <a:pt x="7928" y="3945"/>
                    <a:pt x="8010" y="4270"/>
                    <a:pt x="7987" y="4519"/>
                  </a:cubicBezTo>
                  <a:cubicBezTo>
                    <a:pt x="7900" y="5740"/>
                    <a:pt x="7491" y="6446"/>
                    <a:pt x="7343" y="7600"/>
                  </a:cubicBezTo>
                  <a:lnTo>
                    <a:pt x="6533" y="7600"/>
                  </a:lnTo>
                  <a:cubicBezTo>
                    <a:pt x="6388" y="6446"/>
                    <a:pt x="5979" y="5740"/>
                    <a:pt x="5889" y="4519"/>
                  </a:cubicBezTo>
                  <a:cubicBezTo>
                    <a:pt x="5861" y="4121"/>
                    <a:pt x="6124" y="3309"/>
                    <a:pt x="6939" y="2205"/>
                  </a:cubicBezTo>
                  <a:cubicBezTo>
                    <a:pt x="7021" y="2314"/>
                    <a:pt x="7119" y="2454"/>
                    <a:pt x="7225" y="2611"/>
                  </a:cubicBezTo>
                  <a:cubicBezTo>
                    <a:pt x="7274" y="2688"/>
                    <a:pt x="7356" y="2729"/>
                    <a:pt x="7441" y="2729"/>
                  </a:cubicBezTo>
                  <a:cubicBezTo>
                    <a:pt x="7491" y="2729"/>
                    <a:pt x="7543" y="2714"/>
                    <a:pt x="7589" y="2684"/>
                  </a:cubicBezTo>
                  <a:cubicBezTo>
                    <a:pt x="7710" y="2603"/>
                    <a:pt x="7743" y="2443"/>
                    <a:pt x="7662" y="2320"/>
                  </a:cubicBezTo>
                  <a:cubicBezTo>
                    <a:pt x="7500" y="2079"/>
                    <a:pt x="7357" y="1880"/>
                    <a:pt x="7259" y="1754"/>
                  </a:cubicBezTo>
                  <a:cubicBezTo>
                    <a:pt x="7242" y="1732"/>
                    <a:pt x="7225" y="1712"/>
                    <a:pt x="7203" y="1692"/>
                  </a:cubicBezTo>
                  <a:lnTo>
                    <a:pt x="7203" y="600"/>
                  </a:lnTo>
                  <a:lnTo>
                    <a:pt x="12318" y="2034"/>
                  </a:lnTo>
                  <a:lnTo>
                    <a:pt x="13346" y="3440"/>
                  </a:lnTo>
                  <a:cubicBezTo>
                    <a:pt x="13279" y="4250"/>
                    <a:pt x="13061" y="6155"/>
                    <a:pt x="12360" y="8248"/>
                  </a:cubicBezTo>
                  <a:cubicBezTo>
                    <a:pt x="12304" y="8390"/>
                    <a:pt x="12380" y="8539"/>
                    <a:pt x="12514" y="8587"/>
                  </a:cubicBezTo>
                  <a:cubicBezTo>
                    <a:pt x="12541" y="8595"/>
                    <a:pt x="12569" y="8600"/>
                    <a:pt x="12596" y="8600"/>
                  </a:cubicBezTo>
                  <a:cubicBezTo>
                    <a:pt x="12707" y="8600"/>
                    <a:pt x="12812" y="8529"/>
                    <a:pt x="12848" y="8421"/>
                  </a:cubicBezTo>
                  <a:cubicBezTo>
                    <a:pt x="13598" y="6183"/>
                    <a:pt x="13811" y="4155"/>
                    <a:pt x="13867" y="3390"/>
                  </a:cubicBezTo>
                  <a:cubicBezTo>
                    <a:pt x="13870" y="3326"/>
                    <a:pt x="13853" y="3267"/>
                    <a:pt x="13817" y="3213"/>
                  </a:cubicBezTo>
                  <a:lnTo>
                    <a:pt x="12682" y="1656"/>
                  </a:lnTo>
                  <a:cubicBezTo>
                    <a:pt x="12649" y="1605"/>
                    <a:pt x="12598" y="1572"/>
                    <a:pt x="12542" y="1558"/>
                  </a:cubicBezTo>
                  <a:lnTo>
                    <a:pt x="7015" y="9"/>
                  </a:lnTo>
                  <a:lnTo>
                    <a:pt x="7007" y="9"/>
                  </a:lnTo>
                  <a:cubicBezTo>
                    <a:pt x="6995" y="6"/>
                    <a:pt x="6987" y="6"/>
                    <a:pt x="6976" y="3"/>
                  </a:cubicBezTo>
                  <a:lnTo>
                    <a:pt x="6973" y="3"/>
                  </a:lnTo>
                  <a:cubicBezTo>
                    <a:pt x="6962" y="3"/>
                    <a:pt x="6951" y="0"/>
                    <a:pt x="6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71"/>
          <p:cNvGrpSpPr/>
          <p:nvPr/>
        </p:nvGrpSpPr>
        <p:grpSpPr>
          <a:xfrm>
            <a:off x="3422714" y="2873533"/>
            <a:ext cx="398963" cy="304209"/>
            <a:chOff x="2875228" y="2911123"/>
            <a:chExt cx="398963" cy="304209"/>
          </a:xfrm>
        </p:grpSpPr>
        <p:sp>
          <p:nvSpPr>
            <p:cNvPr id="2181" name="Google Shape;2181;p71"/>
            <p:cNvSpPr/>
            <p:nvPr/>
          </p:nvSpPr>
          <p:spPr>
            <a:xfrm>
              <a:off x="2915967" y="2911123"/>
              <a:ext cx="320420" cy="214748"/>
            </a:xfrm>
            <a:custGeom>
              <a:avLst/>
              <a:gdLst/>
              <a:ahLst/>
              <a:cxnLst/>
              <a:rect l="l" t="t" r="r" b="b"/>
              <a:pathLst>
                <a:path w="14409" h="9657" extrusionOk="0">
                  <a:moveTo>
                    <a:pt x="3292" y="513"/>
                  </a:moveTo>
                  <a:cubicBezTo>
                    <a:pt x="3536" y="513"/>
                    <a:pt x="3732" y="709"/>
                    <a:pt x="3732" y="953"/>
                  </a:cubicBezTo>
                  <a:cubicBezTo>
                    <a:pt x="3732" y="1194"/>
                    <a:pt x="3536" y="1390"/>
                    <a:pt x="3292" y="1390"/>
                  </a:cubicBezTo>
                  <a:cubicBezTo>
                    <a:pt x="3051" y="1390"/>
                    <a:pt x="2855" y="1194"/>
                    <a:pt x="2855" y="953"/>
                  </a:cubicBezTo>
                  <a:cubicBezTo>
                    <a:pt x="2855" y="709"/>
                    <a:pt x="3051" y="513"/>
                    <a:pt x="3292" y="513"/>
                  </a:cubicBezTo>
                  <a:close/>
                  <a:moveTo>
                    <a:pt x="1174" y="3104"/>
                  </a:moveTo>
                  <a:lnTo>
                    <a:pt x="1174" y="4029"/>
                  </a:lnTo>
                  <a:lnTo>
                    <a:pt x="533" y="4029"/>
                  </a:lnTo>
                  <a:lnTo>
                    <a:pt x="533" y="3104"/>
                  </a:lnTo>
                  <a:close/>
                  <a:moveTo>
                    <a:pt x="2421" y="3104"/>
                  </a:moveTo>
                  <a:cubicBezTo>
                    <a:pt x="2838" y="3104"/>
                    <a:pt x="3174" y="3441"/>
                    <a:pt x="3174" y="3855"/>
                  </a:cubicBezTo>
                  <a:lnTo>
                    <a:pt x="3174" y="4029"/>
                  </a:lnTo>
                  <a:lnTo>
                    <a:pt x="1695" y="4029"/>
                  </a:lnTo>
                  <a:lnTo>
                    <a:pt x="1695" y="3104"/>
                  </a:lnTo>
                  <a:close/>
                  <a:moveTo>
                    <a:pt x="12405" y="4539"/>
                  </a:moveTo>
                  <a:lnTo>
                    <a:pt x="12405" y="5063"/>
                  </a:lnTo>
                  <a:lnTo>
                    <a:pt x="9881" y="5063"/>
                  </a:lnTo>
                  <a:cubicBezTo>
                    <a:pt x="9879" y="5063"/>
                    <a:pt x="9878" y="5063"/>
                    <a:pt x="9876" y="5063"/>
                  </a:cubicBezTo>
                  <a:cubicBezTo>
                    <a:pt x="9629" y="5063"/>
                    <a:pt x="9427" y="4862"/>
                    <a:pt x="9427" y="4614"/>
                  </a:cubicBezTo>
                  <a:cubicBezTo>
                    <a:pt x="9427" y="4572"/>
                    <a:pt x="9464" y="4539"/>
                    <a:pt x="9506" y="4539"/>
                  </a:cubicBezTo>
                  <a:close/>
                  <a:moveTo>
                    <a:pt x="12088" y="5592"/>
                  </a:moveTo>
                  <a:lnTo>
                    <a:pt x="12088" y="6113"/>
                  </a:lnTo>
                  <a:lnTo>
                    <a:pt x="10514" y="6113"/>
                  </a:lnTo>
                  <a:lnTo>
                    <a:pt x="10514" y="5592"/>
                  </a:lnTo>
                  <a:close/>
                  <a:moveTo>
                    <a:pt x="3289" y="0"/>
                  </a:moveTo>
                  <a:cubicBezTo>
                    <a:pt x="2757" y="0"/>
                    <a:pt x="2326" y="429"/>
                    <a:pt x="2326" y="961"/>
                  </a:cubicBezTo>
                  <a:cubicBezTo>
                    <a:pt x="2326" y="1253"/>
                    <a:pt x="2457" y="1513"/>
                    <a:pt x="2656" y="1687"/>
                  </a:cubicBezTo>
                  <a:lnTo>
                    <a:pt x="2250" y="2592"/>
                  </a:lnTo>
                  <a:lnTo>
                    <a:pt x="334" y="2592"/>
                  </a:lnTo>
                  <a:cubicBezTo>
                    <a:pt x="266" y="2592"/>
                    <a:pt x="208" y="2609"/>
                    <a:pt x="154" y="2642"/>
                  </a:cubicBezTo>
                  <a:cubicBezTo>
                    <a:pt x="65" y="2701"/>
                    <a:pt x="0" y="2805"/>
                    <a:pt x="0" y="2922"/>
                  </a:cubicBezTo>
                  <a:lnTo>
                    <a:pt x="0" y="4236"/>
                  </a:lnTo>
                  <a:cubicBezTo>
                    <a:pt x="0" y="4357"/>
                    <a:pt x="65" y="4457"/>
                    <a:pt x="154" y="4516"/>
                  </a:cubicBezTo>
                  <a:cubicBezTo>
                    <a:pt x="208" y="4547"/>
                    <a:pt x="266" y="4570"/>
                    <a:pt x="334" y="4570"/>
                  </a:cubicBezTo>
                  <a:lnTo>
                    <a:pt x="1219" y="4570"/>
                  </a:lnTo>
                  <a:lnTo>
                    <a:pt x="1219" y="4869"/>
                  </a:lnTo>
                  <a:cubicBezTo>
                    <a:pt x="1219" y="5012"/>
                    <a:pt x="1339" y="5133"/>
                    <a:pt x="1482" y="5133"/>
                  </a:cubicBezTo>
                  <a:cubicBezTo>
                    <a:pt x="1625" y="5133"/>
                    <a:pt x="1746" y="5012"/>
                    <a:pt x="1746" y="4869"/>
                  </a:cubicBezTo>
                  <a:lnTo>
                    <a:pt x="1746" y="4570"/>
                  </a:lnTo>
                  <a:lnTo>
                    <a:pt x="2827" y="4570"/>
                  </a:lnTo>
                  <a:lnTo>
                    <a:pt x="2827" y="6685"/>
                  </a:lnTo>
                  <a:cubicBezTo>
                    <a:pt x="2827" y="6794"/>
                    <a:pt x="2894" y="6892"/>
                    <a:pt x="2995" y="6928"/>
                  </a:cubicBezTo>
                  <a:lnTo>
                    <a:pt x="5497" y="7903"/>
                  </a:lnTo>
                  <a:lnTo>
                    <a:pt x="5867" y="8856"/>
                  </a:lnTo>
                  <a:cubicBezTo>
                    <a:pt x="6057" y="9343"/>
                    <a:pt x="6519" y="9657"/>
                    <a:pt x="7040" y="9657"/>
                  </a:cubicBezTo>
                  <a:cubicBezTo>
                    <a:pt x="7376" y="9657"/>
                    <a:pt x="7696" y="9528"/>
                    <a:pt x="7928" y="9287"/>
                  </a:cubicBezTo>
                  <a:cubicBezTo>
                    <a:pt x="8166" y="9049"/>
                    <a:pt x="8298" y="8732"/>
                    <a:pt x="8298" y="8393"/>
                  </a:cubicBezTo>
                  <a:lnTo>
                    <a:pt x="8307" y="7335"/>
                  </a:lnTo>
                  <a:cubicBezTo>
                    <a:pt x="8307" y="6951"/>
                    <a:pt x="8623" y="6634"/>
                    <a:pt x="9007" y="6634"/>
                  </a:cubicBezTo>
                  <a:cubicBezTo>
                    <a:pt x="9007" y="6634"/>
                    <a:pt x="10425" y="6637"/>
                    <a:pt x="11429" y="6637"/>
                  </a:cubicBezTo>
                  <a:cubicBezTo>
                    <a:pt x="11932" y="6637"/>
                    <a:pt x="12330" y="6636"/>
                    <a:pt x="12397" y="6634"/>
                  </a:cubicBezTo>
                  <a:cubicBezTo>
                    <a:pt x="12954" y="6648"/>
                    <a:pt x="13498" y="6802"/>
                    <a:pt x="13974" y="7082"/>
                  </a:cubicBezTo>
                  <a:cubicBezTo>
                    <a:pt x="14016" y="7108"/>
                    <a:pt x="14063" y="7120"/>
                    <a:pt x="14109" y="7120"/>
                  </a:cubicBezTo>
                  <a:cubicBezTo>
                    <a:pt x="14198" y="7120"/>
                    <a:pt x="14285" y="7073"/>
                    <a:pt x="14335" y="6990"/>
                  </a:cubicBezTo>
                  <a:cubicBezTo>
                    <a:pt x="14408" y="6864"/>
                    <a:pt x="14366" y="6701"/>
                    <a:pt x="14240" y="6629"/>
                  </a:cubicBezTo>
                  <a:cubicBezTo>
                    <a:pt x="13741" y="6337"/>
                    <a:pt x="13187" y="6164"/>
                    <a:pt x="12612" y="6116"/>
                  </a:cubicBezTo>
                  <a:lnTo>
                    <a:pt x="12612" y="5584"/>
                  </a:lnTo>
                  <a:cubicBezTo>
                    <a:pt x="12786" y="5581"/>
                    <a:pt x="12926" y="5435"/>
                    <a:pt x="12926" y="5259"/>
                  </a:cubicBezTo>
                  <a:lnTo>
                    <a:pt x="12926" y="4343"/>
                  </a:lnTo>
                  <a:cubicBezTo>
                    <a:pt x="12926" y="4163"/>
                    <a:pt x="12780" y="4015"/>
                    <a:pt x="12601" y="4015"/>
                  </a:cubicBezTo>
                  <a:lnTo>
                    <a:pt x="9503" y="4015"/>
                  </a:lnTo>
                  <a:cubicBezTo>
                    <a:pt x="9169" y="4015"/>
                    <a:pt x="8900" y="4284"/>
                    <a:pt x="8900" y="4617"/>
                  </a:cubicBezTo>
                  <a:cubicBezTo>
                    <a:pt x="8900" y="5158"/>
                    <a:pt x="9337" y="5595"/>
                    <a:pt x="9875" y="5595"/>
                  </a:cubicBezTo>
                  <a:lnTo>
                    <a:pt x="9985" y="5595"/>
                  </a:lnTo>
                  <a:lnTo>
                    <a:pt x="9985" y="6116"/>
                  </a:lnTo>
                  <a:lnTo>
                    <a:pt x="9004" y="6116"/>
                  </a:lnTo>
                  <a:cubicBezTo>
                    <a:pt x="8329" y="6116"/>
                    <a:pt x="7780" y="6665"/>
                    <a:pt x="7780" y="7343"/>
                  </a:cubicBezTo>
                  <a:lnTo>
                    <a:pt x="7780" y="8391"/>
                  </a:lnTo>
                  <a:cubicBezTo>
                    <a:pt x="7780" y="8584"/>
                    <a:pt x="7701" y="8772"/>
                    <a:pt x="7564" y="8912"/>
                  </a:cubicBezTo>
                  <a:cubicBezTo>
                    <a:pt x="7424" y="9052"/>
                    <a:pt x="7242" y="9125"/>
                    <a:pt x="7046" y="9125"/>
                  </a:cubicBezTo>
                  <a:cubicBezTo>
                    <a:pt x="6743" y="9125"/>
                    <a:pt x="6472" y="8943"/>
                    <a:pt x="6365" y="8654"/>
                  </a:cubicBezTo>
                  <a:lnTo>
                    <a:pt x="5951" y="7598"/>
                  </a:lnTo>
                  <a:cubicBezTo>
                    <a:pt x="5923" y="7528"/>
                    <a:pt x="5869" y="7475"/>
                    <a:pt x="5799" y="7447"/>
                  </a:cubicBezTo>
                  <a:lnTo>
                    <a:pt x="3359" y="6500"/>
                  </a:lnTo>
                  <a:lnTo>
                    <a:pt x="3359" y="4561"/>
                  </a:lnTo>
                  <a:lnTo>
                    <a:pt x="4323" y="4561"/>
                  </a:lnTo>
                  <a:cubicBezTo>
                    <a:pt x="4466" y="4561"/>
                    <a:pt x="4586" y="4443"/>
                    <a:pt x="4586" y="4298"/>
                  </a:cubicBezTo>
                  <a:cubicBezTo>
                    <a:pt x="4586" y="4155"/>
                    <a:pt x="4466" y="4037"/>
                    <a:pt x="4323" y="4037"/>
                  </a:cubicBezTo>
                  <a:lnTo>
                    <a:pt x="3698" y="4037"/>
                  </a:lnTo>
                  <a:lnTo>
                    <a:pt x="3698" y="3861"/>
                  </a:lnTo>
                  <a:cubicBezTo>
                    <a:pt x="3698" y="3289"/>
                    <a:pt x="3320" y="2807"/>
                    <a:pt x="2802" y="2648"/>
                  </a:cubicBezTo>
                  <a:lnTo>
                    <a:pt x="3132" y="1911"/>
                  </a:lnTo>
                  <a:cubicBezTo>
                    <a:pt x="3186" y="1919"/>
                    <a:pt x="3236" y="1925"/>
                    <a:pt x="3289" y="1925"/>
                  </a:cubicBezTo>
                  <a:cubicBezTo>
                    <a:pt x="3821" y="1925"/>
                    <a:pt x="4253" y="1494"/>
                    <a:pt x="4253" y="961"/>
                  </a:cubicBezTo>
                  <a:cubicBezTo>
                    <a:pt x="4253" y="429"/>
                    <a:pt x="3821" y="0"/>
                    <a:pt x="3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3094067" y="3073724"/>
              <a:ext cx="180124" cy="141608"/>
            </a:xfrm>
            <a:custGeom>
              <a:avLst/>
              <a:gdLst/>
              <a:ahLst/>
              <a:cxnLst/>
              <a:rect l="l" t="t" r="r" b="b"/>
              <a:pathLst>
                <a:path w="8100" h="6368" extrusionOk="0">
                  <a:moveTo>
                    <a:pt x="4343" y="2779"/>
                  </a:moveTo>
                  <a:cubicBezTo>
                    <a:pt x="4794" y="2779"/>
                    <a:pt x="5172" y="3084"/>
                    <a:pt x="5290" y="3496"/>
                  </a:cubicBezTo>
                  <a:lnTo>
                    <a:pt x="3399" y="3496"/>
                  </a:lnTo>
                  <a:cubicBezTo>
                    <a:pt x="3514" y="3084"/>
                    <a:pt x="3892" y="2779"/>
                    <a:pt x="4343" y="2779"/>
                  </a:cubicBezTo>
                  <a:close/>
                  <a:moveTo>
                    <a:pt x="4343" y="953"/>
                  </a:moveTo>
                  <a:cubicBezTo>
                    <a:pt x="5802" y="953"/>
                    <a:pt x="7004" y="2059"/>
                    <a:pt x="7139" y="3496"/>
                  </a:cubicBezTo>
                  <a:lnTo>
                    <a:pt x="5825" y="3496"/>
                  </a:lnTo>
                  <a:cubicBezTo>
                    <a:pt x="5701" y="2790"/>
                    <a:pt x="5082" y="2252"/>
                    <a:pt x="4343" y="2252"/>
                  </a:cubicBezTo>
                  <a:cubicBezTo>
                    <a:pt x="3603" y="2252"/>
                    <a:pt x="2984" y="2793"/>
                    <a:pt x="2861" y="3496"/>
                  </a:cubicBezTo>
                  <a:lnTo>
                    <a:pt x="1550" y="3496"/>
                  </a:lnTo>
                  <a:cubicBezTo>
                    <a:pt x="1681" y="2059"/>
                    <a:pt x="2883" y="953"/>
                    <a:pt x="4343" y="953"/>
                  </a:cubicBezTo>
                  <a:close/>
                  <a:moveTo>
                    <a:pt x="4822" y="4023"/>
                  </a:moveTo>
                  <a:cubicBezTo>
                    <a:pt x="4746" y="4211"/>
                    <a:pt x="4561" y="4348"/>
                    <a:pt x="4343" y="4348"/>
                  </a:cubicBezTo>
                  <a:cubicBezTo>
                    <a:pt x="4127" y="4348"/>
                    <a:pt x="3939" y="4213"/>
                    <a:pt x="3864" y="4023"/>
                  </a:cubicBezTo>
                  <a:close/>
                  <a:moveTo>
                    <a:pt x="6346" y="4023"/>
                  </a:moveTo>
                  <a:cubicBezTo>
                    <a:pt x="6248" y="5043"/>
                    <a:pt x="5388" y="5844"/>
                    <a:pt x="4343" y="5844"/>
                  </a:cubicBezTo>
                  <a:cubicBezTo>
                    <a:pt x="3301" y="5844"/>
                    <a:pt x="2435" y="5040"/>
                    <a:pt x="2340" y="4023"/>
                  </a:cubicBezTo>
                  <a:lnTo>
                    <a:pt x="3320" y="4023"/>
                  </a:lnTo>
                  <a:cubicBezTo>
                    <a:pt x="3413" y="4505"/>
                    <a:pt x="3836" y="4875"/>
                    <a:pt x="4343" y="4875"/>
                  </a:cubicBezTo>
                  <a:cubicBezTo>
                    <a:pt x="4850" y="4875"/>
                    <a:pt x="5278" y="4505"/>
                    <a:pt x="5365" y="4023"/>
                  </a:cubicBezTo>
                  <a:close/>
                  <a:moveTo>
                    <a:pt x="6961" y="1"/>
                  </a:moveTo>
                  <a:cubicBezTo>
                    <a:pt x="6899" y="1"/>
                    <a:pt x="6837" y="22"/>
                    <a:pt x="6788" y="65"/>
                  </a:cubicBezTo>
                  <a:cubicBezTo>
                    <a:pt x="6679" y="160"/>
                    <a:pt x="6668" y="328"/>
                    <a:pt x="6763" y="437"/>
                  </a:cubicBezTo>
                  <a:cubicBezTo>
                    <a:pt x="7284" y="1031"/>
                    <a:pt x="7573" y="1796"/>
                    <a:pt x="7573" y="2591"/>
                  </a:cubicBezTo>
                  <a:lnTo>
                    <a:pt x="7573" y="2947"/>
                  </a:lnTo>
                  <a:cubicBezTo>
                    <a:pt x="7211" y="1490"/>
                    <a:pt x="5898" y="426"/>
                    <a:pt x="4340" y="426"/>
                  </a:cubicBezTo>
                  <a:cubicBezTo>
                    <a:pt x="2592" y="426"/>
                    <a:pt x="1152" y="1768"/>
                    <a:pt x="1020" y="3496"/>
                  </a:cubicBezTo>
                  <a:lnTo>
                    <a:pt x="264" y="3496"/>
                  </a:lnTo>
                  <a:cubicBezTo>
                    <a:pt x="121" y="3496"/>
                    <a:pt x="1" y="3617"/>
                    <a:pt x="1" y="3760"/>
                  </a:cubicBezTo>
                  <a:cubicBezTo>
                    <a:pt x="1" y="3902"/>
                    <a:pt x="121" y="4023"/>
                    <a:pt x="264" y="4023"/>
                  </a:cubicBezTo>
                  <a:lnTo>
                    <a:pt x="1810" y="4023"/>
                  </a:lnTo>
                  <a:cubicBezTo>
                    <a:pt x="1908" y="5331"/>
                    <a:pt x="3004" y="6368"/>
                    <a:pt x="4343" y="6368"/>
                  </a:cubicBezTo>
                  <a:cubicBezTo>
                    <a:pt x="5682" y="6368"/>
                    <a:pt x="6774" y="5331"/>
                    <a:pt x="6875" y="4023"/>
                  </a:cubicBezTo>
                  <a:lnTo>
                    <a:pt x="7629" y="4023"/>
                  </a:lnTo>
                  <a:cubicBezTo>
                    <a:pt x="7887" y="4023"/>
                    <a:pt x="8100" y="3810"/>
                    <a:pt x="8100" y="3549"/>
                  </a:cubicBezTo>
                  <a:lnTo>
                    <a:pt x="8100" y="2589"/>
                  </a:lnTo>
                  <a:cubicBezTo>
                    <a:pt x="8100" y="1670"/>
                    <a:pt x="7763" y="782"/>
                    <a:pt x="7158" y="90"/>
                  </a:cubicBezTo>
                  <a:cubicBezTo>
                    <a:pt x="7107" y="31"/>
                    <a:pt x="7034" y="1"/>
                    <a:pt x="6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875228" y="3038766"/>
              <a:ext cx="205652" cy="176566"/>
            </a:xfrm>
            <a:custGeom>
              <a:avLst/>
              <a:gdLst/>
              <a:ahLst/>
              <a:cxnLst/>
              <a:rect l="l" t="t" r="r" b="b"/>
              <a:pathLst>
                <a:path w="9248" h="7940" extrusionOk="0">
                  <a:moveTo>
                    <a:pt x="3340" y="4351"/>
                  </a:moveTo>
                  <a:cubicBezTo>
                    <a:pt x="3791" y="4351"/>
                    <a:pt x="4169" y="4656"/>
                    <a:pt x="4284" y="5068"/>
                  </a:cubicBezTo>
                  <a:lnTo>
                    <a:pt x="2393" y="5068"/>
                  </a:lnTo>
                  <a:cubicBezTo>
                    <a:pt x="2510" y="4656"/>
                    <a:pt x="2888" y="4351"/>
                    <a:pt x="3340" y="4351"/>
                  </a:cubicBezTo>
                  <a:close/>
                  <a:moveTo>
                    <a:pt x="3340" y="2525"/>
                  </a:moveTo>
                  <a:cubicBezTo>
                    <a:pt x="4796" y="2525"/>
                    <a:pt x="6001" y="3631"/>
                    <a:pt x="6130" y="5068"/>
                  </a:cubicBezTo>
                  <a:lnTo>
                    <a:pt x="4819" y="5068"/>
                  </a:lnTo>
                  <a:cubicBezTo>
                    <a:pt x="4698" y="4362"/>
                    <a:pt x="4079" y="3824"/>
                    <a:pt x="3340" y="3824"/>
                  </a:cubicBezTo>
                  <a:cubicBezTo>
                    <a:pt x="2597" y="3824"/>
                    <a:pt x="1981" y="4365"/>
                    <a:pt x="1858" y="5068"/>
                  </a:cubicBezTo>
                  <a:lnTo>
                    <a:pt x="547" y="5068"/>
                  </a:lnTo>
                  <a:cubicBezTo>
                    <a:pt x="681" y="3631"/>
                    <a:pt x="1883" y="2525"/>
                    <a:pt x="3340" y="2525"/>
                  </a:cubicBezTo>
                  <a:close/>
                  <a:moveTo>
                    <a:pt x="3819" y="5595"/>
                  </a:moveTo>
                  <a:cubicBezTo>
                    <a:pt x="3743" y="5783"/>
                    <a:pt x="3555" y="5920"/>
                    <a:pt x="3340" y="5920"/>
                  </a:cubicBezTo>
                  <a:cubicBezTo>
                    <a:pt x="3121" y="5920"/>
                    <a:pt x="2936" y="5785"/>
                    <a:pt x="2860" y="5595"/>
                  </a:cubicBezTo>
                  <a:close/>
                  <a:moveTo>
                    <a:pt x="5343" y="5595"/>
                  </a:moveTo>
                  <a:cubicBezTo>
                    <a:pt x="5247" y="6615"/>
                    <a:pt x="4387" y="7416"/>
                    <a:pt x="3340" y="7416"/>
                  </a:cubicBezTo>
                  <a:cubicBezTo>
                    <a:pt x="2292" y="7416"/>
                    <a:pt x="1432" y="6612"/>
                    <a:pt x="1337" y="5595"/>
                  </a:cubicBezTo>
                  <a:lnTo>
                    <a:pt x="2317" y="5595"/>
                  </a:lnTo>
                  <a:cubicBezTo>
                    <a:pt x="2407" y="6077"/>
                    <a:pt x="2832" y="6447"/>
                    <a:pt x="3340" y="6447"/>
                  </a:cubicBezTo>
                  <a:cubicBezTo>
                    <a:pt x="3847" y="6447"/>
                    <a:pt x="4275" y="6077"/>
                    <a:pt x="4362" y="5595"/>
                  </a:cubicBezTo>
                  <a:close/>
                  <a:moveTo>
                    <a:pt x="3320" y="1"/>
                  </a:moveTo>
                  <a:cubicBezTo>
                    <a:pt x="3177" y="1"/>
                    <a:pt x="3059" y="121"/>
                    <a:pt x="3059" y="264"/>
                  </a:cubicBezTo>
                  <a:lnTo>
                    <a:pt x="3059" y="2012"/>
                  </a:lnTo>
                  <a:cubicBezTo>
                    <a:pt x="1407" y="2149"/>
                    <a:pt x="93" y="3488"/>
                    <a:pt x="11" y="5175"/>
                  </a:cubicBezTo>
                  <a:cubicBezTo>
                    <a:pt x="0" y="5402"/>
                    <a:pt x="182" y="5595"/>
                    <a:pt x="415" y="5595"/>
                  </a:cubicBezTo>
                  <a:lnTo>
                    <a:pt x="810" y="5595"/>
                  </a:lnTo>
                  <a:cubicBezTo>
                    <a:pt x="908" y="6903"/>
                    <a:pt x="2003" y="7940"/>
                    <a:pt x="3342" y="7940"/>
                  </a:cubicBezTo>
                  <a:cubicBezTo>
                    <a:pt x="4681" y="7940"/>
                    <a:pt x="5774" y="6903"/>
                    <a:pt x="5875" y="5595"/>
                  </a:cubicBezTo>
                  <a:lnTo>
                    <a:pt x="8984" y="5595"/>
                  </a:lnTo>
                  <a:cubicBezTo>
                    <a:pt x="9127" y="5595"/>
                    <a:pt x="9248" y="5474"/>
                    <a:pt x="9248" y="5332"/>
                  </a:cubicBezTo>
                  <a:cubicBezTo>
                    <a:pt x="9242" y="5189"/>
                    <a:pt x="9127" y="5068"/>
                    <a:pt x="8982" y="5068"/>
                  </a:cubicBezTo>
                  <a:lnTo>
                    <a:pt x="6659" y="5068"/>
                  </a:lnTo>
                  <a:cubicBezTo>
                    <a:pt x="6530" y="3421"/>
                    <a:pt x="5219" y="2124"/>
                    <a:pt x="3583" y="2009"/>
                  </a:cubicBezTo>
                  <a:lnTo>
                    <a:pt x="3583" y="264"/>
                  </a:lnTo>
                  <a:cubicBezTo>
                    <a:pt x="3583" y="121"/>
                    <a:pt x="3466" y="1"/>
                    <a:pt x="3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4" name="Google Shape;2184;p71"/>
          <p:cNvSpPr/>
          <p:nvPr/>
        </p:nvSpPr>
        <p:spPr>
          <a:xfrm>
            <a:off x="4063347" y="2867973"/>
            <a:ext cx="398652" cy="315328"/>
          </a:xfrm>
          <a:custGeom>
            <a:avLst/>
            <a:gdLst/>
            <a:ahLst/>
            <a:cxnLst/>
            <a:rect l="l" t="t" r="r" b="b"/>
            <a:pathLst>
              <a:path w="17927" h="14180" extrusionOk="0">
                <a:moveTo>
                  <a:pt x="12374" y="537"/>
                </a:moveTo>
                <a:lnTo>
                  <a:pt x="14486" y="1839"/>
                </a:lnTo>
                <a:lnTo>
                  <a:pt x="12374" y="3142"/>
                </a:lnTo>
                <a:lnTo>
                  <a:pt x="10265" y="1839"/>
                </a:lnTo>
                <a:lnTo>
                  <a:pt x="12374" y="537"/>
                </a:lnTo>
                <a:close/>
                <a:moveTo>
                  <a:pt x="6861" y="3677"/>
                </a:moveTo>
                <a:lnTo>
                  <a:pt x="6861" y="4204"/>
                </a:lnTo>
                <a:lnTo>
                  <a:pt x="4233" y="4204"/>
                </a:lnTo>
                <a:lnTo>
                  <a:pt x="4233" y="3677"/>
                </a:lnTo>
                <a:close/>
                <a:moveTo>
                  <a:pt x="13688" y="3677"/>
                </a:moveTo>
                <a:lnTo>
                  <a:pt x="13688" y="4204"/>
                </a:lnTo>
                <a:lnTo>
                  <a:pt x="11063" y="4204"/>
                </a:lnTo>
                <a:lnTo>
                  <a:pt x="11063" y="3677"/>
                </a:lnTo>
                <a:close/>
                <a:moveTo>
                  <a:pt x="3522" y="5778"/>
                </a:moveTo>
                <a:lnTo>
                  <a:pt x="3522" y="8406"/>
                </a:lnTo>
                <a:lnTo>
                  <a:pt x="1695" y="8406"/>
                </a:lnTo>
                <a:lnTo>
                  <a:pt x="1695" y="5778"/>
                </a:lnTo>
                <a:close/>
                <a:moveTo>
                  <a:pt x="6965" y="5778"/>
                </a:moveTo>
                <a:lnTo>
                  <a:pt x="6965" y="8406"/>
                </a:lnTo>
                <a:lnTo>
                  <a:pt x="4048" y="8406"/>
                </a:lnTo>
                <a:lnTo>
                  <a:pt x="4048" y="5778"/>
                </a:lnTo>
                <a:close/>
                <a:moveTo>
                  <a:pt x="10422" y="5778"/>
                </a:moveTo>
                <a:lnTo>
                  <a:pt x="10422" y="8406"/>
                </a:lnTo>
                <a:lnTo>
                  <a:pt x="7505" y="8406"/>
                </a:lnTo>
                <a:lnTo>
                  <a:pt x="7505" y="5778"/>
                </a:lnTo>
                <a:close/>
                <a:moveTo>
                  <a:pt x="13873" y="5778"/>
                </a:moveTo>
                <a:lnTo>
                  <a:pt x="13873" y="8406"/>
                </a:lnTo>
                <a:lnTo>
                  <a:pt x="10957" y="8406"/>
                </a:lnTo>
                <a:lnTo>
                  <a:pt x="10957" y="5778"/>
                </a:lnTo>
                <a:close/>
                <a:moveTo>
                  <a:pt x="16226" y="5778"/>
                </a:moveTo>
                <a:lnTo>
                  <a:pt x="16226" y="8406"/>
                </a:lnTo>
                <a:lnTo>
                  <a:pt x="14400" y="8406"/>
                </a:lnTo>
                <a:lnTo>
                  <a:pt x="14400" y="5778"/>
                </a:lnTo>
                <a:close/>
                <a:moveTo>
                  <a:pt x="17137" y="12081"/>
                </a:moveTo>
                <a:cubicBezTo>
                  <a:pt x="17282" y="12081"/>
                  <a:pt x="17400" y="12202"/>
                  <a:pt x="17400" y="12345"/>
                </a:cubicBezTo>
                <a:cubicBezTo>
                  <a:pt x="17400" y="12488"/>
                  <a:pt x="17282" y="12608"/>
                  <a:pt x="17137" y="12608"/>
                </a:cubicBezTo>
                <a:lnTo>
                  <a:pt x="785" y="12608"/>
                </a:lnTo>
                <a:cubicBezTo>
                  <a:pt x="642" y="12608"/>
                  <a:pt x="521" y="12488"/>
                  <a:pt x="521" y="12345"/>
                </a:cubicBezTo>
                <a:cubicBezTo>
                  <a:pt x="521" y="12202"/>
                  <a:pt x="642" y="12081"/>
                  <a:pt x="785" y="12081"/>
                </a:cubicBezTo>
                <a:close/>
                <a:moveTo>
                  <a:pt x="4345" y="13132"/>
                </a:moveTo>
                <a:cubicBezTo>
                  <a:pt x="4124" y="13460"/>
                  <a:pt x="3754" y="13659"/>
                  <a:pt x="3340" y="13659"/>
                </a:cubicBezTo>
                <a:cubicBezTo>
                  <a:pt x="2928" y="13659"/>
                  <a:pt x="2555" y="13460"/>
                  <a:pt x="2331" y="13132"/>
                </a:cubicBezTo>
                <a:close/>
                <a:moveTo>
                  <a:pt x="8094" y="13132"/>
                </a:moveTo>
                <a:cubicBezTo>
                  <a:pt x="7872" y="13460"/>
                  <a:pt x="7500" y="13659"/>
                  <a:pt x="7088" y="13659"/>
                </a:cubicBezTo>
                <a:cubicBezTo>
                  <a:pt x="6673" y="13659"/>
                  <a:pt x="6303" y="13460"/>
                  <a:pt x="6079" y="13132"/>
                </a:cubicBezTo>
                <a:close/>
                <a:moveTo>
                  <a:pt x="11839" y="13132"/>
                </a:moveTo>
                <a:cubicBezTo>
                  <a:pt x="11618" y="13460"/>
                  <a:pt x="11248" y="13659"/>
                  <a:pt x="10833" y="13659"/>
                </a:cubicBezTo>
                <a:cubicBezTo>
                  <a:pt x="10422" y="13659"/>
                  <a:pt x="10049" y="13460"/>
                  <a:pt x="9825" y="13132"/>
                </a:cubicBezTo>
                <a:close/>
                <a:moveTo>
                  <a:pt x="15587" y="13132"/>
                </a:moveTo>
                <a:cubicBezTo>
                  <a:pt x="15366" y="13460"/>
                  <a:pt x="14993" y="13659"/>
                  <a:pt x="14582" y="13659"/>
                </a:cubicBezTo>
                <a:cubicBezTo>
                  <a:pt x="14167" y="13659"/>
                  <a:pt x="13797" y="13460"/>
                  <a:pt x="13573" y="13132"/>
                </a:cubicBezTo>
                <a:close/>
                <a:moveTo>
                  <a:pt x="5547" y="0"/>
                </a:moveTo>
                <a:cubicBezTo>
                  <a:pt x="5462" y="0"/>
                  <a:pt x="5376" y="24"/>
                  <a:pt x="5301" y="72"/>
                </a:cubicBezTo>
                <a:lnTo>
                  <a:pt x="4679" y="456"/>
                </a:lnTo>
                <a:cubicBezTo>
                  <a:pt x="4555" y="534"/>
                  <a:pt x="4516" y="694"/>
                  <a:pt x="4595" y="817"/>
                </a:cubicBezTo>
                <a:cubicBezTo>
                  <a:pt x="4644" y="897"/>
                  <a:pt x="4729" y="940"/>
                  <a:pt x="4817" y="940"/>
                </a:cubicBezTo>
                <a:cubicBezTo>
                  <a:pt x="4864" y="940"/>
                  <a:pt x="4913" y="928"/>
                  <a:pt x="4956" y="901"/>
                </a:cubicBezTo>
                <a:lnTo>
                  <a:pt x="5550" y="534"/>
                </a:lnTo>
                <a:lnTo>
                  <a:pt x="7662" y="1837"/>
                </a:lnTo>
                <a:lnTo>
                  <a:pt x="5550" y="3139"/>
                </a:lnTo>
                <a:lnTo>
                  <a:pt x="3438" y="1837"/>
                </a:lnTo>
                <a:lnTo>
                  <a:pt x="4006" y="1487"/>
                </a:lnTo>
                <a:cubicBezTo>
                  <a:pt x="4130" y="1408"/>
                  <a:pt x="4166" y="1248"/>
                  <a:pt x="4090" y="1125"/>
                </a:cubicBezTo>
                <a:cubicBezTo>
                  <a:pt x="4039" y="1045"/>
                  <a:pt x="3954" y="1001"/>
                  <a:pt x="3867" y="1001"/>
                </a:cubicBezTo>
                <a:cubicBezTo>
                  <a:pt x="3820" y="1001"/>
                  <a:pt x="3772" y="1014"/>
                  <a:pt x="3729" y="1041"/>
                </a:cubicBezTo>
                <a:lnTo>
                  <a:pt x="3099" y="1430"/>
                </a:lnTo>
                <a:cubicBezTo>
                  <a:pt x="2959" y="1517"/>
                  <a:pt x="2872" y="1669"/>
                  <a:pt x="2872" y="1837"/>
                </a:cubicBezTo>
                <a:cubicBezTo>
                  <a:pt x="2872" y="2005"/>
                  <a:pt x="2956" y="2159"/>
                  <a:pt x="3099" y="2243"/>
                </a:cubicBezTo>
                <a:lnTo>
                  <a:pt x="4567" y="3148"/>
                </a:lnTo>
                <a:lnTo>
                  <a:pt x="3973" y="3148"/>
                </a:lnTo>
                <a:cubicBezTo>
                  <a:pt x="3830" y="3148"/>
                  <a:pt x="3712" y="3268"/>
                  <a:pt x="3712" y="3411"/>
                </a:cubicBezTo>
                <a:lnTo>
                  <a:pt x="3712" y="4198"/>
                </a:lnTo>
                <a:lnTo>
                  <a:pt x="787" y="4198"/>
                </a:lnTo>
                <a:cubicBezTo>
                  <a:pt x="353" y="4198"/>
                  <a:pt x="0" y="4554"/>
                  <a:pt x="0" y="4988"/>
                </a:cubicBezTo>
                <a:cubicBezTo>
                  <a:pt x="0" y="5422"/>
                  <a:pt x="353" y="5775"/>
                  <a:pt x="787" y="5775"/>
                </a:cubicBezTo>
                <a:lnTo>
                  <a:pt x="1171" y="5775"/>
                </a:lnTo>
                <a:lnTo>
                  <a:pt x="1171" y="8409"/>
                </a:lnTo>
                <a:cubicBezTo>
                  <a:pt x="874" y="8451"/>
                  <a:pt x="647" y="8706"/>
                  <a:pt x="647" y="9014"/>
                </a:cubicBezTo>
                <a:lnTo>
                  <a:pt x="647" y="9311"/>
                </a:lnTo>
                <a:cubicBezTo>
                  <a:pt x="647" y="9457"/>
                  <a:pt x="768" y="9574"/>
                  <a:pt x="911" y="9574"/>
                </a:cubicBezTo>
                <a:cubicBezTo>
                  <a:pt x="1054" y="9574"/>
                  <a:pt x="1171" y="9457"/>
                  <a:pt x="1171" y="9311"/>
                </a:cubicBezTo>
                <a:lnTo>
                  <a:pt x="1171" y="9014"/>
                </a:lnTo>
                <a:cubicBezTo>
                  <a:pt x="1171" y="8966"/>
                  <a:pt x="1210" y="8927"/>
                  <a:pt x="1261" y="8927"/>
                </a:cubicBezTo>
                <a:lnTo>
                  <a:pt x="16669" y="8927"/>
                </a:lnTo>
                <a:cubicBezTo>
                  <a:pt x="16716" y="8927"/>
                  <a:pt x="16756" y="8966"/>
                  <a:pt x="16756" y="9014"/>
                </a:cubicBezTo>
                <a:lnTo>
                  <a:pt x="16756" y="11552"/>
                </a:lnTo>
                <a:lnTo>
                  <a:pt x="1171" y="11552"/>
                </a:lnTo>
                <a:lnTo>
                  <a:pt x="1171" y="10445"/>
                </a:lnTo>
                <a:cubicBezTo>
                  <a:pt x="1171" y="10303"/>
                  <a:pt x="1054" y="10185"/>
                  <a:pt x="911" y="10185"/>
                </a:cubicBezTo>
                <a:cubicBezTo>
                  <a:pt x="768" y="10185"/>
                  <a:pt x="647" y="10303"/>
                  <a:pt x="647" y="10445"/>
                </a:cubicBezTo>
                <a:lnTo>
                  <a:pt x="647" y="11566"/>
                </a:lnTo>
                <a:cubicBezTo>
                  <a:pt x="280" y="11633"/>
                  <a:pt x="0" y="11955"/>
                  <a:pt x="0" y="12342"/>
                </a:cubicBezTo>
                <a:cubicBezTo>
                  <a:pt x="0" y="12776"/>
                  <a:pt x="353" y="13129"/>
                  <a:pt x="787" y="13129"/>
                </a:cubicBezTo>
                <a:lnTo>
                  <a:pt x="1740" y="13129"/>
                </a:lnTo>
                <a:cubicBezTo>
                  <a:pt x="2017" y="13765"/>
                  <a:pt x="2636" y="14180"/>
                  <a:pt x="3342" y="14180"/>
                </a:cubicBezTo>
                <a:cubicBezTo>
                  <a:pt x="4051" y="14180"/>
                  <a:pt x="4673" y="13765"/>
                  <a:pt x="4948" y="13129"/>
                </a:cubicBezTo>
                <a:lnTo>
                  <a:pt x="5483" y="13129"/>
                </a:lnTo>
                <a:cubicBezTo>
                  <a:pt x="5760" y="13765"/>
                  <a:pt x="6379" y="14180"/>
                  <a:pt x="7088" y="14180"/>
                </a:cubicBezTo>
                <a:cubicBezTo>
                  <a:pt x="7794" y="14180"/>
                  <a:pt x="8419" y="13765"/>
                  <a:pt x="8690" y="13129"/>
                </a:cubicBezTo>
                <a:lnTo>
                  <a:pt x="9228" y="13129"/>
                </a:lnTo>
                <a:cubicBezTo>
                  <a:pt x="9503" y="13765"/>
                  <a:pt x="10125" y="14180"/>
                  <a:pt x="10831" y="14180"/>
                </a:cubicBezTo>
                <a:cubicBezTo>
                  <a:pt x="11539" y="14180"/>
                  <a:pt x="12161" y="13765"/>
                  <a:pt x="12436" y="13129"/>
                </a:cubicBezTo>
                <a:lnTo>
                  <a:pt x="12971" y="13129"/>
                </a:lnTo>
                <a:cubicBezTo>
                  <a:pt x="13248" y="13765"/>
                  <a:pt x="13867" y="14180"/>
                  <a:pt x="14573" y="14180"/>
                </a:cubicBezTo>
                <a:cubicBezTo>
                  <a:pt x="15282" y="14180"/>
                  <a:pt x="15904" y="13765"/>
                  <a:pt x="16178" y="13129"/>
                </a:cubicBezTo>
                <a:lnTo>
                  <a:pt x="17131" y="13129"/>
                </a:lnTo>
                <a:cubicBezTo>
                  <a:pt x="17565" y="13129"/>
                  <a:pt x="17918" y="12776"/>
                  <a:pt x="17918" y="12342"/>
                </a:cubicBezTo>
                <a:cubicBezTo>
                  <a:pt x="17927" y="11958"/>
                  <a:pt x="17646" y="11639"/>
                  <a:pt x="17277" y="11572"/>
                </a:cubicBezTo>
                <a:lnTo>
                  <a:pt x="17277" y="9017"/>
                </a:lnTo>
                <a:cubicBezTo>
                  <a:pt x="17277" y="8709"/>
                  <a:pt x="17050" y="8454"/>
                  <a:pt x="16753" y="8412"/>
                </a:cubicBezTo>
                <a:lnTo>
                  <a:pt x="16753" y="5778"/>
                </a:lnTo>
                <a:lnTo>
                  <a:pt x="17137" y="5778"/>
                </a:lnTo>
                <a:cubicBezTo>
                  <a:pt x="17571" y="5778"/>
                  <a:pt x="17927" y="5425"/>
                  <a:pt x="17927" y="4991"/>
                </a:cubicBezTo>
                <a:cubicBezTo>
                  <a:pt x="17927" y="4557"/>
                  <a:pt x="17571" y="4204"/>
                  <a:pt x="17137" y="4204"/>
                </a:cubicBezTo>
                <a:lnTo>
                  <a:pt x="15674" y="4204"/>
                </a:lnTo>
                <a:cubicBezTo>
                  <a:pt x="15531" y="4204"/>
                  <a:pt x="15411" y="4322"/>
                  <a:pt x="15411" y="4464"/>
                </a:cubicBezTo>
                <a:cubicBezTo>
                  <a:pt x="15411" y="4610"/>
                  <a:pt x="15531" y="4728"/>
                  <a:pt x="15674" y="4728"/>
                </a:cubicBezTo>
                <a:lnTo>
                  <a:pt x="17137" y="4728"/>
                </a:lnTo>
                <a:cubicBezTo>
                  <a:pt x="17282" y="4728"/>
                  <a:pt x="17400" y="4848"/>
                  <a:pt x="17400" y="4991"/>
                </a:cubicBezTo>
                <a:cubicBezTo>
                  <a:pt x="17400" y="5134"/>
                  <a:pt x="17282" y="5254"/>
                  <a:pt x="17137" y="5254"/>
                </a:cubicBezTo>
                <a:lnTo>
                  <a:pt x="785" y="5254"/>
                </a:lnTo>
                <a:cubicBezTo>
                  <a:pt x="642" y="5254"/>
                  <a:pt x="521" y="5134"/>
                  <a:pt x="521" y="4991"/>
                </a:cubicBezTo>
                <a:cubicBezTo>
                  <a:pt x="521" y="4848"/>
                  <a:pt x="642" y="4728"/>
                  <a:pt x="785" y="4728"/>
                </a:cubicBezTo>
                <a:lnTo>
                  <a:pt x="14545" y="4728"/>
                </a:lnTo>
                <a:cubicBezTo>
                  <a:pt x="14691" y="4728"/>
                  <a:pt x="14809" y="4610"/>
                  <a:pt x="14809" y="4464"/>
                </a:cubicBezTo>
                <a:cubicBezTo>
                  <a:pt x="14809" y="4322"/>
                  <a:pt x="14691" y="4204"/>
                  <a:pt x="14545" y="4204"/>
                </a:cubicBezTo>
                <a:lnTo>
                  <a:pt x="14215" y="4204"/>
                </a:lnTo>
                <a:lnTo>
                  <a:pt x="14215" y="3414"/>
                </a:lnTo>
                <a:cubicBezTo>
                  <a:pt x="14215" y="3271"/>
                  <a:pt x="14094" y="3153"/>
                  <a:pt x="13951" y="3153"/>
                </a:cubicBezTo>
                <a:lnTo>
                  <a:pt x="13360" y="3153"/>
                </a:lnTo>
                <a:lnTo>
                  <a:pt x="14825" y="2246"/>
                </a:lnTo>
                <a:cubicBezTo>
                  <a:pt x="14965" y="2159"/>
                  <a:pt x="15055" y="2008"/>
                  <a:pt x="15055" y="1839"/>
                </a:cubicBezTo>
                <a:cubicBezTo>
                  <a:pt x="15055" y="1671"/>
                  <a:pt x="14971" y="1517"/>
                  <a:pt x="14825" y="1433"/>
                </a:cubicBezTo>
                <a:lnTo>
                  <a:pt x="12621" y="72"/>
                </a:lnTo>
                <a:cubicBezTo>
                  <a:pt x="12545" y="24"/>
                  <a:pt x="12460" y="0"/>
                  <a:pt x="12376" y="0"/>
                </a:cubicBezTo>
                <a:cubicBezTo>
                  <a:pt x="12291" y="0"/>
                  <a:pt x="12206" y="24"/>
                  <a:pt x="12130" y="72"/>
                </a:cubicBezTo>
                <a:lnTo>
                  <a:pt x="9923" y="1433"/>
                </a:lnTo>
                <a:cubicBezTo>
                  <a:pt x="9783" y="1520"/>
                  <a:pt x="9696" y="1671"/>
                  <a:pt x="9696" y="1839"/>
                </a:cubicBezTo>
                <a:cubicBezTo>
                  <a:pt x="9696" y="2008"/>
                  <a:pt x="9780" y="2162"/>
                  <a:pt x="9923" y="2246"/>
                </a:cubicBezTo>
                <a:lnTo>
                  <a:pt x="11391" y="3153"/>
                </a:lnTo>
                <a:lnTo>
                  <a:pt x="10800" y="3153"/>
                </a:lnTo>
                <a:cubicBezTo>
                  <a:pt x="10657" y="3153"/>
                  <a:pt x="10536" y="3271"/>
                  <a:pt x="10536" y="3414"/>
                </a:cubicBezTo>
                <a:lnTo>
                  <a:pt x="10536" y="4204"/>
                </a:lnTo>
                <a:lnTo>
                  <a:pt x="7385" y="4204"/>
                </a:lnTo>
                <a:lnTo>
                  <a:pt x="7385" y="3414"/>
                </a:lnTo>
                <a:cubicBezTo>
                  <a:pt x="7385" y="3271"/>
                  <a:pt x="7267" y="3153"/>
                  <a:pt x="7121" y="3153"/>
                </a:cubicBezTo>
                <a:lnTo>
                  <a:pt x="6530" y="3153"/>
                </a:lnTo>
                <a:lnTo>
                  <a:pt x="7998" y="2246"/>
                </a:lnTo>
                <a:cubicBezTo>
                  <a:pt x="8138" y="2159"/>
                  <a:pt x="8225" y="2008"/>
                  <a:pt x="8225" y="1839"/>
                </a:cubicBezTo>
                <a:cubicBezTo>
                  <a:pt x="8225" y="1671"/>
                  <a:pt x="8141" y="1517"/>
                  <a:pt x="7998" y="1433"/>
                </a:cubicBezTo>
                <a:lnTo>
                  <a:pt x="5791" y="72"/>
                </a:lnTo>
                <a:cubicBezTo>
                  <a:pt x="5717" y="24"/>
                  <a:pt x="5632" y="0"/>
                  <a:pt x="5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5" name="Google Shape;2185;p71"/>
          <p:cNvGrpSpPr/>
          <p:nvPr/>
        </p:nvGrpSpPr>
        <p:grpSpPr>
          <a:xfrm>
            <a:off x="4790808" y="2826278"/>
            <a:ext cx="310880" cy="398718"/>
            <a:chOff x="3889347" y="2833759"/>
            <a:chExt cx="310880" cy="398718"/>
          </a:xfrm>
        </p:grpSpPr>
        <p:sp>
          <p:nvSpPr>
            <p:cNvPr id="2186" name="Google Shape;2186;p71"/>
            <p:cNvSpPr/>
            <p:nvPr/>
          </p:nvSpPr>
          <p:spPr>
            <a:xfrm>
              <a:off x="3930708" y="2904652"/>
              <a:ext cx="86370" cy="34268"/>
            </a:xfrm>
            <a:custGeom>
              <a:avLst/>
              <a:gdLst/>
              <a:ahLst/>
              <a:cxnLst/>
              <a:rect l="l" t="t" r="r" b="b"/>
              <a:pathLst>
                <a:path w="3884" h="1541" extrusionOk="0">
                  <a:moveTo>
                    <a:pt x="3343" y="524"/>
                  </a:moveTo>
                  <a:cubicBezTo>
                    <a:pt x="3351" y="524"/>
                    <a:pt x="3360" y="532"/>
                    <a:pt x="3360" y="544"/>
                  </a:cubicBezTo>
                  <a:lnTo>
                    <a:pt x="3360" y="997"/>
                  </a:lnTo>
                  <a:cubicBezTo>
                    <a:pt x="3360" y="1009"/>
                    <a:pt x="3351" y="1014"/>
                    <a:pt x="3343" y="1014"/>
                  </a:cubicBezTo>
                  <a:lnTo>
                    <a:pt x="544" y="1014"/>
                  </a:lnTo>
                  <a:cubicBezTo>
                    <a:pt x="533" y="1014"/>
                    <a:pt x="527" y="1009"/>
                    <a:pt x="527" y="997"/>
                  </a:cubicBezTo>
                  <a:lnTo>
                    <a:pt x="527" y="544"/>
                  </a:lnTo>
                  <a:cubicBezTo>
                    <a:pt x="527" y="532"/>
                    <a:pt x="533" y="524"/>
                    <a:pt x="544" y="524"/>
                  </a:cubicBezTo>
                  <a:close/>
                  <a:moveTo>
                    <a:pt x="544" y="0"/>
                  </a:moveTo>
                  <a:cubicBezTo>
                    <a:pt x="247" y="0"/>
                    <a:pt x="1" y="244"/>
                    <a:pt x="1" y="544"/>
                  </a:cubicBezTo>
                  <a:lnTo>
                    <a:pt x="1" y="997"/>
                  </a:lnTo>
                  <a:cubicBezTo>
                    <a:pt x="1" y="1294"/>
                    <a:pt x="247" y="1541"/>
                    <a:pt x="544" y="1541"/>
                  </a:cubicBezTo>
                  <a:lnTo>
                    <a:pt x="3343" y="1541"/>
                  </a:lnTo>
                  <a:cubicBezTo>
                    <a:pt x="3640" y="1541"/>
                    <a:pt x="3883" y="1294"/>
                    <a:pt x="3883" y="997"/>
                  </a:cubicBezTo>
                  <a:lnTo>
                    <a:pt x="3883" y="544"/>
                  </a:lnTo>
                  <a:cubicBezTo>
                    <a:pt x="3883" y="244"/>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3930708" y="2956666"/>
              <a:ext cx="86370" cy="34290"/>
            </a:xfrm>
            <a:custGeom>
              <a:avLst/>
              <a:gdLst/>
              <a:ahLst/>
              <a:cxnLst/>
              <a:rect l="l" t="t" r="r" b="b"/>
              <a:pathLst>
                <a:path w="3884" h="1542" extrusionOk="0">
                  <a:moveTo>
                    <a:pt x="3343" y="524"/>
                  </a:moveTo>
                  <a:cubicBezTo>
                    <a:pt x="3351" y="524"/>
                    <a:pt x="3360" y="533"/>
                    <a:pt x="3360" y="544"/>
                  </a:cubicBezTo>
                  <a:lnTo>
                    <a:pt x="3360" y="998"/>
                  </a:lnTo>
                  <a:cubicBezTo>
                    <a:pt x="3360" y="1009"/>
                    <a:pt x="3351" y="1014"/>
                    <a:pt x="3343" y="1014"/>
                  </a:cubicBezTo>
                  <a:lnTo>
                    <a:pt x="544" y="1014"/>
                  </a:lnTo>
                  <a:cubicBezTo>
                    <a:pt x="533" y="1014"/>
                    <a:pt x="527" y="1009"/>
                    <a:pt x="527" y="998"/>
                  </a:cubicBezTo>
                  <a:lnTo>
                    <a:pt x="527" y="544"/>
                  </a:lnTo>
                  <a:cubicBezTo>
                    <a:pt x="527" y="533"/>
                    <a:pt x="533" y="524"/>
                    <a:pt x="544" y="524"/>
                  </a:cubicBezTo>
                  <a:close/>
                  <a:moveTo>
                    <a:pt x="544" y="0"/>
                  </a:moveTo>
                  <a:cubicBezTo>
                    <a:pt x="247" y="0"/>
                    <a:pt x="1" y="244"/>
                    <a:pt x="1" y="544"/>
                  </a:cubicBezTo>
                  <a:lnTo>
                    <a:pt x="1" y="998"/>
                  </a:lnTo>
                  <a:cubicBezTo>
                    <a:pt x="1" y="1295"/>
                    <a:pt x="247" y="1541"/>
                    <a:pt x="544" y="1541"/>
                  </a:cubicBezTo>
                  <a:lnTo>
                    <a:pt x="3343" y="1541"/>
                  </a:lnTo>
                  <a:cubicBezTo>
                    <a:pt x="3640" y="1541"/>
                    <a:pt x="3883" y="1295"/>
                    <a:pt x="3883" y="998"/>
                  </a:cubicBezTo>
                  <a:lnTo>
                    <a:pt x="3883" y="544"/>
                  </a:lnTo>
                  <a:cubicBezTo>
                    <a:pt x="3883" y="241"/>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3930708" y="3008679"/>
              <a:ext cx="86370" cy="34290"/>
            </a:xfrm>
            <a:custGeom>
              <a:avLst/>
              <a:gdLst/>
              <a:ahLst/>
              <a:cxnLst/>
              <a:rect l="l" t="t" r="r" b="b"/>
              <a:pathLst>
                <a:path w="3884" h="1542" extrusionOk="0">
                  <a:moveTo>
                    <a:pt x="3343" y="524"/>
                  </a:moveTo>
                  <a:cubicBezTo>
                    <a:pt x="3351" y="524"/>
                    <a:pt x="3360" y="533"/>
                    <a:pt x="3360" y="544"/>
                  </a:cubicBezTo>
                  <a:lnTo>
                    <a:pt x="3360" y="998"/>
                  </a:lnTo>
                  <a:cubicBezTo>
                    <a:pt x="3360" y="1009"/>
                    <a:pt x="3351" y="1015"/>
                    <a:pt x="3343" y="1015"/>
                  </a:cubicBezTo>
                  <a:lnTo>
                    <a:pt x="544" y="1015"/>
                  </a:lnTo>
                  <a:cubicBezTo>
                    <a:pt x="533" y="1015"/>
                    <a:pt x="527" y="1009"/>
                    <a:pt x="527" y="998"/>
                  </a:cubicBezTo>
                  <a:lnTo>
                    <a:pt x="527" y="544"/>
                  </a:lnTo>
                  <a:cubicBezTo>
                    <a:pt x="527" y="533"/>
                    <a:pt x="533" y="524"/>
                    <a:pt x="544" y="524"/>
                  </a:cubicBezTo>
                  <a:close/>
                  <a:moveTo>
                    <a:pt x="544" y="0"/>
                  </a:moveTo>
                  <a:cubicBezTo>
                    <a:pt x="247" y="0"/>
                    <a:pt x="1" y="244"/>
                    <a:pt x="1" y="544"/>
                  </a:cubicBezTo>
                  <a:lnTo>
                    <a:pt x="1" y="998"/>
                  </a:lnTo>
                  <a:cubicBezTo>
                    <a:pt x="1" y="1295"/>
                    <a:pt x="247" y="1541"/>
                    <a:pt x="544" y="1541"/>
                  </a:cubicBezTo>
                  <a:lnTo>
                    <a:pt x="3343" y="1541"/>
                  </a:lnTo>
                  <a:cubicBezTo>
                    <a:pt x="3640" y="1541"/>
                    <a:pt x="3883" y="1295"/>
                    <a:pt x="3883" y="998"/>
                  </a:cubicBezTo>
                  <a:lnTo>
                    <a:pt x="3883" y="544"/>
                  </a:lnTo>
                  <a:cubicBezTo>
                    <a:pt x="3883" y="241"/>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4072428" y="2904652"/>
              <a:ext cx="86370" cy="34268"/>
            </a:xfrm>
            <a:custGeom>
              <a:avLst/>
              <a:gdLst/>
              <a:ahLst/>
              <a:cxnLst/>
              <a:rect l="l" t="t" r="r" b="b"/>
              <a:pathLst>
                <a:path w="3884" h="1541" extrusionOk="0">
                  <a:moveTo>
                    <a:pt x="3343" y="524"/>
                  </a:moveTo>
                  <a:cubicBezTo>
                    <a:pt x="3351" y="524"/>
                    <a:pt x="3360" y="532"/>
                    <a:pt x="3360" y="544"/>
                  </a:cubicBezTo>
                  <a:lnTo>
                    <a:pt x="3360" y="997"/>
                  </a:lnTo>
                  <a:cubicBezTo>
                    <a:pt x="3360" y="1009"/>
                    <a:pt x="3351" y="1014"/>
                    <a:pt x="3343" y="1014"/>
                  </a:cubicBezTo>
                  <a:lnTo>
                    <a:pt x="544" y="1014"/>
                  </a:lnTo>
                  <a:cubicBezTo>
                    <a:pt x="533" y="1014"/>
                    <a:pt x="528" y="1009"/>
                    <a:pt x="528" y="997"/>
                  </a:cubicBezTo>
                  <a:lnTo>
                    <a:pt x="528" y="544"/>
                  </a:lnTo>
                  <a:cubicBezTo>
                    <a:pt x="528" y="532"/>
                    <a:pt x="533" y="524"/>
                    <a:pt x="544" y="524"/>
                  </a:cubicBezTo>
                  <a:close/>
                  <a:moveTo>
                    <a:pt x="544" y="0"/>
                  </a:moveTo>
                  <a:cubicBezTo>
                    <a:pt x="247" y="0"/>
                    <a:pt x="1" y="244"/>
                    <a:pt x="1" y="544"/>
                  </a:cubicBezTo>
                  <a:lnTo>
                    <a:pt x="1" y="997"/>
                  </a:lnTo>
                  <a:cubicBezTo>
                    <a:pt x="1" y="1294"/>
                    <a:pt x="247" y="1541"/>
                    <a:pt x="544" y="1541"/>
                  </a:cubicBezTo>
                  <a:lnTo>
                    <a:pt x="3343" y="1541"/>
                  </a:lnTo>
                  <a:cubicBezTo>
                    <a:pt x="3640" y="1541"/>
                    <a:pt x="3884" y="1294"/>
                    <a:pt x="3884" y="997"/>
                  </a:cubicBezTo>
                  <a:lnTo>
                    <a:pt x="3884" y="544"/>
                  </a:lnTo>
                  <a:cubicBezTo>
                    <a:pt x="3884" y="244"/>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4072428" y="2956666"/>
              <a:ext cx="86370" cy="34290"/>
            </a:xfrm>
            <a:custGeom>
              <a:avLst/>
              <a:gdLst/>
              <a:ahLst/>
              <a:cxnLst/>
              <a:rect l="l" t="t" r="r" b="b"/>
              <a:pathLst>
                <a:path w="3884" h="1542" extrusionOk="0">
                  <a:moveTo>
                    <a:pt x="3343" y="524"/>
                  </a:moveTo>
                  <a:cubicBezTo>
                    <a:pt x="3351" y="524"/>
                    <a:pt x="3360" y="533"/>
                    <a:pt x="3360" y="544"/>
                  </a:cubicBezTo>
                  <a:lnTo>
                    <a:pt x="3360" y="998"/>
                  </a:lnTo>
                  <a:cubicBezTo>
                    <a:pt x="3360" y="1009"/>
                    <a:pt x="3351" y="1014"/>
                    <a:pt x="3343" y="1014"/>
                  </a:cubicBezTo>
                  <a:lnTo>
                    <a:pt x="544" y="1014"/>
                  </a:lnTo>
                  <a:cubicBezTo>
                    <a:pt x="533" y="1014"/>
                    <a:pt x="528" y="1009"/>
                    <a:pt x="528" y="998"/>
                  </a:cubicBezTo>
                  <a:lnTo>
                    <a:pt x="528" y="544"/>
                  </a:lnTo>
                  <a:cubicBezTo>
                    <a:pt x="528" y="533"/>
                    <a:pt x="533" y="524"/>
                    <a:pt x="544" y="524"/>
                  </a:cubicBezTo>
                  <a:close/>
                  <a:moveTo>
                    <a:pt x="544" y="0"/>
                  </a:moveTo>
                  <a:cubicBezTo>
                    <a:pt x="247" y="0"/>
                    <a:pt x="1" y="244"/>
                    <a:pt x="1" y="544"/>
                  </a:cubicBezTo>
                  <a:lnTo>
                    <a:pt x="1" y="998"/>
                  </a:lnTo>
                  <a:cubicBezTo>
                    <a:pt x="1" y="1295"/>
                    <a:pt x="247" y="1541"/>
                    <a:pt x="544" y="1541"/>
                  </a:cubicBezTo>
                  <a:lnTo>
                    <a:pt x="3343" y="1541"/>
                  </a:lnTo>
                  <a:cubicBezTo>
                    <a:pt x="3640" y="1541"/>
                    <a:pt x="3884" y="1295"/>
                    <a:pt x="3884" y="998"/>
                  </a:cubicBezTo>
                  <a:lnTo>
                    <a:pt x="3884" y="544"/>
                  </a:lnTo>
                  <a:cubicBezTo>
                    <a:pt x="3884" y="244"/>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4072428" y="3008679"/>
              <a:ext cx="86370" cy="34290"/>
            </a:xfrm>
            <a:custGeom>
              <a:avLst/>
              <a:gdLst/>
              <a:ahLst/>
              <a:cxnLst/>
              <a:rect l="l" t="t" r="r" b="b"/>
              <a:pathLst>
                <a:path w="3884" h="1542" extrusionOk="0">
                  <a:moveTo>
                    <a:pt x="3343" y="524"/>
                  </a:moveTo>
                  <a:cubicBezTo>
                    <a:pt x="3351" y="524"/>
                    <a:pt x="3360" y="533"/>
                    <a:pt x="3360" y="544"/>
                  </a:cubicBezTo>
                  <a:lnTo>
                    <a:pt x="3360" y="998"/>
                  </a:lnTo>
                  <a:cubicBezTo>
                    <a:pt x="3360" y="1009"/>
                    <a:pt x="3351" y="1015"/>
                    <a:pt x="3343" y="1015"/>
                  </a:cubicBezTo>
                  <a:lnTo>
                    <a:pt x="544" y="1015"/>
                  </a:lnTo>
                  <a:cubicBezTo>
                    <a:pt x="533" y="1015"/>
                    <a:pt x="528" y="1009"/>
                    <a:pt x="528" y="998"/>
                  </a:cubicBezTo>
                  <a:lnTo>
                    <a:pt x="528" y="544"/>
                  </a:lnTo>
                  <a:cubicBezTo>
                    <a:pt x="528" y="533"/>
                    <a:pt x="533" y="524"/>
                    <a:pt x="544" y="524"/>
                  </a:cubicBezTo>
                  <a:close/>
                  <a:moveTo>
                    <a:pt x="544" y="0"/>
                  </a:moveTo>
                  <a:cubicBezTo>
                    <a:pt x="247" y="0"/>
                    <a:pt x="1" y="244"/>
                    <a:pt x="1" y="544"/>
                  </a:cubicBezTo>
                  <a:lnTo>
                    <a:pt x="1" y="998"/>
                  </a:lnTo>
                  <a:cubicBezTo>
                    <a:pt x="1" y="1295"/>
                    <a:pt x="247" y="1541"/>
                    <a:pt x="544" y="1541"/>
                  </a:cubicBezTo>
                  <a:lnTo>
                    <a:pt x="3343" y="1541"/>
                  </a:lnTo>
                  <a:cubicBezTo>
                    <a:pt x="3640" y="1541"/>
                    <a:pt x="3884" y="1295"/>
                    <a:pt x="3884" y="998"/>
                  </a:cubicBezTo>
                  <a:lnTo>
                    <a:pt x="3884" y="544"/>
                  </a:lnTo>
                  <a:cubicBezTo>
                    <a:pt x="3884" y="241"/>
                    <a:pt x="3640" y="0"/>
                    <a:pt x="33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3889347" y="3111772"/>
              <a:ext cx="260668" cy="120638"/>
            </a:xfrm>
            <a:custGeom>
              <a:avLst/>
              <a:gdLst/>
              <a:ahLst/>
              <a:cxnLst/>
              <a:rect l="l" t="t" r="r" b="b"/>
              <a:pathLst>
                <a:path w="11722" h="5425" extrusionOk="0">
                  <a:moveTo>
                    <a:pt x="264" y="1"/>
                  </a:moveTo>
                  <a:cubicBezTo>
                    <a:pt x="121" y="1"/>
                    <a:pt x="0" y="118"/>
                    <a:pt x="0" y="261"/>
                  </a:cubicBezTo>
                  <a:lnTo>
                    <a:pt x="0" y="4951"/>
                  </a:lnTo>
                  <a:cubicBezTo>
                    <a:pt x="0" y="5211"/>
                    <a:pt x="216" y="5424"/>
                    <a:pt x="474" y="5424"/>
                  </a:cubicBezTo>
                  <a:lnTo>
                    <a:pt x="11458" y="5424"/>
                  </a:lnTo>
                  <a:cubicBezTo>
                    <a:pt x="11604" y="5424"/>
                    <a:pt x="11722" y="5304"/>
                    <a:pt x="11722" y="5161"/>
                  </a:cubicBezTo>
                  <a:cubicBezTo>
                    <a:pt x="11722" y="5015"/>
                    <a:pt x="11607" y="4900"/>
                    <a:pt x="11458" y="4900"/>
                  </a:cubicBezTo>
                  <a:lnTo>
                    <a:pt x="527" y="4900"/>
                  </a:lnTo>
                  <a:lnTo>
                    <a:pt x="527" y="261"/>
                  </a:lnTo>
                  <a:cubicBezTo>
                    <a:pt x="527"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3889524" y="2833759"/>
              <a:ext cx="310702" cy="398718"/>
            </a:xfrm>
            <a:custGeom>
              <a:avLst/>
              <a:gdLst/>
              <a:ahLst/>
              <a:cxnLst/>
              <a:rect l="l" t="t" r="r" b="b"/>
              <a:pathLst>
                <a:path w="13972" h="17930" extrusionOk="0">
                  <a:moveTo>
                    <a:pt x="3791" y="524"/>
                  </a:moveTo>
                  <a:cubicBezTo>
                    <a:pt x="4343" y="524"/>
                    <a:pt x="4917" y="810"/>
                    <a:pt x="5366" y="1308"/>
                  </a:cubicBezTo>
                  <a:cubicBezTo>
                    <a:pt x="5833" y="1832"/>
                    <a:pt x="6125" y="2521"/>
                    <a:pt x="6172" y="3258"/>
                  </a:cubicBezTo>
                  <a:cubicBezTo>
                    <a:pt x="6279" y="5600"/>
                    <a:pt x="6290" y="7883"/>
                    <a:pt x="6198" y="10217"/>
                  </a:cubicBezTo>
                  <a:cubicBezTo>
                    <a:pt x="6058" y="10119"/>
                    <a:pt x="5881" y="10049"/>
                    <a:pt x="5635" y="10049"/>
                  </a:cubicBezTo>
                  <a:cubicBezTo>
                    <a:pt x="4847" y="10049"/>
                    <a:pt x="4789" y="10749"/>
                    <a:pt x="4290" y="10749"/>
                  </a:cubicBezTo>
                  <a:cubicBezTo>
                    <a:pt x="3794" y="10749"/>
                    <a:pt x="3732" y="10049"/>
                    <a:pt x="2945" y="10049"/>
                  </a:cubicBezTo>
                  <a:cubicBezTo>
                    <a:pt x="2158" y="10049"/>
                    <a:pt x="2099" y="10749"/>
                    <a:pt x="1600" y="10749"/>
                  </a:cubicBezTo>
                  <a:cubicBezTo>
                    <a:pt x="1525" y="10749"/>
                    <a:pt x="1460" y="10738"/>
                    <a:pt x="1404" y="10713"/>
                  </a:cubicBezTo>
                  <a:cubicBezTo>
                    <a:pt x="1295" y="8205"/>
                    <a:pt x="1295" y="5765"/>
                    <a:pt x="1410" y="3258"/>
                  </a:cubicBezTo>
                  <a:cubicBezTo>
                    <a:pt x="1516" y="1776"/>
                    <a:pt x="2606" y="524"/>
                    <a:pt x="3791" y="524"/>
                  </a:cubicBezTo>
                  <a:close/>
                  <a:moveTo>
                    <a:pt x="3800" y="0"/>
                  </a:moveTo>
                  <a:cubicBezTo>
                    <a:pt x="3099" y="0"/>
                    <a:pt x="2385" y="350"/>
                    <a:pt x="1839" y="961"/>
                  </a:cubicBezTo>
                  <a:cubicBezTo>
                    <a:pt x="1290" y="1574"/>
                    <a:pt x="953" y="2378"/>
                    <a:pt x="895" y="3227"/>
                  </a:cubicBezTo>
                  <a:lnTo>
                    <a:pt x="895" y="3233"/>
                  </a:lnTo>
                  <a:cubicBezTo>
                    <a:pt x="788" y="5594"/>
                    <a:pt x="777" y="7894"/>
                    <a:pt x="869" y="10248"/>
                  </a:cubicBezTo>
                  <a:cubicBezTo>
                    <a:pt x="749" y="10161"/>
                    <a:pt x="606" y="10091"/>
                    <a:pt x="418" y="10063"/>
                  </a:cubicBezTo>
                  <a:cubicBezTo>
                    <a:pt x="400" y="10060"/>
                    <a:pt x="382" y="10059"/>
                    <a:pt x="365" y="10059"/>
                  </a:cubicBezTo>
                  <a:cubicBezTo>
                    <a:pt x="168" y="10059"/>
                    <a:pt x="1" y="10224"/>
                    <a:pt x="1" y="10427"/>
                  </a:cubicBezTo>
                  <a:lnTo>
                    <a:pt x="1" y="11618"/>
                  </a:lnTo>
                  <a:cubicBezTo>
                    <a:pt x="1" y="11760"/>
                    <a:pt x="119" y="11878"/>
                    <a:pt x="264" y="11878"/>
                  </a:cubicBezTo>
                  <a:cubicBezTo>
                    <a:pt x="407" y="11878"/>
                    <a:pt x="525" y="11760"/>
                    <a:pt x="525" y="11618"/>
                  </a:cubicBezTo>
                  <a:lnTo>
                    <a:pt x="525" y="10645"/>
                  </a:lnTo>
                  <a:cubicBezTo>
                    <a:pt x="785" y="10811"/>
                    <a:pt x="984" y="11276"/>
                    <a:pt x="1609" y="11276"/>
                  </a:cubicBezTo>
                  <a:cubicBezTo>
                    <a:pt x="2396" y="11276"/>
                    <a:pt x="2455" y="10575"/>
                    <a:pt x="2954" y="10575"/>
                  </a:cubicBezTo>
                  <a:cubicBezTo>
                    <a:pt x="3449" y="10575"/>
                    <a:pt x="3508" y="11276"/>
                    <a:pt x="4298" y="11276"/>
                  </a:cubicBezTo>
                  <a:cubicBezTo>
                    <a:pt x="5085" y="11276"/>
                    <a:pt x="5144" y="10575"/>
                    <a:pt x="5643" y="10575"/>
                  </a:cubicBezTo>
                  <a:cubicBezTo>
                    <a:pt x="6139" y="10575"/>
                    <a:pt x="6198" y="11276"/>
                    <a:pt x="6988" y="11276"/>
                  </a:cubicBezTo>
                  <a:cubicBezTo>
                    <a:pt x="7772" y="11276"/>
                    <a:pt x="7836" y="10575"/>
                    <a:pt x="8332" y="10575"/>
                  </a:cubicBezTo>
                  <a:cubicBezTo>
                    <a:pt x="8828" y="10575"/>
                    <a:pt x="8887" y="11276"/>
                    <a:pt x="9677" y="11276"/>
                  </a:cubicBezTo>
                  <a:cubicBezTo>
                    <a:pt x="10464" y="11276"/>
                    <a:pt x="10523" y="10575"/>
                    <a:pt x="11022" y="10575"/>
                  </a:cubicBezTo>
                  <a:cubicBezTo>
                    <a:pt x="11520" y="10575"/>
                    <a:pt x="11576" y="11276"/>
                    <a:pt x="12366" y="11276"/>
                  </a:cubicBezTo>
                  <a:cubicBezTo>
                    <a:pt x="12815" y="11276"/>
                    <a:pt x="13041" y="11038"/>
                    <a:pt x="13226" y="10847"/>
                  </a:cubicBezTo>
                  <a:cubicBezTo>
                    <a:pt x="13310" y="10757"/>
                    <a:pt x="13378" y="10693"/>
                    <a:pt x="13448" y="10645"/>
                  </a:cubicBezTo>
                  <a:lnTo>
                    <a:pt x="13448" y="17405"/>
                  </a:lnTo>
                  <a:lnTo>
                    <a:pt x="12593" y="17405"/>
                  </a:lnTo>
                  <a:cubicBezTo>
                    <a:pt x="12450" y="17405"/>
                    <a:pt x="12330" y="17523"/>
                    <a:pt x="12330" y="17669"/>
                  </a:cubicBezTo>
                  <a:cubicBezTo>
                    <a:pt x="12330" y="17811"/>
                    <a:pt x="12450" y="17929"/>
                    <a:pt x="12593" y="17929"/>
                  </a:cubicBezTo>
                  <a:lnTo>
                    <a:pt x="13501" y="17929"/>
                  </a:lnTo>
                  <a:cubicBezTo>
                    <a:pt x="13759" y="17929"/>
                    <a:pt x="13972" y="17716"/>
                    <a:pt x="13972" y="17458"/>
                  </a:cubicBezTo>
                  <a:lnTo>
                    <a:pt x="13972" y="10427"/>
                  </a:lnTo>
                  <a:cubicBezTo>
                    <a:pt x="13966" y="10220"/>
                    <a:pt x="13801" y="10054"/>
                    <a:pt x="13602" y="10054"/>
                  </a:cubicBezTo>
                  <a:cubicBezTo>
                    <a:pt x="13585" y="10054"/>
                    <a:pt x="13568" y="10055"/>
                    <a:pt x="13551" y="10057"/>
                  </a:cubicBezTo>
                  <a:cubicBezTo>
                    <a:pt x="13364" y="10082"/>
                    <a:pt x="13221" y="10155"/>
                    <a:pt x="13100" y="10245"/>
                  </a:cubicBezTo>
                  <a:cubicBezTo>
                    <a:pt x="13187" y="7894"/>
                    <a:pt x="13182" y="5594"/>
                    <a:pt x="13075" y="3230"/>
                  </a:cubicBezTo>
                  <a:lnTo>
                    <a:pt x="13075" y="3222"/>
                  </a:lnTo>
                  <a:cubicBezTo>
                    <a:pt x="13033" y="2617"/>
                    <a:pt x="12848" y="2026"/>
                    <a:pt x="12540" y="1513"/>
                  </a:cubicBezTo>
                  <a:cubicBezTo>
                    <a:pt x="12492" y="1430"/>
                    <a:pt x="12406" y="1386"/>
                    <a:pt x="12317" y="1386"/>
                  </a:cubicBezTo>
                  <a:cubicBezTo>
                    <a:pt x="12270" y="1386"/>
                    <a:pt x="12222" y="1398"/>
                    <a:pt x="12179" y="1423"/>
                  </a:cubicBezTo>
                  <a:cubicBezTo>
                    <a:pt x="12053" y="1496"/>
                    <a:pt x="12016" y="1659"/>
                    <a:pt x="12089" y="1785"/>
                  </a:cubicBezTo>
                  <a:cubicBezTo>
                    <a:pt x="12355" y="2224"/>
                    <a:pt x="12512" y="2737"/>
                    <a:pt x="12551" y="3258"/>
                  </a:cubicBezTo>
                  <a:cubicBezTo>
                    <a:pt x="12663" y="5765"/>
                    <a:pt x="12666" y="8205"/>
                    <a:pt x="12557" y="10713"/>
                  </a:cubicBezTo>
                  <a:cubicBezTo>
                    <a:pt x="12501" y="10738"/>
                    <a:pt x="12439" y="10749"/>
                    <a:pt x="12361" y="10749"/>
                  </a:cubicBezTo>
                  <a:cubicBezTo>
                    <a:pt x="11865" y="10749"/>
                    <a:pt x="11803" y="10049"/>
                    <a:pt x="11016" y="10049"/>
                  </a:cubicBezTo>
                  <a:cubicBezTo>
                    <a:pt x="10229" y="10049"/>
                    <a:pt x="10170" y="10749"/>
                    <a:pt x="9671" y="10749"/>
                  </a:cubicBezTo>
                  <a:cubicBezTo>
                    <a:pt x="9176" y="10749"/>
                    <a:pt x="9114" y="10049"/>
                    <a:pt x="8327" y="10049"/>
                  </a:cubicBezTo>
                  <a:cubicBezTo>
                    <a:pt x="8083" y="10049"/>
                    <a:pt x="7904" y="10119"/>
                    <a:pt x="7764" y="10217"/>
                  </a:cubicBezTo>
                  <a:cubicBezTo>
                    <a:pt x="7677" y="7883"/>
                    <a:pt x="7682" y="5600"/>
                    <a:pt x="7789" y="3258"/>
                  </a:cubicBezTo>
                  <a:cubicBezTo>
                    <a:pt x="7892" y="1776"/>
                    <a:pt x="8982" y="524"/>
                    <a:pt x="10170" y="524"/>
                  </a:cubicBezTo>
                  <a:cubicBezTo>
                    <a:pt x="10599" y="524"/>
                    <a:pt x="11030" y="692"/>
                    <a:pt x="11422" y="1006"/>
                  </a:cubicBezTo>
                  <a:cubicBezTo>
                    <a:pt x="11470" y="1045"/>
                    <a:pt x="11528" y="1064"/>
                    <a:pt x="11586" y="1064"/>
                  </a:cubicBezTo>
                  <a:cubicBezTo>
                    <a:pt x="11662" y="1064"/>
                    <a:pt x="11738" y="1031"/>
                    <a:pt x="11789" y="967"/>
                  </a:cubicBezTo>
                  <a:cubicBezTo>
                    <a:pt x="11882" y="855"/>
                    <a:pt x="11865" y="692"/>
                    <a:pt x="11753" y="600"/>
                  </a:cubicBezTo>
                  <a:cubicBezTo>
                    <a:pt x="11268" y="207"/>
                    <a:pt x="10719" y="0"/>
                    <a:pt x="10170" y="0"/>
                  </a:cubicBezTo>
                  <a:cubicBezTo>
                    <a:pt x="9470" y="0"/>
                    <a:pt x="8755" y="350"/>
                    <a:pt x="8209" y="961"/>
                  </a:cubicBezTo>
                  <a:cubicBezTo>
                    <a:pt x="7660" y="1574"/>
                    <a:pt x="7321" y="2378"/>
                    <a:pt x="7262" y="3227"/>
                  </a:cubicBezTo>
                  <a:lnTo>
                    <a:pt x="7262" y="3233"/>
                  </a:lnTo>
                  <a:cubicBezTo>
                    <a:pt x="7150" y="5737"/>
                    <a:pt x="7147" y="8175"/>
                    <a:pt x="7257" y="10673"/>
                  </a:cubicBezTo>
                  <a:cubicBezTo>
                    <a:pt x="7178" y="10727"/>
                    <a:pt x="7100" y="10752"/>
                    <a:pt x="6982" y="10752"/>
                  </a:cubicBezTo>
                  <a:cubicBezTo>
                    <a:pt x="6870" y="10752"/>
                    <a:pt x="6786" y="10724"/>
                    <a:pt x="6713" y="10673"/>
                  </a:cubicBezTo>
                  <a:cubicBezTo>
                    <a:pt x="6822" y="8175"/>
                    <a:pt x="6820" y="5737"/>
                    <a:pt x="6707" y="3233"/>
                  </a:cubicBezTo>
                  <a:lnTo>
                    <a:pt x="6707" y="3227"/>
                  </a:lnTo>
                  <a:cubicBezTo>
                    <a:pt x="6646" y="2376"/>
                    <a:pt x="6310" y="1569"/>
                    <a:pt x="5761" y="961"/>
                  </a:cubicBezTo>
                  <a:cubicBezTo>
                    <a:pt x="5214" y="350"/>
                    <a:pt x="4500" y="0"/>
                    <a:pt x="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 name="Google Shape;2194;p71"/>
          <p:cNvGrpSpPr/>
          <p:nvPr/>
        </p:nvGrpSpPr>
        <p:grpSpPr>
          <a:xfrm>
            <a:off x="5377081" y="2843034"/>
            <a:ext cx="398718" cy="365206"/>
            <a:chOff x="4297382" y="2870073"/>
            <a:chExt cx="398718" cy="365206"/>
          </a:xfrm>
        </p:grpSpPr>
        <p:sp>
          <p:nvSpPr>
            <p:cNvPr id="2195" name="Google Shape;2195;p71"/>
            <p:cNvSpPr/>
            <p:nvPr/>
          </p:nvSpPr>
          <p:spPr>
            <a:xfrm>
              <a:off x="4297382" y="2870073"/>
              <a:ext cx="398718" cy="365206"/>
            </a:xfrm>
            <a:custGeom>
              <a:avLst/>
              <a:gdLst/>
              <a:ahLst/>
              <a:cxnLst/>
              <a:rect l="l" t="t" r="r" b="b"/>
              <a:pathLst>
                <a:path w="17930" h="16423" extrusionOk="0">
                  <a:moveTo>
                    <a:pt x="16232" y="1575"/>
                  </a:moveTo>
                  <a:lnTo>
                    <a:pt x="16232" y="3267"/>
                  </a:lnTo>
                  <a:lnTo>
                    <a:pt x="1698" y="3267"/>
                  </a:lnTo>
                  <a:lnTo>
                    <a:pt x="1698" y="1575"/>
                  </a:lnTo>
                  <a:close/>
                  <a:moveTo>
                    <a:pt x="16756" y="3793"/>
                  </a:moveTo>
                  <a:lnTo>
                    <a:pt x="16756" y="4317"/>
                  </a:lnTo>
                  <a:lnTo>
                    <a:pt x="1175" y="4317"/>
                  </a:lnTo>
                  <a:lnTo>
                    <a:pt x="1175" y="3793"/>
                  </a:lnTo>
                  <a:close/>
                  <a:moveTo>
                    <a:pt x="6741" y="10049"/>
                  </a:moveTo>
                  <a:lnTo>
                    <a:pt x="6741" y="10576"/>
                  </a:lnTo>
                  <a:lnTo>
                    <a:pt x="1315" y="10576"/>
                  </a:lnTo>
                  <a:lnTo>
                    <a:pt x="1315" y="10049"/>
                  </a:lnTo>
                  <a:close/>
                  <a:moveTo>
                    <a:pt x="16652" y="10049"/>
                  </a:moveTo>
                  <a:lnTo>
                    <a:pt x="16652" y="10576"/>
                  </a:lnTo>
                  <a:lnTo>
                    <a:pt x="11223" y="10576"/>
                  </a:lnTo>
                  <a:lnTo>
                    <a:pt x="11223" y="10049"/>
                  </a:lnTo>
                  <a:close/>
                  <a:moveTo>
                    <a:pt x="8965" y="7077"/>
                  </a:moveTo>
                  <a:cubicBezTo>
                    <a:pt x="10133" y="7077"/>
                    <a:pt x="11080" y="8026"/>
                    <a:pt x="11083" y="9192"/>
                  </a:cubicBezTo>
                  <a:lnTo>
                    <a:pt x="11083" y="9525"/>
                  </a:lnTo>
                  <a:cubicBezTo>
                    <a:pt x="10870" y="9536"/>
                    <a:pt x="10699" y="9710"/>
                    <a:pt x="10699" y="9928"/>
                  </a:cubicBezTo>
                  <a:lnTo>
                    <a:pt x="10699" y="10699"/>
                  </a:lnTo>
                  <a:cubicBezTo>
                    <a:pt x="10699" y="10915"/>
                    <a:pt x="10870" y="11091"/>
                    <a:pt x="11083" y="11099"/>
                  </a:cubicBezTo>
                  <a:lnTo>
                    <a:pt x="11083" y="14848"/>
                  </a:lnTo>
                  <a:lnTo>
                    <a:pt x="6847" y="14848"/>
                  </a:lnTo>
                  <a:lnTo>
                    <a:pt x="6847" y="11099"/>
                  </a:lnTo>
                  <a:lnTo>
                    <a:pt x="6864" y="11099"/>
                  </a:lnTo>
                  <a:cubicBezTo>
                    <a:pt x="7086" y="11099"/>
                    <a:pt x="7268" y="10917"/>
                    <a:pt x="7268" y="10699"/>
                  </a:cubicBezTo>
                  <a:lnTo>
                    <a:pt x="7268" y="9928"/>
                  </a:lnTo>
                  <a:cubicBezTo>
                    <a:pt x="7268" y="9707"/>
                    <a:pt x="7086" y="9525"/>
                    <a:pt x="6864" y="9525"/>
                  </a:cubicBezTo>
                  <a:lnTo>
                    <a:pt x="6847" y="9525"/>
                  </a:lnTo>
                  <a:lnTo>
                    <a:pt x="6847" y="9192"/>
                  </a:lnTo>
                  <a:cubicBezTo>
                    <a:pt x="6850" y="8026"/>
                    <a:pt x="7800" y="7077"/>
                    <a:pt x="8965" y="7077"/>
                  </a:cubicBezTo>
                  <a:close/>
                  <a:moveTo>
                    <a:pt x="16232" y="11105"/>
                  </a:moveTo>
                  <a:lnTo>
                    <a:pt x="16232" y="14848"/>
                  </a:lnTo>
                  <a:lnTo>
                    <a:pt x="11610" y="14848"/>
                  </a:lnTo>
                  <a:lnTo>
                    <a:pt x="11610" y="11105"/>
                  </a:lnTo>
                  <a:close/>
                  <a:moveTo>
                    <a:pt x="17143" y="15372"/>
                  </a:moveTo>
                  <a:cubicBezTo>
                    <a:pt x="17285" y="15372"/>
                    <a:pt x="17406" y="15492"/>
                    <a:pt x="17406" y="15635"/>
                  </a:cubicBezTo>
                  <a:cubicBezTo>
                    <a:pt x="17406" y="15778"/>
                    <a:pt x="17285" y="15898"/>
                    <a:pt x="17143" y="15898"/>
                  </a:cubicBezTo>
                  <a:lnTo>
                    <a:pt x="788" y="15898"/>
                  </a:lnTo>
                  <a:cubicBezTo>
                    <a:pt x="645" y="15898"/>
                    <a:pt x="527" y="15778"/>
                    <a:pt x="527" y="15635"/>
                  </a:cubicBezTo>
                  <a:cubicBezTo>
                    <a:pt x="527" y="15492"/>
                    <a:pt x="645" y="15372"/>
                    <a:pt x="788" y="15372"/>
                  </a:cubicBezTo>
                  <a:close/>
                  <a:moveTo>
                    <a:pt x="911" y="0"/>
                  </a:moveTo>
                  <a:cubicBezTo>
                    <a:pt x="768" y="0"/>
                    <a:pt x="648" y="118"/>
                    <a:pt x="648" y="264"/>
                  </a:cubicBezTo>
                  <a:lnTo>
                    <a:pt x="648" y="1314"/>
                  </a:lnTo>
                  <a:cubicBezTo>
                    <a:pt x="648" y="1457"/>
                    <a:pt x="768" y="1575"/>
                    <a:pt x="911" y="1575"/>
                  </a:cubicBezTo>
                  <a:lnTo>
                    <a:pt x="1175" y="1575"/>
                  </a:lnTo>
                  <a:lnTo>
                    <a:pt x="1175" y="3267"/>
                  </a:lnTo>
                  <a:lnTo>
                    <a:pt x="911" y="3267"/>
                  </a:lnTo>
                  <a:cubicBezTo>
                    <a:pt x="768" y="3267"/>
                    <a:pt x="648" y="3387"/>
                    <a:pt x="648" y="3530"/>
                  </a:cubicBezTo>
                  <a:lnTo>
                    <a:pt x="648" y="4581"/>
                  </a:lnTo>
                  <a:cubicBezTo>
                    <a:pt x="648" y="4723"/>
                    <a:pt x="768" y="4844"/>
                    <a:pt x="911" y="4844"/>
                  </a:cubicBezTo>
                  <a:lnTo>
                    <a:pt x="1175" y="4844"/>
                  </a:lnTo>
                  <a:lnTo>
                    <a:pt x="1175" y="9528"/>
                  </a:lnTo>
                  <a:cubicBezTo>
                    <a:pt x="962" y="9539"/>
                    <a:pt x="788" y="9713"/>
                    <a:pt x="788" y="9931"/>
                  </a:cubicBezTo>
                  <a:lnTo>
                    <a:pt x="788" y="10702"/>
                  </a:lnTo>
                  <a:cubicBezTo>
                    <a:pt x="788" y="10917"/>
                    <a:pt x="962" y="11094"/>
                    <a:pt x="1175" y="11105"/>
                  </a:cubicBezTo>
                  <a:lnTo>
                    <a:pt x="1175" y="13355"/>
                  </a:lnTo>
                  <a:cubicBezTo>
                    <a:pt x="1175" y="13500"/>
                    <a:pt x="1292" y="13618"/>
                    <a:pt x="1438" y="13618"/>
                  </a:cubicBezTo>
                  <a:cubicBezTo>
                    <a:pt x="1581" y="13618"/>
                    <a:pt x="1698" y="13500"/>
                    <a:pt x="1698" y="13355"/>
                  </a:cubicBezTo>
                  <a:lnTo>
                    <a:pt x="1698" y="11105"/>
                  </a:lnTo>
                  <a:lnTo>
                    <a:pt x="6321" y="11105"/>
                  </a:lnTo>
                  <a:lnTo>
                    <a:pt x="6321" y="14848"/>
                  </a:lnTo>
                  <a:lnTo>
                    <a:pt x="1698" y="14848"/>
                  </a:lnTo>
                  <a:lnTo>
                    <a:pt x="1698" y="14495"/>
                  </a:lnTo>
                  <a:cubicBezTo>
                    <a:pt x="1698" y="14349"/>
                    <a:pt x="1581" y="14231"/>
                    <a:pt x="1438" y="14231"/>
                  </a:cubicBezTo>
                  <a:cubicBezTo>
                    <a:pt x="1292" y="14231"/>
                    <a:pt x="1175" y="14349"/>
                    <a:pt x="1175" y="14495"/>
                  </a:cubicBezTo>
                  <a:lnTo>
                    <a:pt x="1175" y="14848"/>
                  </a:lnTo>
                  <a:lnTo>
                    <a:pt x="788" y="14848"/>
                  </a:lnTo>
                  <a:cubicBezTo>
                    <a:pt x="357" y="14848"/>
                    <a:pt x="1" y="15201"/>
                    <a:pt x="1" y="15635"/>
                  </a:cubicBezTo>
                  <a:cubicBezTo>
                    <a:pt x="1" y="16069"/>
                    <a:pt x="357" y="16422"/>
                    <a:pt x="788" y="16422"/>
                  </a:cubicBezTo>
                  <a:lnTo>
                    <a:pt x="17143" y="16422"/>
                  </a:lnTo>
                  <a:cubicBezTo>
                    <a:pt x="17577" y="16422"/>
                    <a:pt x="17930" y="16069"/>
                    <a:pt x="17930" y="15635"/>
                  </a:cubicBezTo>
                  <a:cubicBezTo>
                    <a:pt x="17930" y="15201"/>
                    <a:pt x="17577" y="14848"/>
                    <a:pt x="17143" y="14848"/>
                  </a:cubicBezTo>
                  <a:lnTo>
                    <a:pt x="16756" y="14848"/>
                  </a:lnTo>
                  <a:lnTo>
                    <a:pt x="16756" y="11105"/>
                  </a:lnTo>
                  <a:lnTo>
                    <a:pt x="16776" y="11105"/>
                  </a:lnTo>
                  <a:cubicBezTo>
                    <a:pt x="16997" y="11105"/>
                    <a:pt x="17176" y="10923"/>
                    <a:pt x="17176" y="10702"/>
                  </a:cubicBezTo>
                  <a:lnTo>
                    <a:pt x="17176" y="9931"/>
                  </a:lnTo>
                  <a:cubicBezTo>
                    <a:pt x="17176" y="9710"/>
                    <a:pt x="16997" y="9528"/>
                    <a:pt x="16776" y="9528"/>
                  </a:cubicBezTo>
                  <a:lnTo>
                    <a:pt x="16756" y="9528"/>
                  </a:lnTo>
                  <a:lnTo>
                    <a:pt x="16756" y="6388"/>
                  </a:lnTo>
                  <a:cubicBezTo>
                    <a:pt x="16756" y="6245"/>
                    <a:pt x="16638" y="6124"/>
                    <a:pt x="16495" y="6124"/>
                  </a:cubicBezTo>
                  <a:cubicBezTo>
                    <a:pt x="16350" y="6124"/>
                    <a:pt x="16232" y="6245"/>
                    <a:pt x="16232" y="6388"/>
                  </a:cubicBezTo>
                  <a:lnTo>
                    <a:pt x="16232" y="9528"/>
                  </a:lnTo>
                  <a:lnTo>
                    <a:pt x="11610" y="9528"/>
                  </a:lnTo>
                  <a:lnTo>
                    <a:pt x="11610" y="9195"/>
                  </a:lnTo>
                  <a:cubicBezTo>
                    <a:pt x="11607" y="7738"/>
                    <a:pt x="10422" y="6556"/>
                    <a:pt x="8965" y="6556"/>
                  </a:cubicBezTo>
                  <a:cubicBezTo>
                    <a:pt x="7509" y="6556"/>
                    <a:pt x="6326" y="7738"/>
                    <a:pt x="6321" y="9195"/>
                  </a:cubicBezTo>
                  <a:lnTo>
                    <a:pt x="6321" y="9528"/>
                  </a:lnTo>
                  <a:lnTo>
                    <a:pt x="1698" y="9528"/>
                  </a:lnTo>
                  <a:lnTo>
                    <a:pt x="1698" y="4844"/>
                  </a:lnTo>
                  <a:lnTo>
                    <a:pt x="16232" y="4844"/>
                  </a:lnTo>
                  <a:lnTo>
                    <a:pt x="16232" y="5256"/>
                  </a:lnTo>
                  <a:cubicBezTo>
                    <a:pt x="16232" y="5399"/>
                    <a:pt x="16350" y="5519"/>
                    <a:pt x="16495" y="5519"/>
                  </a:cubicBezTo>
                  <a:cubicBezTo>
                    <a:pt x="16638" y="5519"/>
                    <a:pt x="16756" y="5399"/>
                    <a:pt x="16756" y="5256"/>
                  </a:cubicBezTo>
                  <a:lnTo>
                    <a:pt x="16756" y="4844"/>
                  </a:lnTo>
                  <a:lnTo>
                    <a:pt x="17019" y="4844"/>
                  </a:lnTo>
                  <a:cubicBezTo>
                    <a:pt x="17165" y="4844"/>
                    <a:pt x="17283" y="4723"/>
                    <a:pt x="17283" y="4581"/>
                  </a:cubicBezTo>
                  <a:lnTo>
                    <a:pt x="17283" y="3530"/>
                  </a:lnTo>
                  <a:cubicBezTo>
                    <a:pt x="17283" y="3387"/>
                    <a:pt x="17165" y="3267"/>
                    <a:pt x="17019" y="3267"/>
                  </a:cubicBezTo>
                  <a:lnTo>
                    <a:pt x="16756" y="3267"/>
                  </a:lnTo>
                  <a:lnTo>
                    <a:pt x="16756" y="1575"/>
                  </a:lnTo>
                  <a:lnTo>
                    <a:pt x="17019" y="1575"/>
                  </a:lnTo>
                  <a:cubicBezTo>
                    <a:pt x="17165" y="1575"/>
                    <a:pt x="17283" y="1457"/>
                    <a:pt x="17283" y="1314"/>
                  </a:cubicBezTo>
                  <a:lnTo>
                    <a:pt x="17283" y="264"/>
                  </a:lnTo>
                  <a:cubicBezTo>
                    <a:pt x="17283" y="118"/>
                    <a:pt x="17165" y="0"/>
                    <a:pt x="17019" y="0"/>
                  </a:cubicBezTo>
                  <a:lnTo>
                    <a:pt x="3346" y="0"/>
                  </a:lnTo>
                  <a:cubicBezTo>
                    <a:pt x="3203" y="0"/>
                    <a:pt x="3082" y="118"/>
                    <a:pt x="3082" y="264"/>
                  </a:cubicBezTo>
                  <a:cubicBezTo>
                    <a:pt x="3082" y="407"/>
                    <a:pt x="3203" y="524"/>
                    <a:pt x="3346" y="524"/>
                  </a:cubicBezTo>
                  <a:lnTo>
                    <a:pt x="16756" y="524"/>
                  </a:lnTo>
                  <a:lnTo>
                    <a:pt x="16756" y="1051"/>
                  </a:lnTo>
                  <a:lnTo>
                    <a:pt x="1175" y="1051"/>
                  </a:lnTo>
                  <a:lnTo>
                    <a:pt x="1175" y="524"/>
                  </a:lnTo>
                  <a:lnTo>
                    <a:pt x="2264" y="524"/>
                  </a:lnTo>
                  <a:cubicBezTo>
                    <a:pt x="2407" y="524"/>
                    <a:pt x="2528" y="407"/>
                    <a:pt x="2528" y="264"/>
                  </a:cubicBezTo>
                  <a:cubicBezTo>
                    <a:pt x="2528" y="118"/>
                    <a:pt x="2407" y="0"/>
                    <a:pt x="2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4353265" y="2914859"/>
              <a:ext cx="11675" cy="17901"/>
            </a:xfrm>
            <a:custGeom>
              <a:avLst/>
              <a:gdLst/>
              <a:ahLst/>
              <a:cxnLst/>
              <a:rect l="l" t="t" r="r" b="b"/>
              <a:pathLst>
                <a:path w="525" h="805" extrusionOk="0">
                  <a:moveTo>
                    <a:pt x="261" y="1"/>
                  </a:moveTo>
                  <a:cubicBezTo>
                    <a:pt x="118" y="1"/>
                    <a:pt x="1" y="118"/>
                    <a:pt x="1" y="261"/>
                  </a:cubicBezTo>
                  <a:lnTo>
                    <a:pt x="1" y="541"/>
                  </a:lnTo>
                  <a:cubicBezTo>
                    <a:pt x="1" y="687"/>
                    <a:pt x="118" y="805"/>
                    <a:pt x="261" y="805"/>
                  </a:cubicBezTo>
                  <a:cubicBezTo>
                    <a:pt x="407" y="805"/>
                    <a:pt x="524" y="687"/>
                    <a:pt x="524" y="541"/>
                  </a:cubicBezTo>
                  <a:lnTo>
                    <a:pt x="524" y="261"/>
                  </a:lnTo>
                  <a:cubicBezTo>
                    <a:pt x="524" y="118"/>
                    <a:pt x="407"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4377882" y="2914859"/>
              <a:ext cx="11675" cy="17901"/>
            </a:xfrm>
            <a:custGeom>
              <a:avLst/>
              <a:gdLst/>
              <a:ahLst/>
              <a:cxnLst/>
              <a:rect l="l" t="t" r="r" b="b"/>
              <a:pathLst>
                <a:path w="525" h="805" extrusionOk="0">
                  <a:moveTo>
                    <a:pt x="261" y="1"/>
                  </a:moveTo>
                  <a:cubicBezTo>
                    <a:pt x="118" y="1"/>
                    <a:pt x="0" y="118"/>
                    <a:pt x="0" y="261"/>
                  </a:cubicBezTo>
                  <a:lnTo>
                    <a:pt x="0" y="541"/>
                  </a:lnTo>
                  <a:cubicBezTo>
                    <a:pt x="0" y="687"/>
                    <a:pt x="118" y="805"/>
                    <a:pt x="261" y="805"/>
                  </a:cubicBezTo>
                  <a:cubicBezTo>
                    <a:pt x="406" y="805"/>
                    <a:pt x="524" y="687"/>
                    <a:pt x="524" y="541"/>
                  </a:cubicBezTo>
                  <a:lnTo>
                    <a:pt x="524" y="261"/>
                  </a:lnTo>
                  <a:cubicBezTo>
                    <a:pt x="524" y="118"/>
                    <a:pt x="409"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4402477" y="2914859"/>
              <a:ext cx="11675" cy="17901"/>
            </a:xfrm>
            <a:custGeom>
              <a:avLst/>
              <a:gdLst/>
              <a:ahLst/>
              <a:cxnLst/>
              <a:rect l="l" t="t" r="r" b="b"/>
              <a:pathLst>
                <a:path w="525" h="805" extrusionOk="0">
                  <a:moveTo>
                    <a:pt x="261" y="1"/>
                  </a:moveTo>
                  <a:cubicBezTo>
                    <a:pt x="118" y="1"/>
                    <a:pt x="1" y="118"/>
                    <a:pt x="1" y="261"/>
                  </a:cubicBezTo>
                  <a:lnTo>
                    <a:pt x="1" y="541"/>
                  </a:lnTo>
                  <a:cubicBezTo>
                    <a:pt x="1" y="687"/>
                    <a:pt x="118" y="805"/>
                    <a:pt x="261" y="805"/>
                  </a:cubicBezTo>
                  <a:cubicBezTo>
                    <a:pt x="407" y="805"/>
                    <a:pt x="525" y="687"/>
                    <a:pt x="525" y="541"/>
                  </a:cubicBezTo>
                  <a:lnTo>
                    <a:pt x="525" y="261"/>
                  </a:lnTo>
                  <a:cubicBezTo>
                    <a:pt x="525" y="118"/>
                    <a:pt x="410"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4427160" y="2914859"/>
              <a:ext cx="11652" cy="17901"/>
            </a:xfrm>
            <a:custGeom>
              <a:avLst/>
              <a:gdLst/>
              <a:ahLst/>
              <a:cxnLst/>
              <a:rect l="l" t="t" r="r" b="b"/>
              <a:pathLst>
                <a:path w="524" h="805" extrusionOk="0">
                  <a:moveTo>
                    <a:pt x="263" y="1"/>
                  </a:moveTo>
                  <a:cubicBezTo>
                    <a:pt x="118" y="1"/>
                    <a:pt x="0" y="118"/>
                    <a:pt x="0" y="261"/>
                  </a:cubicBezTo>
                  <a:lnTo>
                    <a:pt x="0" y="541"/>
                  </a:lnTo>
                  <a:cubicBezTo>
                    <a:pt x="0" y="687"/>
                    <a:pt x="118" y="805"/>
                    <a:pt x="263" y="805"/>
                  </a:cubicBezTo>
                  <a:cubicBezTo>
                    <a:pt x="406" y="805"/>
                    <a:pt x="524" y="687"/>
                    <a:pt x="524" y="541"/>
                  </a:cubicBezTo>
                  <a:lnTo>
                    <a:pt x="524" y="261"/>
                  </a:lnTo>
                  <a:cubicBezTo>
                    <a:pt x="524" y="118"/>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4451755" y="2914859"/>
              <a:ext cx="11675" cy="17901"/>
            </a:xfrm>
            <a:custGeom>
              <a:avLst/>
              <a:gdLst/>
              <a:ahLst/>
              <a:cxnLst/>
              <a:rect l="l" t="t" r="r" b="b"/>
              <a:pathLst>
                <a:path w="525" h="805" extrusionOk="0">
                  <a:moveTo>
                    <a:pt x="264" y="1"/>
                  </a:moveTo>
                  <a:cubicBezTo>
                    <a:pt x="118" y="1"/>
                    <a:pt x="1" y="118"/>
                    <a:pt x="1" y="261"/>
                  </a:cubicBezTo>
                  <a:lnTo>
                    <a:pt x="1" y="541"/>
                  </a:lnTo>
                  <a:cubicBezTo>
                    <a:pt x="1" y="687"/>
                    <a:pt x="118" y="805"/>
                    <a:pt x="264" y="805"/>
                  </a:cubicBezTo>
                  <a:cubicBezTo>
                    <a:pt x="407" y="805"/>
                    <a:pt x="525" y="687"/>
                    <a:pt x="525" y="541"/>
                  </a:cubicBezTo>
                  <a:lnTo>
                    <a:pt x="525" y="261"/>
                  </a:lnTo>
                  <a:cubicBezTo>
                    <a:pt x="525"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4476372" y="2914859"/>
              <a:ext cx="11675" cy="17901"/>
            </a:xfrm>
            <a:custGeom>
              <a:avLst/>
              <a:gdLst/>
              <a:ahLst/>
              <a:cxnLst/>
              <a:rect l="l" t="t" r="r" b="b"/>
              <a:pathLst>
                <a:path w="525" h="805" extrusionOk="0">
                  <a:moveTo>
                    <a:pt x="264" y="1"/>
                  </a:moveTo>
                  <a:cubicBezTo>
                    <a:pt x="118" y="1"/>
                    <a:pt x="0" y="118"/>
                    <a:pt x="0" y="261"/>
                  </a:cubicBezTo>
                  <a:lnTo>
                    <a:pt x="0" y="541"/>
                  </a:lnTo>
                  <a:cubicBezTo>
                    <a:pt x="0" y="687"/>
                    <a:pt x="118" y="805"/>
                    <a:pt x="264" y="805"/>
                  </a:cubicBezTo>
                  <a:cubicBezTo>
                    <a:pt x="406" y="805"/>
                    <a:pt x="524" y="687"/>
                    <a:pt x="524" y="541"/>
                  </a:cubicBezTo>
                  <a:lnTo>
                    <a:pt x="524" y="261"/>
                  </a:lnTo>
                  <a:cubicBezTo>
                    <a:pt x="524" y="118"/>
                    <a:pt x="409"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4501033" y="2914859"/>
              <a:ext cx="11675" cy="17901"/>
            </a:xfrm>
            <a:custGeom>
              <a:avLst/>
              <a:gdLst/>
              <a:ahLst/>
              <a:cxnLst/>
              <a:rect l="l" t="t" r="r" b="b"/>
              <a:pathLst>
                <a:path w="525" h="805" extrusionOk="0">
                  <a:moveTo>
                    <a:pt x="264" y="1"/>
                  </a:moveTo>
                  <a:cubicBezTo>
                    <a:pt x="118" y="1"/>
                    <a:pt x="1" y="118"/>
                    <a:pt x="1" y="261"/>
                  </a:cubicBezTo>
                  <a:lnTo>
                    <a:pt x="1" y="541"/>
                  </a:lnTo>
                  <a:cubicBezTo>
                    <a:pt x="1" y="687"/>
                    <a:pt x="118" y="805"/>
                    <a:pt x="264" y="805"/>
                  </a:cubicBezTo>
                  <a:cubicBezTo>
                    <a:pt x="407" y="805"/>
                    <a:pt x="524" y="687"/>
                    <a:pt x="524" y="541"/>
                  </a:cubicBezTo>
                  <a:lnTo>
                    <a:pt x="524" y="261"/>
                  </a:lnTo>
                  <a:cubicBezTo>
                    <a:pt x="524"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4525650" y="2914859"/>
              <a:ext cx="11719" cy="17901"/>
            </a:xfrm>
            <a:custGeom>
              <a:avLst/>
              <a:gdLst/>
              <a:ahLst/>
              <a:cxnLst/>
              <a:rect l="l" t="t" r="r" b="b"/>
              <a:pathLst>
                <a:path w="527" h="805" extrusionOk="0">
                  <a:moveTo>
                    <a:pt x="263" y="1"/>
                  </a:moveTo>
                  <a:cubicBezTo>
                    <a:pt x="118" y="1"/>
                    <a:pt x="0" y="118"/>
                    <a:pt x="0" y="261"/>
                  </a:cubicBezTo>
                  <a:lnTo>
                    <a:pt x="0" y="541"/>
                  </a:lnTo>
                  <a:cubicBezTo>
                    <a:pt x="0" y="687"/>
                    <a:pt x="118" y="805"/>
                    <a:pt x="263" y="805"/>
                  </a:cubicBezTo>
                  <a:cubicBezTo>
                    <a:pt x="406" y="805"/>
                    <a:pt x="527" y="687"/>
                    <a:pt x="527" y="541"/>
                  </a:cubicBezTo>
                  <a:lnTo>
                    <a:pt x="527" y="261"/>
                  </a:lnTo>
                  <a:cubicBezTo>
                    <a:pt x="527" y="118"/>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4550245" y="2914859"/>
              <a:ext cx="11741" cy="17901"/>
            </a:xfrm>
            <a:custGeom>
              <a:avLst/>
              <a:gdLst/>
              <a:ahLst/>
              <a:cxnLst/>
              <a:rect l="l" t="t" r="r" b="b"/>
              <a:pathLst>
                <a:path w="528" h="805" extrusionOk="0">
                  <a:moveTo>
                    <a:pt x="264" y="1"/>
                  </a:moveTo>
                  <a:cubicBezTo>
                    <a:pt x="121" y="1"/>
                    <a:pt x="1" y="118"/>
                    <a:pt x="1" y="261"/>
                  </a:cubicBezTo>
                  <a:lnTo>
                    <a:pt x="1" y="541"/>
                  </a:lnTo>
                  <a:cubicBezTo>
                    <a:pt x="1" y="687"/>
                    <a:pt x="121" y="805"/>
                    <a:pt x="264" y="805"/>
                  </a:cubicBezTo>
                  <a:cubicBezTo>
                    <a:pt x="407" y="805"/>
                    <a:pt x="527" y="687"/>
                    <a:pt x="527" y="541"/>
                  </a:cubicBezTo>
                  <a:lnTo>
                    <a:pt x="527" y="261"/>
                  </a:lnTo>
                  <a:cubicBezTo>
                    <a:pt x="527" y="118"/>
                    <a:pt x="410"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4574929" y="2914859"/>
              <a:ext cx="11719" cy="17901"/>
            </a:xfrm>
            <a:custGeom>
              <a:avLst/>
              <a:gdLst/>
              <a:ahLst/>
              <a:cxnLst/>
              <a:rect l="l" t="t" r="r" b="b"/>
              <a:pathLst>
                <a:path w="527" h="805" extrusionOk="0">
                  <a:moveTo>
                    <a:pt x="263" y="1"/>
                  </a:moveTo>
                  <a:cubicBezTo>
                    <a:pt x="121" y="1"/>
                    <a:pt x="0" y="118"/>
                    <a:pt x="0" y="261"/>
                  </a:cubicBezTo>
                  <a:lnTo>
                    <a:pt x="0" y="541"/>
                  </a:lnTo>
                  <a:cubicBezTo>
                    <a:pt x="0" y="687"/>
                    <a:pt x="121" y="805"/>
                    <a:pt x="263" y="805"/>
                  </a:cubicBezTo>
                  <a:cubicBezTo>
                    <a:pt x="406" y="805"/>
                    <a:pt x="527" y="687"/>
                    <a:pt x="527" y="541"/>
                  </a:cubicBezTo>
                  <a:lnTo>
                    <a:pt x="527" y="261"/>
                  </a:lnTo>
                  <a:cubicBezTo>
                    <a:pt x="527" y="118"/>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4599523" y="2914859"/>
              <a:ext cx="11741" cy="17901"/>
            </a:xfrm>
            <a:custGeom>
              <a:avLst/>
              <a:gdLst/>
              <a:ahLst/>
              <a:cxnLst/>
              <a:rect l="l" t="t" r="r" b="b"/>
              <a:pathLst>
                <a:path w="528" h="805" extrusionOk="0">
                  <a:moveTo>
                    <a:pt x="264" y="1"/>
                  </a:moveTo>
                  <a:cubicBezTo>
                    <a:pt x="121" y="1"/>
                    <a:pt x="1" y="118"/>
                    <a:pt x="1" y="261"/>
                  </a:cubicBezTo>
                  <a:lnTo>
                    <a:pt x="1" y="541"/>
                  </a:lnTo>
                  <a:cubicBezTo>
                    <a:pt x="1" y="687"/>
                    <a:pt x="121" y="805"/>
                    <a:pt x="264" y="805"/>
                  </a:cubicBezTo>
                  <a:cubicBezTo>
                    <a:pt x="407" y="805"/>
                    <a:pt x="527" y="687"/>
                    <a:pt x="527" y="541"/>
                  </a:cubicBezTo>
                  <a:lnTo>
                    <a:pt x="527" y="261"/>
                  </a:lnTo>
                  <a:cubicBezTo>
                    <a:pt x="527"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4624140" y="2914859"/>
              <a:ext cx="11719" cy="17901"/>
            </a:xfrm>
            <a:custGeom>
              <a:avLst/>
              <a:gdLst/>
              <a:ahLst/>
              <a:cxnLst/>
              <a:rect l="l" t="t" r="r" b="b"/>
              <a:pathLst>
                <a:path w="527" h="805" extrusionOk="0">
                  <a:moveTo>
                    <a:pt x="264" y="1"/>
                  </a:moveTo>
                  <a:cubicBezTo>
                    <a:pt x="121" y="1"/>
                    <a:pt x="0" y="118"/>
                    <a:pt x="0" y="261"/>
                  </a:cubicBezTo>
                  <a:lnTo>
                    <a:pt x="0" y="541"/>
                  </a:lnTo>
                  <a:cubicBezTo>
                    <a:pt x="0" y="687"/>
                    <a:pt x="121" y="805"/>
                    <a:pt x="264" y="805"/>
                  </a:cubicBezTo>
                  <a:cubicBezTo>
                    <a:pt x="406" y="805"/>
                    <a:pt x="527" y="687"/>
                    <a:pt x="527" y="541"/>
                  </a:cubicBezTo>
                  <a:lnTo>
                    <a:pt x="527" y="261"/>
                  </a:lnTo>
                  <a:cubicBezTo>
                    <a:pt x="527" y="118"/>
                    <a:pt x="412"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4574239" y="3129340"/>
              <a:ext cx="66179" cy="58462"/>
            </a:xfrm>
            <a:custGeom>
              <a:avLst/>
              <a:gdLst/>
              <a:ahLst/>
              <a:cxnLst/>
              <a:rect l="l" t="t" r="r" b="b"/>
              <a:pathLst>
                <a:path w="2976" h="2629" extrusionOk="0">
                  <a:moveTo>
                    <a:pt x="2160" y="527"/>
                  </a:moveTo>
                  <a:cubicBezTo>
                    <a:pt x="2219" y="653"/>
                    <a:pt x="2325" y="757"/>
                    <a:pt x="2451" y="819"/>
                  </a:cubicBezTo>
                  <a:lnTo>
                    <a:pt x="2451" y="1813"/>
                  </a:lnTo>
                  <a:cubicBezTo>
                    <a:pt x="2325" y="1872"/>
                    <a:pt x="2219" y="1976"/>
                    <a:pt x="2160" y="2102"/>
                  </a:cubicBezTo>
                  <a:lnTo>
                    <a:pt x="815" y="2102"/>
                  </a:lnTo>
                  <a:cubicBezTo>
                    <a:pt x="757" y="1976"/>
                    <a:pt x="653" y="1872"/>
                    <a:pt x="524" y="1813"/>
                  </a:cubicBezTo>
                  <a:lnTo>
                    <a:pt x="524" y="819"/>
                  </a:lnTo>
                  <a:cubicBezTo>
                    <a:pt x="653" y="757"/>
                    <a:pt x="757" y="653"/>
                    <a:pt x="815" y="527"/>
                  </a:cubicBezTo>
                  <a:close/>
                  <a:moveTo>
                    <a:pt x="614" y="1"/>
                  </a:moveTo>
                  <a:cubicBezTo>
                    <a:pt x="468" y="1"/>
                    <a:pt x="350" y="121"/>
                    <a:pt x="350" y="264"/>
                  </a:cubicBezTo>
                  <a:cubicBezTo>
                    <a:pt x="350" y="315"/>
                    <a:pt x="311" y="351"/>
                    <a:pt x="264" y="351"/>
                  </a:cubicBezTo>
                  <a:cubicBezTo>
                    <a:pt x="118" y="351"/>
                    <a:pt x="0" y="471"/>
                    <a:pt x="0" y="614"/>
                  </a:cubicBezTo>
                  <a:lnTo>
                    <a:pt x="0" y="2015"/>
                  </a:lnTo>
                  <a:cubicBezTo>
                    <a:pt x="0" y="2163"/>
                    <a:pt x="121" y="2278"/>
                    <a:pt x="264" y="2278"/>
                  </a:cubicBezTo>
                  <a:cubicBezTo>
                    <a:pt x="311" y="2278"/>
                    <a:pt x="350" y="2318"/>
                    <a:pt x="350" y="2365"/>
                  </a:cubicBezTo>
                  <a:cubicBezTo>
                    <a:pt x="350" y="2508"/>
                    <a:pt x="468" y="2628"/>
                    <a:pt x="614" y="2628"/>
                  </a:cubicBezTo>
                  <a:lnTo>
                    <a:pt x="2365" y="2628"/>
                  </a:lnTo>
                  <a:cubicBezTo>
                    <a:pt x="2508" y="2628"/>
                    <a:pt x="2625" y="2508"/>
                    <a:pt x="2625" y="2365"/>
                  </a:cubicBezTo>
                  <a:cubicBezTo>
                    <a:pt x="2625" y="2318"/>
                    <a:pt x="2664" y="2278"/>
                    <a:pt x="2715" y="2278"/>
                  </a:cubicBezTo>
                  <a:cubicBezTo>
                    <a:pt x="2858" y="2278"/>
                    <a:pt x="2975" y="2158"/>
                    <a:pt x="2975" y="2015"/>
                  </a:cubicBezTo>
                  <a:lnTo>
                    <a:pt x="2975" y="614"/>
                  </a:lnTo>
                  <a:cubicBezTo>
                    <a:pt x="2975" y="471"/>
                    <a:pt x="2858" y="351"/>
                    <a:pt x="2715" y="351"/>
                  </a:cubicBezTo>
                  <a:cubicBezTo>
                    <a:pt x="2664" y="351"/>
                    <a:pt x="2625" y="315"/>
                    <a:pt x="2625" y="264"/>
                  </a:cubicBezTo>
                  <a:cubicBezTo>
                    <a:pt x="2625" y="121"/>
                    <a:pt x="2508" y="1"/>
                    <a:pt x="2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4353821" y="3129340"/>
              <a:ext cx="66246" cy="58462"/>
            </a:xfrm>
            <a:custGeom>
              <a:avLst/>
              <a:gdLst/>
              <a:ahLst/>
              <a:cxnLst/>
              <a:rect l="l" t="t" r="r" b="b"/>
              <a:pathLst>
                <a:path w="2979" h="2629" extrusionOk="0">
                  <a:moveTo>
                    <a:pt x="2164" y="527"/>
                  </a:moveTo>
                  <a:cubicBezTo>
                    <a:pt x="2222" y="653"/>
                    <a:pt x="2326" y="757"/>
                    <a:pt x="2452" y="819"/>
                  </a:cubicBezTo>
                  <a:lnTo>
                    <a:pt x="2452" y="1813"/>
                  </a:lnTo>
                  <a:cubicBezTo>
                    <a:pt x="2326" y="1872"/>
                    <a:pt x="2222" y="1976"/>
                    <a:pt x="2164" y="2102"/>
                  </a:cubicBezTo>
                  <a:lnTo>
                    <a:pt x="819" y="2102"/>
                  </a:lnTo>
                  <a:cubicBezTo>
                    <a:pt x="760" y="1976"/>
                    <a:pt x="654" y="1872"/>
                    <a:pt x="528" y="1813"/>
                  </a:cubicBezTo>
                  <a:lnTo>
                    <a:pt x="528" y="819"/>
                  </a:lnTo>
                  <a:cubicBezTo>
                    <a:pt x="654" y="757"/>
                    <a:pt x="760" y="653"/>
                    <a:pt x="819" y="527"/>
                  </a:cubicBezTo>
                  <a:close/>
                  <a:moveTo>
                    <a:pt x="614" y="1"/>
                  </a:moveTo>
                  <a:cubicBezTo>
                    <a:pt x="471" y="1"/>
                    <a:pt x="351" y="121"/>
                    <a:pt x="351" y="264"/>
                  </a:cubicBezTo>
                  <a:cubicBezTo>
                    <a:pt x="351" y="315"/>
                    <a:pt x="315" y="351"/>
                    <a:pt x="264" y="351"/>
                  </a:cubicBezTo>
                  <a:cubicBezTo>
                    <a:pt x="121" y="351"/>
                    <a:pt x="1" y="471"/>
                    <a:pt x="1" y="614"/>
                  </a:cubicBezTo>
                  <a:lnTo>
                    <a:pt x="1" y="2015"/>
                  </a:lnTo>
                  <a:cubicBezTo>
                    <a:pt x="1" y="2158"/>
                    <a:pt x="121" y="2278"/>
                    <a:pt x="264" y="2278"/>
                  </a:cubicBezTo>
                  <a:cubicBezTo>
                    <a:pt x="315" y="2278"/>
                    <a:pt x="351" y="2318"/>
                    <a:pt x="351" y="2365"/>
                  </a:cubicBezTo>
                  <a:cubicBezTo>
                    <a:pt x="351" y="2508"/>
                    <a:pt x="471" y="2628"/>
                    <a:pt x="614" y="2628"/>
                  </a:cubicBezTo>
                  <a:lnTo>
                    <a:pt x="2365" y="2628"/>
                  </a:lnTo>
                  <a:cubicBezTo>
                    <a:pt x="2511" y="2628"/>
                    <a:pt x="2629" y="2508"/>
                    <a:pt x="2629" y="2365"/>
                  </a:cubicBezTo>
                  <a:cubicBezTo>
                    <a:pt x="2629" y="2318"/>
                    <a:pt x="2668" y="2278"/>
                    <a:pt x="2715" y="2278"/>
                  </a:cubicBezTo>
                  <a:cubicBezTo>
                    <a:pt x="2861" y="2278"/>
                    <a:pt x="2979" y="2158"/>
                    <a:pt x="2979" y="2015"/>
                  </a:cubicBezTo>
                  <a:lnTo>
                    <a:pt x="2979" y="614"/>
                  </a:lnTo>
                  <a:cubicBezTo>
                    <a:pt x="2979" y="471"/>
                    <a:pt x="2861" y="351"/>
                    <a:pt x="2715" y="351"/>
                  </a:cubicBezTo>
                  <a:cubicBezTo>
                    <a:pt x="2668" y="351"/>
                    <a:pt x="2629" y="315"/>
                    <a:pt x="2629" y="264"/>
                  </a:cubicBezTo>
                  <a:cubicBezTo>
                    <a:pt x="2629" y="121"/>
                    <a:pt x="2511" y="1"/>
                    <a:pt x="2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71"/>
          <p:cNvGrpSpPr/>
          <p:nvPr/>
        </p:nvGrpSpPr>
        <p:grpSpPr>
          <a:xfrm>
            <a:off x="6123972" y="2826244"/>
            <a:ext cx="213391" cy="398785"/>
            <a:chOff x="4817740" y="2838473"/>
            <a:chExt cx="213391" cy="398785"/>
          </a:xfrm>
        </p:grpSpPr>
        <p:sp>
          <p:nvSpPr>
            <p:cNvPr id="2211" name="Google Shape;2211;p71"/>
            <p:cNvSpPr/>
            <p:nvPr/>
          </p:nvSpPr>
          <p:spPr>
            <a:xfrm>
              <a:off x="4868397" y="2838473"/>
              <a:ext cx="158754" cy="91485"/>
            </a:xfrm>
            <a:custGeom>
              <a:avLst/>
              <a:gdLst/>
              <a:ahLst/>
              <a:cxnLst/>
              <a:rect l="l" t="t" r="r" b="b"/>
              <a:pathLst>
                <a:path w="7139" h="4114" extrusionOk="0">
                  <a:moveTo>
                    <a:pt x="264" y="1"/>
                  </a:moveTo>
                  <a:cubicBezTo>
                    <a:pt x="121" y="1"/>
                    <a:pt x="1" y="121"/>
                    <a:pt x="1" y="264"/>
                  </a:cubicBezTo>
                  <a:cubicBezTo>
                    <a:pt x="3" y="410"/>
                    <a:pt x="118" y="528"/>
                    <a:pt x="264" y="528"/>
                  </a:cubicBezTo>
                  <a:lnTo>
                    <a:pt x="6424" y="528"/>
                  </a:lnTo>
                  <a:lnTo>
                    <a:pt x="6606" y="3864"/>
                  </a:lnTo>
                  <a:cubicBezTo>
                    <a:pt x="6612" y="4004"/>
                    <a:pt x="6730" y="4113"/>
                    <a:pt x="6870" y="4113"/>
                  </a:cubicBezTo>
                  <a:lnTo>
                    <a:pt x="6884" y="4113"/>
                  </a:lnTo>
                  <a:cubicBezTo>
                    <a:pt x="7026" y="4105"/>
                    <a:pt x="7139" y="3982"/>
                    <a:pt x="7130" y="3836"/>
                  </a:cubicBezTo>
                  <a:lnTo>
                    <a:pt x="6934" y="250"/>
                  </a:lnTo>
                  <a:cubicBezTo>
                    <a:pt x="6928" y="110"/>
                    <a:pt x="6814" y="1"/>
                    <a:pt x="6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4817740" y="2838607"/>
              <a:ext cx="213391" cy="398652"/>
            </a:xfrm>
            <a:custGeom>
              <a:avLst/>
              <a:gdLst/>
              <a:ahLst/>
              <a:cxnLst/>
              <a:rect l="l" t="t" r="r" b="b"/>
              <a:pathLst>
                <a:path w="9596" h="17927" extrusionOk="0">
                  <a:moveTo>
                    <a:pt x="8223" y="8461"/>
                  </a:moveTo>
                  <a:cubicBezTo>
                    <a:pt x="7512" y="9567"/>
                    <a:pt x="6111" y="10601"/>
                    <a:pt x="4805" y="10601"/>
                  </a:cubicBezTo>
                  <a:cubicBezTo>
                    <a:pt x="3517" y="10601"/>
                    <a:pt x="2094" y="9567"/>
                    <a:pt x="1385" y="8461"/>
                  </a:cubicBezTo>
                  <a:close/>
                  <a:moveTo>
                    <a:pt x="648" y="1"/>
                  </a:moveTo>
                  <a:cubicBezTo>
                    <a:pt x="508" y="1"/>
                    <a:pt x="393" y="110"/>
                    <a:pt x="385" y="250"/>
                  </a:cubicBezTo>
                  <a:lnTo>
                    <a:pt x="93" y="5573"/>
                  </a:lnTo>
                  <a:cubicBezTo>
                    <a:pt x="1" y="7326"/>
                    <a:pt x="771" y="9077"/>
                    <a:pt x="2318" y="10215"/>
                  </a:cubicBezTo>
                  <a:cubicBezTo>
                    <a:pt x="3419" y="11153"/>
                    <a:pt x="4010" y="12506"/>
                    <a:pt x="4010" y="13873"/>
                  </a:cubicBezTo>
                  <a:lnTo>
                    <a:pt x="4010" y="15344"/>
                  </a:lnTo>
                  <a:cubicBezTo>
                    <a:pt x="4010" y="15448"/>
                    <a:pt x="3996" y="15551"/>
                    <a:pt x="3965" y="15646"/>
                  </a:cubicBezTo>
                  <a:cubicBezTo>
                    <a:pt x="3923" y="15787"/>
                    <a:pt x="3999" y="15932"/>
                    <a:pt x="4136" y="15974"/>
                  </a:cubicBezTo>
                  <a:cubicBezTo>
                    <a:pt x="4162" y="15982"/>
                    <a:pt x="4188" y="15986"/>
                    <a:pt x="4214" y="15986"/>
                  </a:cubicBezTo>
                  <a:cubicBezTo>
                    <a:pt x="4327" y="15986"/>
                    <a:pt x="4429" y="15915"/>
                    <a:pt x="4464" y="15803"/>
                  </a:cubicBezTo>
                  <a:cubicBezTo>
                    <a:pt x="4511" y="15658"/>
                    <a:pt x="4534" y="15498"/>
                    <a:pt x="4534" y="15344"/>
                  </a:cubicBezTo>
                  <a:lnTo>
                    <a:pt x="4534" y="13873"/>
                  </a:lnTo>
                  <a:cubicBezTo>
                    <a:pt x="4534" y="12873"/>
                    <a:pt x="4248" y="11828"/>
                    <a:pt x="3643" y="10918"/>
                  </a:cubicBezTo>
                  <a:lnTo>
                    <a:pt x="3643" y="10918"/>
                  </a:lnTo>
                  <a:cubicBezTo>
                    <a:pt x="4043" y="11056"/>
                    <a:pt x="4419" y="11126"/>
                    <a:pt x="4796" y="11126"/>
                  </a:cubicBezTo>
                  <a:cubicBezTo>
                    <a:pt x="5172" y="11126"/>
                    <a:pt x="5551" y="11056"/>
                    <a:pt x="5957" y="10915"/>
                  </a:cubicBezTo>
                  <a:lnTo>
                    <a:pt x="5957" y="10915"/>
                  </a:lnTo>
                  <a:cubicBezTo>
                    <a:pt x="5357" y="11814"/>
                    <a:pt x="5060" y="12856"/>
                    <a:pt x="5060" y="13873"/>
                  </a:cubicBezTo>
                  <a:lnTo>
                    <a:pt x="5060" y="15344"/>
                  </a:lnTo>
                  <a:cubicBezTo>
                    <a:pt x="5060" y="16190"/>
                    <a:pt x="5747" y="16876"/>
                    <a:pt x="6590" y="16876"/>
                  </a:cubicBezTo>
                  <a:lnTo>
                    <a:pt x="7433" y="16876"/>
                  </a:lnTo>
                  <a:cubicBezTo>
                    <a:pt x="7733" y="16876"/>
                    <a:pt x="7977" y="17106"/>
                    <a:pt x="8002" y="17400"/>
                  </a:cubicBezTo>
                  <a:lnTo>
                    <a:pt x="1601" y="17400"/>
                  </a:lnTo>
                  <a:cubicBezTo>
                    <a:pt x="1620" y="17106"/>
                    <a:pt x="1867" y="16876"/>
                    <a:pt x="2166" y="16876"/>
                  </a:cubicBezTo>
                  <a:lnTo>
                    <a:pt x="3013" y="16876"/>
                  </a:lnTo>
                  <a:cubicBezTo>
                    <a:pt x="3200" y="16876"/>
                    <a:pt x="3385" y="16840"/>
                    <a:pt x="3562" y="16773"/>
                  </a:cubicBezTo>
                  <a:cubicBezTo>
                    <a:pt x="3699" y="16722"/>
                    <a:pt x="3763" y="16571"/>
                    <a:pt x="3713" y="16434"/>
                  </a:cubicBezTo>
                  <a:cubicBezTo>
                    <a:pt x="3672" y="16328"/>
                    <a:pt x="3573" y="16265"/>
                    <a:pt x="3466" y="16265"/>
                  </a:cubicBezTo>
                  <a:cubicBezTo>
                    <a:pt x="3435" y="16265"/>
                    <a:pt x="3403" y="16271"/>
                    <a:pt x="3371" y="16282"/>
                  </a:cubicBezTo>
                  <a:cubicBezTo>
                    <a:pt x="3256" y="16330"/>
                    <a:pt x="3133" y="16350"/>
                    <a:pt x="3013" y="16350"/>
                  </a:cubicBezTo>
                  <a:lnTo>
                    <a:pt x="2166" y="16350"/>
                  </a:lnTo>
                  <a:cubicBezTo>
                    <a:pt x="1564" y="16350"/>
                    <a:pt x="1074" y="16840"/>
                    <a:pt x="1074" y="17442"/>
                  </a:cubicBezTo>
                  <a:cubicBezTo>
                    <a:pt x="1074" y="17708"/>
                    <a:pt x="1292" y="17927"/>
                    <a:pt x="1559" y="17927"/>
                  </a:cubicBezTo>
                  <a:lnTo>
                    <a:pt x="8047" y="17927"/>
                  </a:lnTo>
                  <a:cubicBezTo>
                    <a:pt x="8313" y="17927"/>
                    <a:pt x="8531" y="17708"/>
                    <a:pt x="8531" y="17442"/>
                  </a:cubicBezTo>
                  <a:cubicBezTo>
                    <a:pt x="8528" y="16840"/>
                    <a:pt x="8038" y="16350"/>
                    <a:pt x="7433" y="16350"/>
                  </a:cubicBezTo>
                  <a:lnTo>
                    <a:pt x="6590" y="16350"/>
                  </a:lnTo>
                  <a:cubicBezTo>
                    <a:pt x="6038" y="16350"/>
                    <a:pt x="5584" y="15899"/>
                    <a:pt x="5584" y="15344"/>
                  </a:cubicBezTo>
                  <a:lnTo>
                    <a:pt x="5584" y="13873"/>
                  </a:lnTo>
                  <a:cubicBezTo>
                    <a:pt x="5584" y="12481"/>
                    <a:pt x="6192" y="11139"/>
                    <a:pt x="7279" y="10212"/>
                  </a:cubicBezTo>
                  <a:cubicBezTo>
                    <a:pt x="8895" y="8971"/>
                    <a:pt x="9596" y="7281"/>
                    <a:pt x="9501" y="5573"/>
                  </a:cubicBezTo>
                  <a:lnTo>
                    <a:pt x="9464" y="4956"/>
                  </a:lnTo>
                  <a:cubicBezTo>
                    <a:pt x="9459" y="4816"/>
                    <a:pt x="9341" y="4707"/>
                    <a:pt x="9205" y="4707"/>
                  </a:cubicBezTo>
                  <a:cubicBezTo>
                    <a:pt x="9200" y="4707"/>
                    <a:pt x="9195" y="4707"/>
                    <a:pt x="9190" y="4707"/>
                  </a:cubicBezTo>
                  <a:cubicBezTo>
                    <a:pt x="9044" y="4713"/>
                    <a:pt x="8932" y="4839"/>
                    <a:pt x="8940" y="4984"/>
                  </a:cubicBezTo>
                  <a:lnTo>
                    <a:pt x="8974" y="5601"/>
                  </a:lnTo>
                  <a:cubicBezTo>
                    <a:pt x="9022" y="6419"/>
                    <a:pt x="8853" y="7220"/>
                    <a:pt x="8509" y="7943"/>
                  </a:cubicBezTo>
                  <a:lnTo>
                    <a:pt x="1085" y="7943"/>
                  </a:lnTo>
                  <a:cubicBezTo>
                    <a:pt x="743" y="7225"/>
                    <a:pt x="575" y="6419"/>
                    <a:pt x="620" y="5601"/>
                  </a:cubicBezTo>
                  <a:lnTo>
                    <a:pt x="897" y="524"/>
                  </a:lnTo>
                  <a:lnTo>
                    <a:pt x="1444" y="524"/>
                  </a:lnTo>
                  <a:cubicBezTo>
                    <a:pt x="1587" y="524"/>
                    <a:pt x="1704" y="407"/>
                    <a:pt x="1704" y="264"/>
                  </a:cubicBezTo>
                  <a:cubicBezTo>
                    <a:pt x="1704" y="118"/>
                    <a:pt x="1587" y="1"/>
                    <a:pt x="1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71"/>
          <p:cNvGrpSpPr/>
          <p:nvPr/>
        </p:nvGrpSpPr>
        <p:grpSpPr>
          <a:xfrm>
            <a:off x="6666413" y="2826345"/>
            <a:ext cx="398718" cy="398585"/>
            <a:chOff x="5197579" y="2834248"/>
            <a:chExt cx="398718" cy="398585"/>
          </a:xfrm>
        </p:grpSpPr>
        <p:sp>
          <p:nvSpPr>
            <p:cNvPr id="2214" name="Google Shape;2214;p71"/>
            <p:cNvSpPr/>
            <p:nvPr/>
          </p:nvSpPr>
          <p:spPr>
            <a:xfrm>
              <a:off x="5367896" y="3058135"/>
              <a:ext cx="11719" cy="22571"/>
            </a:xfrm>
            <a:custGeom>
              <a:avLst/>
              <a:gdLst/>
              <a:ahLst/>
              <a:cxnLst/>
              <a:rect l="l" t="t" r="r" b="b"/>
              <a:pathLst>
                <a:path w="527" h="1015" extrusionOk="0">
                  <a:moveTo>
                    <a:pt x="264" y="1"/>
                  </a:moveTo>
                  <a:cubicBezTo>
                    <a:pt x="121" y="1"/>
                    <a:pt x="0" y="118"/>
                    <a:pt x="0" y="261"/>
                  </a:cubicBezTo>
                  <a:lnTo>
                    <a:pt x="0" y="752"/>
                  </a:lnTo>
                  <a:cubicBezTo>
                    <a:pt x="0" y="897"/>
                    <a:pt x="121" y="1015"/>
                    <a:pt x="264" y="1015"/>
                  </a:cubicBezTo>
                  <a:cubicBezTo>
                    <a:pt x="406" y="1015"/>
                    <a:pt x="527" y="897"/>
                    <a:pt x="527" y="752"/>
                  </a:cubicBezTo>
                  <a:lnTo>
                    <a:pt x="527" y="261"/>
                  </a:lnTo>
                  <a:cubicBezTo>
                    <a:pt x="527" y="118"/>
                    <a:pt x="40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5505190" y="3077815"/>
              <a:ext cx="11675" cy="22593"/>
            </a:xfrm>
            <a:custGeom>
              <a:avLst/>
              <a:gdLst/>
              <a:ahLst/>
              <a:cxnLst/>
              <a:rect l="l" t="t" r="r" b="b"/>
              <a:pathLst>
                <a:path w="525" h="1016" extrusionOk="0">
                  <a:moveTo>
                    <a:pt x="264" y="1"/>
                  </a:moveTo>
                  <a:cubicBezTo>
                    <a:pt x="118" y="1"/>
                    <a:pt x="1" y="119"/>
                    <a:pt x="1" y="264"/>
                  </a:cubicBezTo>
                  <a:lnTo>
                    <a:pt x="1" y="755"/>
                  </a:lnTo>
                  <a:cubicBezTo>
                    <a:pt x="1" y="897"/>
                    <a:pt x="118" y="1015"/>
                    <a:pt x="264" y="1015"/>
                  </a:cubicBezTo>
                  <a:cubicBezTo>
                    <a:pt x="407" y="1015"/>
                    <a:pt x="524" y="897"/>
                    <a:pt x="524" y="755"/>
                  </a:cubicBezTo>
                  <a:lnTo>
                    <a:pt x="524" y="264"/>
                  </a:lnTo>
                  <a:cubicBezTo>
                    <a:pt x="524" y="119"/>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5275432" y="3092403"/>
              <a:ext cx="11741" cy="22571"/>
            </a:xfrm>
            <a:custGeom>
              <a:avLst/>
              <a:gdLst/>
              <a:ahLst/>
              <a:cxnLst/>
              <a:rect l="l" t="t" r="r" b="b"/>
              <a:pathLst>
                <a:path w="528" h="1015" extrusionOk="0">
                  <a:moveTo>
                    <a:pt x="264" y="1"/>
                  </a:moveTo>
                  <a:cubicBezTo>
                    <a:pt x="121" y="1"/>
                    <a:pt x="1" y="118"/>
                    <a:pt x="1" y="261"/>
                  </a:cubicBezTo>
                  <a:lnTo>
                    <a:pt x="1" y="751"/>
                  </a:lnTo>
                  <a:cubicBezTo>
                    <a:pt x="1" y="897"/>
                    <a:pt x="119" y="1015"/>
                    <a:pt x="264" y="1015"/>
                  </a:cubicBezTo>
                  <a:cubicBezTo>
                    <a:pt x="407" y="1015"/>
                    <a:pt x="528" y="897"/>
                    <a:pt x="528" y="751"/>
                  </a:cubicBezTo>
                  <a:lnTo>
                    <a:pt x="528" y="261"/>
                  </a:lnTo>
                  <a:cubicBezTo>
                    <a:pt x="528"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5275432" y="3137323"/>
              <a:ext cx="11741" cy="22571"/>
            </a:xfrm>
            <a:custGeom>
              <a:avLst/>
              <a:gdLst/>
              <a:ahLst/>
              <a:cxnLst/>
              <a:rect l="l" t="t" r="r" b="b"/>
              <a:pathLst>
                <a:path w="528" h="1015" extrusionOk="0">
                  <a:moveTo>
                    <a:pt x="264" y="0"/>
                  </a:moveTo>
                  <a:cubicBezTo>
                    <a:pt x="121" y="0"/>
                    <a:pt x="1" y="118"/>
                    <a:pt x="1" y="264"/>
                  </a:cubicBezTo>
                  <a:lnTo>
                    <a:pt x="1" y="754"/>
                  </a:lnTo>
                  <a:cubicBezTo>
                    <a:pt x="1" y="897"/>
                    <a:pt x="121" y="1014"/>
                    <a:pt x="264" y="1014"/>
                  </a:cubicBezTo>
                  <a:cubicBezTo>
                    <a:pt x="407" y="1014"/>
                    <a:pt x="528" y="897"/>
                    <a:pt x="528" y="754"/>
                  </a:cubicBezTo>
                  <a:lnTo>
                    <a:pt x="528" y="264"/>
                  </a:lnTo>
                  <a:cubicBezTo>
                    <a:pt x="528"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5439167" y="2942011"/>
              <a:ext cx="11652" cy="25640"/>
            </a:xfrm>
            <a:custGeom>
              <a:avLst/>
              <a:gdLst/>
              <a:ahLst/>
              <a:cxnLst/>
              <a:rect l="l" t="t" r="r" b="b"/>
              <a:pathLst>
                <a:path w="524" h="1153" extrusionOk="0">
                  <a:moveTo>
                    <a:pt x="263" y="1"/>
                  </a:moveTo>
                  <a:cubicBezTo>
                    <a:pt x="118" y="1"/>
                    <a:pt x="0" y="119"/>
                    <a:pt x="0" y="264"/>
                  </a:cubicBezTo>
                  <a:lnTo>
                    <a:pt x="0" y="889"/>
                  </a:lnTo>
                  <a:cubicBezTo>
                    <a:pt x="0" y="1032"/>
                    <a:pt x="118" y="1152"/>
                    <a:pt x="263" y="1152"/>
                  </a:cubicBezTo>
                  <a:cubicBezTo>
                    <a:pt x="406" y="1152"/>
                    <a:pt x="524" y="1032"/>
                    <a:pt x="524" y="889"/>
                  </a:cubicBezTo>
                  <a:lnTo>
                    <a:pt x="524" y="261"/>
                  </a:lnTo>
                  <a:cubicBezTo>
                    <a:pt x="524" y="119"/>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5197579" y="2834248"/>
              <a:ext cx="398718" cy="398585"/>
            </a:xfrm>
            <a:custGeom>
              <a:avLst/>
              <a:gdLst/>
              <a:ahLst/>
              <a:cxnLst/>
              <a:rect l="l" t="t" r="r" b="b"/>
              <a:pathLst>
                <a:path w="17930" h="17924" extrusionOk="0">
                  <a:moveTo>
                    <a:pt x="11085" y="1471"/>
                  </a:moveTo>
                  <a:cubicBezTo>
                    <a:pt x="11422" y="1471"/>
                    <a:pt x="11696" y="1749"/>
                    <a:pt x="11696" y="2085"/>
                  </a:cubicBezTo>
                  <a:cubicBezTo>
                    <a:pt x="11696" y="2421"/>
                    <a:pt x="11422" y="2695"/>
                    <a:pt x="11085" y="2695"/>
                  </a:cubicBezTo>
                  <a:cubicBezTo>
                    <a:pt x="10746" y="2695"/>
                    <a:pt x="10472" y="2421"/>
                    <a:pt x="10472" y="2085"/>
                  </a:cubicBezTo>
                  <a:cubicBezTo>
                    <a:pt x="10472" y="1749"/>
                    <a:pt x="10744" y="1471"/>
                    <a:pt x="11085" y="1471"/>
                  </a:cubicBezTo>
                  <a:close/>
                  <a:moveTo>
                    <a:pt x="11626" y="3082"/>
                  </a:moveTo>
                  <a:lnTo>
                    <a:pt x="11920" y="3852"/>
                  </a:lnTo>
                  <a:lnTo>
                    <a:pt x="10248" y="3852"/>
                  </a:lnTo>
                  <a:lnTo>
                    <a:pt x="10542" y="3082"/>
                  </a:lnTo>
                  <a:cubicBezTo>
                    <a:pt x="10699" y="3169"/>
                    <a:pt x="10884" y="3222"/>
                    <a:pt x="11085" y="3222"/>
                  </a:cubicBezTo>
                  <a:cubicBezTo>
                    <a:pt x="11282" y="3222"/>
                    <a:pt x="11466" y="3172"/>
                    <a:pt x="11626" y="3082"/>
                  </a:cubicBezTo>
                  <a:close/>
                  <a:moveTo>
                    <a:pt x="12116" y="4373"/>
                  </a:moveTo>
                  <a:lnTo>
                    <a:pt x="12915" y="6469"/>
                  </a:lnTo>
                  <a:lnTo>
                    <a:pt x="10010" y="6472"/>
                  </a:lnTo>
                  <a:cubicBezTo>
                    <a:pt x="9923" y="6222"/>
                    <a:pt x="9769" y="5965"/>
                    <a:pt x="9545" y="5693"/>
                  </a:cubicBezTo>
                  <a:lnTo>
                    <a:pt x="10043" y="4373"/>
                  </a:lnTo>
                  <a:close/>
                  <a:moveTo>
                    <a:pt x="14086" y="5903"/>
                  </a:moveTo>
                  <a:cubicBezTo>
                    <a:pt x="14105" y="5903"/>
                    <a:pt x="14133" y="5909"/>
                    <a:pt x="14156" y="5911"/>
                  </a:cubicBezTo>
                  <a:cubicBezTo>
                    <a:pt x="14198" y="6407"/>
                    <a:pt x="14568" y="6814"/>
                    <a:pt x="14879" y="7124"/>
                  </a:cubicBezTo>
                  <a:lnTo>
                    <a:pt x="13276" y="7124"/>
                  </a:lnTo>
                  <a:cubicBezTo>
                    <a:pt x="13607" y="6800"/>
                    <a:pt x="13962" y="6405"/>
                    <a:pt x="14004" y="5911"/>
                  </a:cubicBezTo>
                  <a:cubicBezTo>
                    <a:pt x="14027" y="5909"/>
                    <a:pt x="14049" y="5903"/>
                    <a:pt x="14072" y="5903"/>
                  </a:cubicBezTo>
                  <a:close/>
                  <a:moveTo>
                    <a:pt x="15307" y="7654"/>
                  </a:moveTo>
                  <a:cubicBezTo>
                    <a:pt x="15377" y="7766"/>
                    <a:pt x="15422" y="7875"/>
                    <a:pt x="15450" y="7976"/>
                  </a:cubicBezTo>
                  <a:lnTo>
                    <a:pt x="12705" y="7976"/>
                  </a:lnTo>
                  <a:cubicBezTo>
                    <a:pt x="12733" y="7875"/>
                    <a:pt x="12783" y="7766"/>
                    <a:pt x="12850" y="7654"/>
                  </a:cubicBezTo>
                  <a:close/>
                  <a:moveTo>
                    <a:pt x="3768" y="6271"/>
                  </a:moveTo>
                  <a:cubicBezTo>
                    <a:pt x="3800" y="6271"/>
                    <a:pt x="3831" y="6274"/>
                    <a:pt x="3858" y="6281"/>
                  </a:cubicBezTo>
                  <a:cubicBezTo>
                    <a:pt x="3872" y="6458"/>
                    <a:pt x="3942" y="6699"/>
                    <a:pt x="4101" y="6962"/>
                  </a:cubicBezTo>
                  <a:cubicBezTo>
                    <a:pt x="3592" y="7920"/>
                    <a:pt x="2737" y="8399"/>
                    <a:pt x="2283" y="8595"/>
                  </a:cubicBezTo>
                  <a:cubicBezTo>
                    <a:pt x="2325" y="8279"/>
                    <a:pt x="2569" y="7903"/>
                    <a:pt x="3006" y="7483"/>
                  </a:cubicBezTo>
                  <a:cubicBezTo>
                    <a:pt x="3471" y="7035"/>
                    <a:pt x="3653" y="6570"/>
                    <a:pt x="3676" y="6281"/>
                  </a:cubicBezTo>
                  <a:cubicBezTo>
                    <a:pt x="3704" y="6274"/>
                    <a:pt x="3736" y="6271"/>
                    <a:pt x="3768" y="6271"/>
                  </a:cubicBezTo>
                  <a:close/>
                  <a:moveTo>
                    <a:pt x="9410" y="8337"/>
                  </a:moveTo>
                  <a:lnTo>
                    <a:pt x="9410" y="8864"/>
                  </a:lnTo>
                  <a:lnTo>
                    <a:pt x="6435" y="8864"/>
                  </a:lnTo>
                  <a:lnTo>
                    <a:pt x="6435" y="8337"/>
                  </a:lnTo>
                  <a:close/>
                  <a:moveTo>
                    <a:pt x="15414" y="8503"/>
                  </a:moveTo>
                  <a:cubicBezTo>
                    <a:pt x="15360" y="8646"/>
                    <a:pt x="15288" y="8783"/>
                    <a:pt x="15223" y="8878"/>
                  </a:cubicBezTo>
                  <a:lnTo>
                    <a:pt x="12934" y="8878"/>
                  </a:lnTo>
                  <a:cubicBezTo>
                    <a:pt x="12873" y="8783"/>
                    <a:pt x="12797" y="8646"/>
                    <a:pt x="12744" y="8503"/>
                  </a:cubicBezTo>
                  <a:close/>
                  <a:moveTo>
                    <a:pt x="5146" y="8276"/>
                  </a:moveTo>
                  <a:cubicBezTo>
                    <a:pt x="5216" y="8424"/>
                    <a:pt x="5253" y="8564"/>
                    <a:pt x="5253" y="8690"/>
                  </a:cubicBezTo>
                  <a:cubicBezTo>
                    <a:pt x="5253" y="8959"/>
                    <a:pt x="5093" y="9276"/>
                    <a:pt x="4978" y="9455"/>
                  </a:cubicBezTo>
                  <a:lnTo>
                    <a:pt x="3961" y="9455"/>
                  </a:lnTo>
                  <a:cubicBezTo>
                    <a:pt x="4572" y="9046"/>
                    <a:pt x="4939" y="8592"/>
                    <a:pt x="5146" y="8276"/>
                  </a:cubicBezTo>
                  <a:close/>
                  <a:moveTo>
                    <a:pt x="4449" y="7410"/>
                  </a:moveTo>
                  <a:cubicBezTo>
                    <a:pt x="4544" y="7508"/>
                    <a:pt x="4656" y="7606"/>
                    <a:pt x="4816" y="7794"/>
                  </a:cubicBezTo>
                  <a:cubicBezTo>
                    <a:pt x="4656" y="8108"/>
                    <a:pt x="4129" y="8923"/>
                    <a:pt x="2852" y="9458"/>
                  </a:cubicBezTo>
                  <a:lnTo>
                    <a:pt x="2550" y="9458"/>
                  </a:lnTo>
                  <a:cubicBezTo>
                    <a:pt x="2493" y="9374"/>
                    <a:pt x="2432" y="9256"/>
                    <a:pt x="2379" y="9130"/>
                  </a:cubicBezTo>
                  <a:cubicBezTo>
                    <a:pt x="2841" y="8948"/>
                    <a:pt x="3810" y="8461"/>
                    <a:pt x="4449" y="7410"/>
                  </a:cubicBezTo>
                  <a:close/>
                  <a:moveTo>
                    <a:pt x="15568" y="9402"/>
                  </a:moveTo>
                  <a:lnTo>
                    <a:pt x="15568" y="9929"/>
                  </a:lnTo>
                  <a:lnTo>
                    <a:pt x="12590" y="9929"/>
                  </a:lnTo>
                  <a:lnTo>
                    <a:pt x="12590" y="9402"/>
                  </a:lnTo>
                  <a:close/>
                  <a:moveTo>
                    <a:pt x="5253" y="9985"/>
                  </a:moveTo>
                  <a:lnTo>
                    <a:pt x="5253" y="10509"/>
                  </a:lnTo>
                  <a:lnTo>
                    <a:pt x="2278" y="10509"/>
                  </a:lnTo>
                  <a:lnTo>
                    <a:pt x="2278" y="9985"/>
                  </a:lnTo>
                  <a:close/>
                  <a:moveTo>
                    <a:pt x="9066" y="9388"/>
                  </a:moveTo>
                  <a:lnTo>
                    <a:pt x="9066" y="12422"/>
                  </a:lnTo>
                  <a:lnTo>
                    <a:pt x="6777" y="12422"/>
                  </a:lnTo>
                  <a:lnTo>
                    <a:pt x="6777" y="9388"/>
                  </a:lnTo>
                  <a:close/>
                  <a:moveTo>
                    <a:pt x="15223" y="10453"/>
                  </a:moveTo>
                  <a:lnTo>
                    <a:pt x="15223" y="12422"/>
                  </a:lnTo>
                  <a:lnTo>
                    <a:pt x="12934" y="12422"/>
                  </a:lnTo>
                  <a:lnTo>
                    <a:pt x="12934" y="10453"/>
                  </a:lnTo>
                  <a:close/>
                  <a:moveTo>
                    <a:pt x="12685" y="6996"/>
                  </a:moveTo>
                  <a:cubicBezTo>
                    <a:pt x="12326" y="7413"/>
                    <a:pt x="12153" y="7800"/>
                    <a:pt x="12153" y="8169"/>
                  </a:cubicBezTo>
                  <a:cubicBezTo>
                    <a:pt x="12153" y="8438"/>
                    <a:pt x="12251" y="8710"/>
                    <a:pt x="12352" y="8912"/>
                  </a:cubicBezTo>
                  <a:cubicBezTo>
                    <a:pt x="12184" y="8985"/>
                    <a:pt x="12066" y="9153"/>
                    <a:pt x="12066" y="9346"/>
                  </a:cubicBezTo>
                  <a:lnTo>
                    <a:pt x="12066" y="9974"/>
                  </a:lnTo>
                  <a:cubicBezTo>
                    <a:pt x="12066" y="10189"/>
                    <a:pt x="12212" y="10371"/>
                    <a:pt x="12408" y="10427"/>
                  </a:cubicBezTo>
                  <a:lnTo>
                    <a:pt x="12408" y="12416"/>
                  </a:lnTo>
                  <a:lnTo>
                    <a:pt x="12326" y="12416"/>
                  </a:lnTo>
                  <a:cubicBezTo>
                    <a:pt x="12184" y="12416"/>
                    <a:pt x="12066" y="12537"/>
                    <a:pt x="12066" y="12680"/>
                  </a:cubicBezTo>
                  <a:cubicBezTo>
                    <a:pt x="12066" y="12823"/>
                    <a:pt x="12184" y="12943"/>
                    <a:pt x="12326" y="12943"/>
                  </a:cubicBezTo>
                  <a:lnTo>
                    <a:pt x="16374" y="12943"/>
                  </a:lnTo>
                  <a:lnTo>
                    <a:pt x="16374" y="13514"/>
                  </a:lnTo>
                  <a:lnTo>
                    <a:pt x="5418" y="13514"/>
                  </a:lnTo>
                  <a:lnTo>
                    <a:pt x="5418" y="12946"/>
                  </a:lnTo>
                  <a:lnTo>
                    <a:pt x="11214" y="12946"/>
                  </a:lnTo>
                  <a:cubicBezTo>
                    <a:pt x="11357" y="12946"/>
                    <a:pt x="11478" y="12828"/>
                    <a:pt x="11478" y="12682"/>
                  </a:cubicBezTo>
                  <a:cubicBezTo>
                    <a:pt x="11478" y="12540"/>
                    <a:pt x="11357" y="12422"/>
                    <a:pt x="11214" y="12422"/>
                  </a:cubicBezTo>
                  <a:lnTo>
                    <a:pt x="9592" y="12422"/>
                  </a:lnTo>
                  <a:lnTo>
                    <a:pt x="9592" y="9371"/>
                  </a:lnTo>
                  <a:cubicBezTo>
                    <a:pt x="9791" y="9315"/>
                    <a:pt x="9937" y="9133"/>
                    <a:pt x="9937" y="8915"/>
                  </a:cubicBezTo>
                  <a:lnTo>
                    <a:pt x="9937" y="8290"/>
                  </a:lnTo>
                  <a:cubicBezTo>
                    <a:pt x="9937" y="8155"/>
                    <a:pt x="9881" y="8038"/>
                    <a:pt x="9791" y="7948"/>
                  </a:cubicBezTo>
                  <a:cubicBezTo>
                    <a:pt x="9928" y="7710"/>
                    <a:pt x="10085" y="7357"/>
                    <a:pt x="10097" y="6996"/>
                  </a:cubicBezTo>
                  <a:close/>
                  <a:moveTo>
                    <a:pt x="8085" y="14915"/>
                  </a:moveTo>
                  <a:cubicBezTo>
                    <a:pt x="8326" y="14915"/>
                    <a:pt x="8519" y="15111"/>
                    <a:pt x="8519" y="15349"/>
                  </a:cubicBezTo>
                  <a:lnTo>
                    <a:pt x="8519" y="16352"/>
                  </a:lnTo>
                  <a:lnTo>
                    <a:pt x="7645" y="16352"/>
                  </a:lnTo>
                  <a:lnTo>
                    <a:pt x="7645" y="15349"/>
                  </a:lnTo>
                  <a:cubicBezTo>
                    <a:pt x="7645" y="15111"/>
                    <a:pt x="7841" y="14915"/>
                    <a:pt x="8079" y="14915"/>
                  </a:cubicBezTo>
                  <a:close/>
                  <a:moveTo>
                    <a:pt x="10772" y="14915"/>
                  </a:moveTo>
                  <a:cubicBezTo>
                    <a:pt x="11010" y="14915"/>
                    <a:pt x="11206" y="15111"/>
                    <a:pt x="11206" y="15349"/>
                  </a:cubicBezTo>
                  <a:lnTo>
                    <a:pt x="11206" y="16352"/>
                  </a:lnTo>
                  <a:lnTo>
                    <a:pt x="10332" y="16352"/>
                  </a:lnTo>
                  <a:lnTo>
                    <a:pt x="10332" y="15349"/>
                  </a:lnTo>
                  <a:cubicBezTo>
                    <a:pt x="10332" y="15111"/>
                    <a:pt x="10528" y="14915"/>
                    <a:pt x="10766" y="14915"/>
                  </a:cubicBezTo>
                  <a:close/>
                  <a:moveTo>
                    <a:pt x="13458" y="14915"/>
                  </a:moveTo>
                  <a:cubicBezTo>
                    <a:pt x="13696" y="14915"/>
                    <a:pt x="13892" y="15111"/>
                    <a:pt x="13892" y="15349"/>
                  </a:cubicBezTo>
                  <a:lnTo>
                    <a:pt x="13892" y="16352"/>
                  </a:lnTo>
                  <a:lnTo>
                    <a:pt x="13018" y="16352"/>
                  </a:lnTo>
                  <a:lnTo>
                    <a:pt x="13018" y="15349"/>
                  </a:lnTo>
                  <a:cubicBezTo>
                    <a:pt x="13018" y="15111"/>
                    <a:pt x="13214" y="14915"/>
                    <a:pt x="13453" y="14915"/>
                  </a:cubicBezTo>
                  <a:close/>
                  <a:moveTo>
                    <a:pt x="16383" y="14041"/>
                  </a:moveTo>
                  <a:lnTo>
                    <a:pt x="16383" y="16352"/>
                  </a:lnTo>
                  <a:lnTo>
                    <a:pt x="14425" y="16352"/>
                  </a:lnTo>
                  <a:lnTo>
                    <a:pt x="14425" y="15349"/>
                  </a:lnTo>
                  <a:cubicBezTo>
                    <a:pt x="14419" y="14817"/>
                    <a:pt x="13990" y="14389"/>
                    <a:pt x="13461" y="14389"/>
                  </a:cubicBezTo>
                  <a:lnTo>
                    <a:pt x="13455" y="14389"/>
                  </a:lnTo>
                  <a:cubicBezTo>
                    <a:pt x="12926" y="14389"/>
                    <a:pt x="12495" y="14820"/>
                    <a:pt x="12495" y="15349"/>
                  </a:cubicBezTo>
                  <a:lnTo>
                    <a:pt x="12495" y="16352"/>
                  </a:lnTo>
                  <a:lnTo>
                    <a:pt x="11735" y="16352"/>
                  </a:lnTo>
                  <a:lnTo>
                    <a:pt x="11735" y="15349"/>
                  </a:lnTo>
                  <a:cubicBezTo>
                    <a:pt x="11735" y="14820"/>
                    <a:pt x="11304" y="14389"/>
                    <a:pt x="10777" y="14389"/>
                  </a:cubicBezTo>
                  <a:lnTo>
                    <a:pt x="10769" y="14389"/>
                  </a:lnTo>
                  <a:cubicBezTo>
                    <a:pt x="10239" y="14389"/>
                    <a:pt x="9811" y="14820"/>
                    <a:pt x="9811" y="15349"/>
                  </a:cubicBezTo>
                  <a:lnTo>
                    <a:pt x="9811" y="16352"/>
                  </a:lnTo>
                  <a:lnTo>
                    <a:pt x="9049" y="16352"/>
                  </a:lnTo>
                  <a:lnTo>
                    <a:pt x="9049" y="15349"/>
                  </a:lnTo>
                  <a:cubicBezTo>
                    <a:pt x="9049" y="14820"/>
                    <a:pt x="8620" y="14389"/>
                    <a:pt x="8091" y="14389"/>
                  </a:cubicBezTo>
                  <a:lnTo>
                    <a:pt x="8082" y="14389"/>
                  </a:lnTo>
                  <a:cubicBezTo>
                    <a:pt x="7556" y="14389"/>
                    <a:pt x="7124" y="14820"/>
                    <a:pt x="7124" y="15349"/>
                  </a:cubicBezTo>
                  <a:lnTo>
                    <a:pt x="7124" y="16352"/>
                  </a:lnTo>
                  <a:lnTo>
                    <a:pt x="5427" y="16352"/>
                  </a:lnTo>
                  <a:lnTo>
                    <a:pt x="5427" y="14041"/>
                  </a:lnTo>
                  <a:close/>
                  <a:moveTo>
                    <a:pt x="17153" y="16879"/>
                  </a:moveTo>
                  <a:cubicBezTo>
                    <a:pt x="17296" y="16879"/>
                    <a:pt x="17417" y="16997"/>
                    <a:pt x="17417" y="17142"/>
                  </a:cubicBezTo>
                  <a:cubicBezTo>
                    <a:pt x="17417" y="17285"/>
                    <a:pt x="17296" y="17403"/>
                    <a:pt x="17153" y="17403"/>
                  </a:cubicBezTo>
                  <a:lnTo>
                    <a:pt x="799" y="17403"/>
                  </a:lnTo>
                  <a:cubicBezTo>
                    <a:pt x="656" y="17403"/>
                    <a:pt x="538" y="17285"/>
                    <a:pt x="538" y="17142"/>
                  </a:cubicBezTo>
                  <a:cubicBezTo>
                    <a:pt x="538" y="16997"/>
                    <a:pt x="656" y="16879"/>
                    <a:pt x="799" y="16879"/>
                  </a:cubicBezTo>
                  <a:cubicBezTo>
                    <a:pt x="5031" y="16884"/>
                    <a:pt x="8018" y="16885"/>
                    <a:pt x="10304" y="16885"/>
                  </a:cubicBezTo>
                  <a:cubicBezTo>
                    <a:pt x="13428" y="16885"/>
                    <a:pt x="15246" y="16882"/>
                    <a:pt x="17153" y="16879"/>
                  </a:cubicBezTo>
                  <a:close/>
                  <a:moveTo>
                    <a:pt x="11080" y="1"/>
                  </a:moveTo>
                  <a:cubicBezTo>
                    <a:pt x="10937" y="1"/>
                    <a:pt x="10819" y="118"/>
                    <a:pt x="10819" y="264"/>
                  </a:cubicBezTo>
                  <a:lnTo>
                    <a:pt x="10819" y="978"/>
                  </a:lnTo>
                  <a:cubicBezTo>
                    <a:pt x="10318" y="1096"/>
                    <a:pt x="9942" y="1547"/>
                    <a:pt x="9942" y="2085"/>
                  </a:cubicBezTo>
                  <a:cubicBezTo>
                    <a:pt x="9942" y="2309"/>
                    <a:pt x="10010" y="2519"/>
                    <a:pt x="10122" y="2695"/>
                  </a:cubicBezTo>
                  <a:lnTo>
                    <a:pt x="9141" y="5270"/>
                  </a:lnTo>
                  <a:lnTo>
                    <a:pt x="9130" y="5259"/>
                  </a:lnTo>
                  <a:cubicBezTo>
                    <a:pt x="8718" y="4864"/>
                    <a:pt x="8567" y="4469"/>
                    <a:pt x="8567" y="4298"/>
                  </a:cubicBezTo>
                  <a:cubicBezTo>
                    <a:pt x="8567" y="4091"/>
                    <a:pt x="8441" y="3908"/>
                    <a:pt x="8180" y="3830"/>
                  </a:cubicBezTo>
                  <a:lnTo>
                    <a:pt x="8180" y="2819"/>
                  </a:lnTo>
                  <a:cubicBezTo>
                    <a:pt x="8180" y="2676"/>
                    <a:pt x="8063" y="2555"/>
                    <a:pt x="7920" y="2555"/>
                  </a:cubicBezTo>
                  <a:cubicBezTo>
                    <a:pt x="7774" y="2555"/>
                    <a:pt x="7656" y="2676"/>
                    <a:pt x="7656" y="2819"/>
                  </a:cubicBezTo>
                  <a:lnTo>
                    <a:pt x="7656" y="3830"/>
                  </a:lnTo>
                  <a:cubicBezTo>
                    <a:pt x="7402" y="3906"/>
                    <a:pt x="7270" y="4088"/>
                    <a:pt x="7270" y="4298"/>
                  </a:cubicBezTo>
                  <a:cubicBezTo>
                    <a:pt x="7270" y="4402"/>
                    <a:pt x="7200" y="4670"/>
                    <a:pt x="6945" y="5001"/>
                  </a:cubicBezTo>
                  <a:cubicBezTo>
                    <a:pt x="6858" y="5116"/>
                    <a:pt x="6875" y="5281"/>
                    <a:pt x="6990" y="5368"/>
                  </a:cubicBezTo>
                  <a:cubicBezTo>
                    <a:pt x="7039" y="5406"/>
                    <a:pt x="7097" y="5424"/>
                    <a:pt x="7154" y="5424"/>
                  </a:cubicBezTo>
                  <a:cubicBezTo>
                    <a:pt x="7231" y="5424"/>
                    <a:pt x="7308" y="5390"/>
                    <a:pt x="7360" y="5323"/>
                  </a:cubicBezTo>
                  <a:cubicBezTo>
                    <a:pt x="7620" y="4990"/>
                    <a:pt x="7780" y="4626"/>
                    <a:pt x="7794" y="4340"/>
                  </a:cubicBezTo>
                  <a:cubicBezTo>
                    <a:pt x="7830" y="4328"/>
                    <a:pt x="7874" y="4322"/>
                    <a:pt x="7917" y="4322"/>
                  </a:cubicBezTo>
                  <a:cubicBezTo>
                    <a:pt x="7962" y="4322"/>
                    <a:pt x="8006" y="4328"/>
                    <a:pt x="8037" y="4340"/>
                  </a:cubicBezTo>
                  <a:cubicBezTo>
                    <a:pt x="8054" y="4648"/>
                    <a:pt x="8250" y="5155"/>
                    <a:pt x="8763" y="5643"/>
                  </a:cubicBezTo>
                  <a:cubicBezTo>
                    <a:pt x="9295" y="6150"/>
                    <a:pt x="9564" y="6598"/>
                    <a:pt x="9564" y="6968"/>
                  </a:cubicBezTo>
                  <a:cubicBezTo>
                    <a:pt x="9564" y="7270"/>
                    <a:pt x="9379" y="7623"/>
                    <a:pt x="9253" y="7819"/>
                  </a:cubicBezTo>
                  <a:lnTo>
                    <a:pt x="6575" y="7819"/>
                  </a:lnTo>
                  <a:cubicBezTo>
                    <a:pt x="6449" y="7626"/>
                    <a:pt x="6261" y="7273"/>
                    <a:pt x="6261" y="6968"/>
                  </a:cubicBezTo>
                  <a:cubicBezTo>
                    <a:pt x="6261" y="6727"/>
                    <a:pt x="6379" y="6449"/>
                    <a:pt x="6606" y="6150"/>
                  </a:cubicBezTo>
                  <a:cubicBezTo>
                    <a:pt x="6693" y="6035"/>
                    <a:pt x="6668" y="5869"/>
                    <a:pt x="6553" y="5783"/>
                  </a:cubicBezTo>
                  <a:cubicBezTo>
                    <a:pt x="6506" y="5746"/>
                    <a:pt x="6450" y="5729"/>
                    <a:pt x="6395" y="5729"/>
                  </a:cubicBezTo>
                  <a:cubicBezTo>
                    <a:pt x="6316" y="5729"/>
                    <a:pt x="6237" y="5765"/>
                    <a:pt x="6186" y="5833"/>
                  </a:cubicBezTo>
                  <a:cubicBezTo>
                    <a:pt x="5889" y="6231"/>
                    <a:pt x="5738" y="6612"/>
                    <a:pt x="5738" y="6968"/>
                  </a:cubicBezTo>
                  <a:cubicBezTo>
                    <a:pt x="5738" y="7340"/>
                    <a:pt x="5903" y="7707"/>
                    <a:pt x="6043" y="7954"/>
                  </a:cubicBezTo>
                  <a:cubicBezTo>
                    <a:pt x="5953" y="8041"/>
                    <a:pt x="5897" y="8158"/>
                    <a:pt x="5897" y="8293"/>
                  </a:cubicBezTo>
                  <a:lnTo>
                    <a:pt x="5897" y="8920"/>
                  </a:lnTo>
                  <a:cubicBezTo>
                    <a:pt x="5897" y="9136"/>
                    <a:pt x="6046" y="9318"/>
                    <a:pt x="6242" y="9374"/>
                  </a:cubicBezTo>
                  <a:lnTo>
                    <a:pt x="6242" y="12425"/>
                  </a:lnTo>
                  <a:lnTo>
                    <a:pt x="5413" y="12425"/>
                  </a:lnTo>
                  <a:lnTo>
                    <a:pt x="5413" y="11021"/>
                  </a:lnTo>
                  <a:cubicBezTo>
                    <a:pt x="5617" y="10968"/>
                    <a:pt x="5768" y="10780"/>
                    <a:pt x="5768" y="10562"/>
                  </a:cubicBezTo>
                  <a:lnTo>
                    <a:pt x="5768" y="9934"/>
                  </a:lnTo>
                  <a:cubicBezTo>
                    <a:pt x="5768" y="9761"/>
                    <a:pt x="5673" y="9609"/>
                    <a:pt x="5533" y="9525"/>
                  </a:cubicBezTo>
                  <a:cubicBezTo>
                    <a:pt x="5651" y="9301"/>
                    <a:pt x="5768" y="8999"/>
                    <a:pt x="5768" y="8696"/>
                  </a:cubicBezTo>
                  <a:cubicBezTo>
                    <a:pt x="5768" y="7522"/>
                    <a:pt x="4370" y="6987"/>
                    <a:pt x="4370" y="6231"/>
                  </a:cubicBezTo>
                  <a:cubicBezTo>
                    <a:pt x="4370" y="6035"/>
                    <a:pt x="4253" y="5861"/>
                    <a:pt x="4017" y="5785"/>
                  </a:cubicBezTo>
                  <a:lnTo>
                    <a:pt x="4017" y="4410"/>
                  </a:lnTo>
                  <a:cubicBezTo>
                    <a:pt x="4017" y="4264"/>
                    <a:pt x="3900" y="4147"/>
                    <a:pt x="3754" y="4147"/>
                  </a:cubicBezTo>
                  <a:cubicBezTo>
                    <a:pt x="3611" y="4147"/>
                    <a:pt x="3494" y="4264"/>
                    <a:pt x="3494" y="4410"/>
                  </a:cubicBezTo>
                  <a:lnTo>
                    <a:pt x="3494" y="5785"/>
                  </a:lnTo>
                  <a:cubicBezTo>
                    <a:pt x="3258" y="5861"/>
                    <a:pt x="3143" y="6035"/>
                    <a:pt x="3143" y="6231"/>
                  </a:cubicBezTo>
                  <a:cubicBezTo>
                    <a:pt x="3143" y="6379"/>
                    <a:pt x="3006" y="6749"/>
                    <a:pt x="2631" y="7105"/>
                  </a:cubicBezTo>
                  <a:cubicBezTo>
                    <a:pt x="2031" y="7682"/>
                    <a:pt x="1743" y="8200"/>
                    <a:pt x="1743" y="8696"/>
                  </a:cubicBezTo>
                  <a:cubicBezTo>
                    <a:pt x="1743" y="8979"/>
                    <a:pt x="1846" y="9273"/>
                    <a:pt x="1975" y="9525"/>
                  </a:cubicBezTo>
                  <a:cubicBezTo>
                    <a:pt x="1835" y="9609"/>
                    <a:pt x="1743" y="9761"/>
                    <a:pt x="1743" y="9934"/>
                  </a:cubicBezTo>
                  <a:lnTo>
                    <a:pt x="1743" y="10562"/>
                  </a:lnTo>
                  <a:cubicBezTo>
                    <a:pt x="1743" y="10783"/>
                    <a:pt x="1891" y="10968"/>
                    <a:pt x="2098" y="11021"/>
                  </a:cubicBezTo>
                  <a:lnTo>
                    <a:pt x="2098" y="14554"/>
                  </a:lnTo>
                  <a:cubicBezTo>
                    <a:pt x="2098" y="14697"/>
                    <a:pt x="2219" y="14817"/>
                    <a:pt x="2362" y="14817"/>
                  </a:cubicBezTo>
                  <a:cubicBezTo>
                    <a:pt x="2505" y="14817"/>
                    <a:pt x="2625" y="14697"/>
                    <a:pt x="2625" y="14554"/>
                  </a:cubicBezTo>
                  <a:lnTo>
                    <a:pt x="2625" y="11035"/>
                  </a:lnTo>
                  <a:lnTo>
                    <a:pt x="4886" y="11035"/>
                  </a:lnTo>
                  <a:lnTo>
                    <a:pt x="4886" y="16344"/>
                  </a:lnTo>
                  <a:lnTo>
                    <a:pt x="2625" y="16344"/>
                  </a:lnTo>
                  <a:lnTo>
                    <a:pt x="2625" y="15666"/>
                  </a:lnTo>
                  <a:cubicBezTo>
                    <a:pt x="2625" y="15523"/>
                    <a:pt x="2505" y="15403"/>
                    <a:pt x="2362" y="15403"/>
                  </a:cubicBezTo>
                  <a:cubicBezTo>
                    <a:pt x="2219" y="15403"/>
                    <a:pt x="2098" y="15523"/>
                    <a:pt x="2098" y="15666"/>
                  </a:cubicBezTo>
                  <a:lnTo>
                    <a:pt x="2098" y="16350"/>
                  </a:lnTo>
                  <a:lnTo>
                    <a:pt x="790" y="16350"/>
                  </a:lnTo>
                  <a:cubicBezTo>
                    <a:pt x="356" y="16350"/>
                    <a:pt x="0" y="16702"/>
                    <a:pt x="0" y="17137"/>
                  </a:cubicBezTo>
                  <a:cubicBezTo>
                    <a:pt x="0" y="17571"/>
                    <a:pt x="356" y="17924"/>
                    <a:pt x="790" y="17924"/>
                  </a:cubicBezTo>
                  <a:lnTo>
                    <a:pt x="17142" y="17924"/>
                  </a:lnTo>
                  <a:cubicBezTo>
                    <a:pt x="17576" y="17924"/>
                    <a:pt x="17929" y="17571"/>
                    <a:pt x="17929" y="17137"/>
                  </a:cubicBezTo>
                  <a:cubicBezTo>
                    <a:pt x="17929" y="16702"/>
                    <a:pt x="17587" y="16352"/>
                    <a:pt x="17153" y="16352"/>
                  </a:cubicBezTo>
                  <a:lnTo>
                    <a:pt x="16901" y="16352"/>
                  </a:lnTo>
                  <a:lnTo>
                    <a:pt x="16901" y="12682"/>
                  </a:lnTo>
                  <a:cubicBezTo>
                    <a:pt x="16901" y="12540"/>
                    <a:pt x="16781" y="12422"/>
                    <a:pt x="16638" y="12422"/>
                  </a:cubicBezTo>
                  <a:lnTo>
                    <a:pt x="15750" y="12422"/>
                  </a:lnTo>
                  <a:lnTo>
                    <a:pt x="15750" y="10430"/>
                  </a:lnTo>
                  <a:cubicBezTo>
                    <a:pt x="15949" y="10377"/>
                    <a:pt x="16092" y="10192"/>
                    <a:pt x="16092" y="9976"/>
                  </a:cubicBezTo>
                  <a:lnTo>
                    <a:pt x="16092" y="9349"/>
                  </a:lnTo>
                  <a:cubicBezTo>
                    <a:pt x="16092" y="9153"/>
                    <a:pt x="15974" y="8985"/>
                    <a:pt x="15806" y="8915"/>
                  </a:cubicBezTo>
                  <a:cubicBezTo>
                    <a:pt x="15907" y="8707"/>
                    <a:pt x="16005" y="8441"/>
                    <a:pt x="16005" y="8172"/>
                  </a:cubicBezTo>
                  <a:cubicBezTo>
                    <a:pt x="16005" y="7704"/>
                    <a:pt x="15727" y="7209"/>
                    <a:pt x="15153" y="6665"/>
                  </a:cubicBezTo>
                  <a:cubicBezTo>
                    <a:pt x="14803" y="6332"/>
                    <a:pt x="14674" y="5987"/>
                    <a:pt x="14674" y="5853"/>
                  </a:cubicBezTo>
                  <a:cubicBezTo>
                    <a:pt x="14674" y="5732"/>
                    <a:pt x="14629" y="5623"/>
                    <a:pt x="14545" y="5539"/>
                  </a:cubicBezTo>
                  <a:cubicBezTo>
                    <a:pt x="14484" y="5480"/>
                    <a:pt x="14411" y="5446"/>
                    <a:pt x="14338" y="5421"/>
                  </a:cubicBezTo>
                  <a:lnTo>
                    <a:pt x="14338" y="3993"/>
                  </a:lnTo>
                  <a:cubicBezTo>
                    <a:pt x="14338" y="3850"/>
                    <a:pt x="14217" y="3729"/>
                    <a:pt x="14075" y="3729"/>
                  </a:cubicBezTo>
                  <a:cubicBezTo>
                    <a:pt x="13932" y="3729"/>
                    <a:pt x="13811" y="3850"/>
                    <a:pt x="13811" y="3993"/>
                  </a:cubicBezTo>
                  <a:lnTo>
                    <a:pt x="13811" y="5421"/>
                  </a:lnTo>
                  <a:cubicBezTo>
                    <a:pt x="13587" y="5494"/>
                    <a:pt x="13481" y="5662"/>
                    <a:pt x="13481" y="5853"/>
                  </a:cubicBezTo>
                  <a:cubicBezTo>
                    <a:pt x="13481" y="5923"/>
                    <a:pt x="13444" y="6043"/>
                    <a:pt x="13369" y="6192"/>
                  </a:cubicBezTo>
                  <a:cubicBezTo>
                    <a:pt x="13271" y="5928"/>
                    <a:pt x="12206" y="3138"/>
                    <a:pt x="12041" y="2695"/>
                  </a:cubicBezTo>
                  <a:cubicBezTo>
                    <a:pt x="12153" y="2522"/>
                    <a:pt x="12220" y="2312"/>
                    <a:pt x="12220" y="2085"/>
                  </a:cubicBezTo>
                  <a:cubicBezTo>
                    <a:pt x="12220" y="1547"/>
                    <a:pt x="11845" y="1096"/>
                    <a:pt x="11343" y="978"/>
                  </a:cubicBezTo>
                  <a:lnTo>
                    <a:pt x="11343" y="264"/>
                  </a:lnTo>
                  <a:cubicBezTo>
                    <a:pt x="11343" y="118"/>
                    <a:pt x="11225" y="1"/>
                    <a:pt x="1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5367896" y="3058135"/>
              <a:ext cx="11719" cy="22571"/>
            </a:xfrm>
            <a:custGeom>
              <a:avLst/>
              <a:gdLst/>
              <a:ahLst/>
              <a:cxnLst/>
              <a:rect l="l" t="t" r="r" b="b"/>
              <a:pathLst>
                <a:path w="527" h="1015" extrusionOk="0">
                  <a:moveTo>
                    <a:pt x="264" y="1"/>
                  </a:moveTo>
                  <a:cubicBezTo>
                    <a:pt x="121" y="1"/>
                    <a:pt x="0" y="118"/>
                    <a:pt x="0" y="261"/>
                  </a:cubicBezTo>
                  <a:lnTo>
                    <a:pt x="0" y="752"/>
                  </a:lnTo>
                  <a:cubicBezTo>
                    <a:pt x="0" y="897"/>
                    <a:pt x="121" y="1015"/>
                    <a:pt x="264" y="1015"/>
                  </a:cubicBezTo>
                  <a:cubicBezTo>
                    <a:pt x="406" y="1015"/>
                    <a:pt x="527" y="897"/>
                    <a:pt x="527" y="752"/>
                  </a:cubicBezTo>
                  <a:lnTo>
                    <a:pt x="527" y="261"/>
                  </a:lnTo>
                  <a:cubicBezTo>
                    <a:pt x="527" y="118"/>
                    <a:pt x="40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5505190" y="3077815"/>
              <a:ext cx="11675" cy="22593"/>
            </a:xfrm>
            <a:custGeom>
              <a:avLst/>
              <a:gdLst/>
              <a:ahLst/>
              <a:cxnLst/>
              <a:rect l="l" t="t" r="r" b="b"/>
              <a:pathLst>
                <a:path w="525" h="1016" extrusionOk="0">
                  <a:moveTo>
                    <a:pt x="264" y="1"/>
                  </a:moveTo>
                  <a:cubicBezTo>
                    <a:pt x="118" y="1"/>
                    <a:pt x="1" y="119"/>
                    <a:pt x="1" y="264"/>
                  </a:cubicBezTo>
                  <a:lnTo>
                    <a:pt x="1" y="755"/>
                  </a:lnTo>
                  <a:cubicBezTo>
                    <a:pt x="1" y="897"/>
                    <a:pt x="118" y="1015"/>
                    <a:pt x="264" y="1015"/>
                  </a:cubicBezTo>
                  <a:cubicBezTo>
                    <a:pt x="407" y="1015"/>
                    <a:pt x="524" y="897"/>
                    <a:pt x="524" y="755"/>
                  </a:cubicBezTo>
                  <a:lnTo>
                    <a:pt x="524" y="264"/>
                  </a:lnTo>
                  <a:cubicBezTo>
                    <a:pt x="524" y="119"/>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5275432" y="3092403"/>
              <a:ext cx="11741" cy="22571"/>
            </a:xfrm>
            <a:custGeom>
              <a:avLst/>
              <a:gdLst/>
              <a:ahLst/>
              <a:cxnLst/>
              <a:rect l="l" t="t" r="r" b="b"/>
              <a:pathLst>
                <a:path w="528" h="1015" extrusionOk="0">
                  <a:moveTo>
                    <a:pt x="264" y="1"/>
                  </a:moveTo>
                  <a:cubicBezTo>
                    <a:pt x="121" y="1"/>
                    <a:pt x="1" y="118"/>
                    <a:pt x="1" y="261"/>
                  </a:cubicBezTo>
                  <a:lnTo>
                    <a:pt x="1" y="751"/>
                  </a:lnTo>
                  <a:cubicBezTo>
                    <a:pt x="1" y="897"/>
                    <a:pt x="119" y="1015"/>
                    <a:pt x="264" y="1015"/>
                  </a:cubicBezTo>
                  <a:cubicBezTo>
                    <a:pt x="407" y="1015"/>
                    <a:pt x="528" y="897"/>
                    <a:pt x="528" y="751"/>
                  </a:cubicBezTo>
                  <a:lnTo>
                    <a:pt x="528" y="261"/>
                  </a:lnTo>
                  <a:cubicBezTo>
                    <a:pt x="528"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5275432" y="3137323"/>
              <a:ext cx="11741" cy="22571"/>
            </a:xfrm>
            <a:custGeom>
              <a:avLst/>
              <a:gdLst/>
              <a:ahLst/>
              <a:cxnLst/>
              <a:rect l="l" t="t" r="r" b="b"/>
              <a:pathLst>
                <a:path w="528" h="1015" extrusionOk="0">
                  <a:moveTo>
                    <a:pt x="264" y="0"/>
                  </a:moveTo>
                  <a:cubicBezTo>
                    <a:pt x="121" y="0"/>
                    <a:pt x="1" y="118"/>
                    <a:pt x="1" y="264"/>
                  </a:cubicBezTo>
                  <a:lnTo>
                    <a:pt x="1" y="754"/>
                  </a:lnTo>
                  <a:cubicBezTo>
                    <a:pt x="1" y="897"/>
                    <a:pt x="121" y="1014"/>
                    <a:pt x="264" y="1014"/>
                  </a:cubicBezTo>
                  <a:cubicBezTo>
                    <a:pt x="407" y="1014"/>
                    <a:pt x="528" y="897"/>
                    <a:pt x="528" y="754"/>
                  </a:cubicBezTo>
                  <a:lnTo>
                    <a:pt x="528" y="264"/>
                  </a:lnTo>
                  <a:cubicBezTo>
                    <a:pt x="528"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5439167" y="2942011"/>
              <a:ext cx="11652" cy="25640"/>
            </a:xfrm>
            <a:custGeom>
              <a:avLst/>
              <a:gdLst/>
              <a:ahLst/>
              <a:cxnLst/>
              <a:rect l="l" t="t" r="r" b="b"/>
              <a:pathLst>
                <a:path w="524" h="1153" extrusionOk="0">
                  <a:moveTo>
                    <a:pt x="263" y="1"/>
                  </a:moveTo>
                  <a:cubicBezTo>
                    <a:pt x="118" y="1"/>
                    <a:pt x="0" y="119"/>
                    <a:pt x="0" y="264"/>
                  </a:cubicBezTo>
                  <a:lnTo>
                    <a:pt x="0" y="889"/>
                  </a:lnTo>
                  <a:cubicBezTo>
                    <a:pt x="0" y="1032"/>
                    <a:pt x="118" y="1152"/>
                    <a:pt x="263" y="1152"/>
                  </a:cubicBezTo>
                  <a:cubicBezTo>
                    <a:pt x="406" y="1152"/>
                    <a:pt x="524" y="1032"/>
                    <a:pt x="524" y="889"/>
                  </a:cubicBezTo>
                  <a:lnTo>
                    <a:pt x="524" y="261"/>
                  </a:lnTo>
                  <a:cubicBezTo>
                    <a:pt x="524" y="119"/>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71"/>
          <p:cNvGrpSpPr/>
          <p:nvPr/>
        </p:nvGrpSpPr>
        <p:grpSpPr>
          <a:xfrm>
            <a:off x="7308686" y="2856966"/>
            <a:ext cx="398718" cy="337343"/>
            <a:chOff x="5673772" y="2861912"/>
            <a:chExt cx="398718" cy="337343"/>
          </a:xfrm>
        </p:grpSpPr>
        <p:sp>
          <p:nvSpPr>
            <p:cNvPr id="2226" name="Google Shape;2226;p71"/>
            <p:cNvSpPr/>
            <p:nvPr/>
          </p:nvSpPr>
          <p:spPr>
            <a:xfrm>
              <a:off x="5851317" y="2883393"/>
              <a:ext cx="43630" cy="45943"/>
            </a:xfrm>
            <a:custGeom>
              <a:avLst/>
              <a:gdLst/>
              <a:ahLst/>
              <a:cxnLst/>
              <a:rect l="l" t="t" r="r" b="b"/>
              <a:pathLst>
                <a:path w="1962" h="2066" extrusionOk="0">
                  <a:moveTo>
                    <a:pt x="981" y="525"/>
                  </a:moveTo>
                  <a:cubicBezTo>
                    <a:pt x="1233" y="525"/>
                    <a:pt x="1437" y="752"/>
                    <a:pt x="1437" y="1032"/>
                  </a:cubicBezTo>
                  <a:cubicBezTo>
                    <a:pt x="1437" y="1312"/>
                    <a:pt x="1233" y="1542"/>
                    <a:pt x="981" y="1542"/>
                  </a:cubicBezTo>
                  <a:cubicBezTo>
                    <a:pt x="729" y="1542"/>
                    <a:pt x="527" y="1312"/>
                    <a:pt x="527" y="1032"/>
                  </a:cubicBezTo>
                  <a:cubicBezTo>
                    <a:pt x="527" y="752"/>
                    <a:pt x="729" y="525"/>
                    <a:pt x="981" y="525"/>
                  </a:cubicBezTo>
                  <a:close/>
                  <a:moveTo>
                    <a:pt x="981" y="1"/>
                  </a:moveTo>
                  <a:cubicBezTo>
                    <a:pt x="443" y="1"/>
                    <a:pt x="0" y="463"/>
                    <a:pt x="0" y="1032"/>
                  </a:cubicBezTo>
                  <a:cubicBezTo>
                    <a:pt x="0" y="1600"/>
                    <a:pt x="437" y="2065"/>
                    <a:pt x="981" y="2065"/>
                  </a:cubicBezTo>
                  <a:cubicBezTo>
                    <a:pt x="1519" y="2065"/>
                    <a:pt x="1961" y="1603"/>
                    <a:pt x="1961" y="1032"/>
                  </a:cubicBezTo>
                  <a:cubicBezTo>
                    <a:pt x="1961" y="463"/>
                    <a:pt x="1519" y="1"/>
                    <a:pt x="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5697122" y="2965894"/>
              <a:ext cx="117147" cy="175565"/>
            </a:xfrm>
            <a:custGeom>
              <a:avLst/>
              <a:gdLst/>
              <a:ahLst/>
              <a:cxnLst/>
              <a:rect l="l" t="t" r="r" b="b"/>
              <a:pathLst>
                <a:path w="5268" h="7895" extrusionOk="0">
                  <a:moveTo>
                    <a:pt x="4326" y="675"/>
                  </a:moveTo>
                  <a:lnTo>
                    <a:pt x="4326" y="675"/>
                  </a:lnTo>
                  <a:cubicBezTo>
                    <a:pt x="4290" y="725"/>
                    <a:pt x="4259" y="779"/>
                    <a:pt x="4225" y="835"/>
                  </a:cubicBezTo>
                  <a:cubicBezTo>
                    <a:pt x="3455" y="933"/>
                    <a:pt x="2743" y="1297"/>
                    <a:pt x="2211" y="1871"/>
                  </a:cubicBezTo>
                  <a:cubicBezTo>
                    <a:pt x="1642" y="2485"/>
                    <a:pt x="1331" y="3283"/>
                    <a:pt x="1331" y="4118"/>
                  </a:cubicBezTo>
                  <a:lnTo>
                    <a:pt x="1331" y="4692"/>
                  </a:lnTo>
                  <a:cubicBezTo>
                    <a:pt x="1284" y="4633"/>
                    <a:pt x="1222" y="4577"/>
                    <a:pt x="1163" y="4527"/>
                  </a:cubicBezTo>
                  <a:cubicBezTo>
                    <a:pt x="740" y="4135"/>
                    <a:pt x="522" y="3734"/>
                    <a:pt x="522" y="3345"/>
                  </a:cubicBezTo>
                  <a:cubicBezTo>
                    <a:pt x="522" y="2656"/>
                    <a:pt x="1250" y="1896"/>
                    <a:pt x="2466" y="1322"/>
                  </a:cubicBezTo>
                  <a:cubicBezTo>
                    <a:pt x="3021" y="1059"/>
                    <a:pt x="3643" y="843"/>
                    <a:pt x="4326" y="675"/>
                  </a:cubicBezTo>
                  <a:close/>
                  <a:moveTo>
                    <a:pt x="3923" y="1426"/>
                  </a:moveTo>
                  <a:lnTo>
                    <a:pt x="3923" y="1426"/>
                  </a:lnTo>
                  <a:cubicBezTo>
                    <a:pt x="3671" y="2022"/>
                    <a:pt x="3533" y="2672"/>
                    <a:pt x="3533" y="3345"/>
                  </a:cubicBezTo>
                  <a:cubicBezTo>
                    <a:pt x="3539" y="5216"/>
                    <a:pt x="4343" y="5401"/>
                    <a:pt x="4477" y="7370"/>
                  </a:cubicBezTo>
                  <a:lnTo>
                    <a:pt x="2673" y="7370"/>
                  </a:lnTo>
                  <a:cubicBezTo>
                    <a:pt x="2592" y="6645"/>
                    <a:pt x="2312" y="5942"/>
                    <a:pt x="1861" y="5314"/>
                  </a:cubicBezTo>
                  <a:lnTo>
                    <a:pt x="1861" y="4121"/>
                  </a:lnTo>
                  <a:cubicBezTo>
                    <a:pt x="1861" y="3415"/>
                    <a:pt x="2124" y="2742"/>
                    <a:pt x="2600" y="2230"/>
                  </a:cubicBezTo>
                  <a:cubicBezTo>
                    <a:pt x="2959" y="1838"/>
                    <a:pt x="3418" y="1563"/>
                    <a:pt x="3923" y="1426"/>
                  </a:cubicBezTo>
                  <a:close/>
                  <a:moveTo>
                    <a:pt x="4984" y="0"/>
                  </a:moveTo>
                  <a:cubicBezTo>
                    <a:pt x="4968" y="0"/>
                    <a:pt x="4951" y="2"/>
                    <a:pt x="4934" y="5"/>
                  </a:cubicBezTo>
                  <a:cubicBezTo>
                    <a:pt x="3926" y="193"/>
                    <a:pt x="3021" y="479"/>
                    <a:pt x="2245" y="846"/>
                  </a:cubicBezTo>
                  <a:cubicBezTo>
                    <a:pt x="822" y="1521"/>
                    <a:pt x="1" y="2431"/>
                    <a:pt x="1" y="3345"/>
                  </a:cubicBezTo>
                  <a:cubicBezTo>
                    <a:pt x="1" y="3888"/>
                    <a:pt x="275" y="4418"/>
                    <a:pt x="810" y="4911"/>
                  </a:cubicBezTo>
                  <a:cubicBezTo>
                    <a:pt x="1640" y="5678"/>
                    <a:pt x="2124" y="6650"/>
                    <a:pt x="2169" y="7645"/>
                  </a:cubicBezTo>
                  <a:cubicBezTo>
                    <a:pt x="2175" y="7785"/>
                    <a:pt x="2292" y="7894"/>
                    <a:pt x="2432" y="7894"/>
                  </a:cubicBezTo>
                  <a:lnTo>
                    <a:pt x="4752" y="7894"/>
                  </a:lnTo>
                  <a:cubicBezTo>
                    <a:pt x="4900" y="7894"/>
                    <a:pt x="5018" y="7771"/>
                    <a:pt x="5015" y="7625"/>
                  </a:cubicBezTo>
                  <a:cubicBezTo>
                    <a:pt x="4956" y="5381"/>
                    <a:pt x="4066" y="5115"/>
                    <a:pt x="4066" y="3345"/>
                  </a:cubicBezTo>
                  <a:cubicBezTo>
                    <a:pt x="4063" y="2247"/>
                    <a:pt x="4466" y="1213"/>
                    <a:pt x="5178" y="440"/>
                  </a:cubicBezTo>
                  <a:cubicBezTo>
                    <a:pt x="5253" y="356"/>
                    <a:pt x="5267" y="232"/>
                    <a:pt x="5211" y="134"/>
                  </a:cubicBezTo>
                  <a:cubicBezTo>
                    <a:pt x="5164" y="51"/>
                    <a:pt x="5076" y="0"/>
                    <a:pt x="4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5799303" y="2960090"/>
              <a:ext cx="147835" cy="181369"/>
            </a:xfrm>
            <a:custGeom>
              <a:avLst/>
              <a:gdLst/>
              <a:ahLst/>
              <a:cxnLst/>
              <a:rect l="l" t="t" r="r" b="b"/>
              <a:pathLst>
                <a:path w="6648" h="8156" extrusionOk="0">
                  <a:moveTo>
                    <a:pt x="3332" y="524"/>
                  </a:moveTo>
                  <a:cubicBezTo>
                    <a:pt x="3915" y="524"/>
                    <a:pt x="4457" y="728"/>
                    <a:pt x="4905" y="1068"/>
                  </a:cubicBezTo>
                  <a:lnTo>
                    <a:pt x="1734" y="1068"/>
                  </a:lnTo>
                  <a:cubicBezTo>
                    <a:pt x="2185" y="726"/>
                    <a:pt x="2731" y="524"/>
                    <a:pt x="3320" y="524"/>
                  </a:cubicBezTo>
                  <a:cubicBezTo>
                    <a:pt x="3324" y="524"/>
                    <a:pt x="3328" y="524"/>
                    <a:pt x="3332" y="524"/>
                  </a:cubicBezTo>
                  <a:close/>
                  <a:moveTo>
                    <a:pt x="5438" y="1589"/>
                  </a:moveTo>
                  <a:cubicBezTo>
                    <a:pt x="5863" y="2129"/>
                    <a:pt x="6121" y="2833"/>
                    <a:pt x="6121" y="3603"/>
                  </a:cubicBezTo>
                  <a:cubicBezTo>
                    <a:pt x="6121" y="5040"/>
                    <a:pt x="5303" y="5329"/>
                    <a:pt x="5180" y="7626"/>
                  </a:cubicBezTo>
                  <a:lnTo>
                    <a:pt x="1465" y="7626"/>
                  </a:lnTo>
                  <a:cubicBezTo>
                    <a:pt x="1339" y="5301"/>
                    <a:pt x="518" y="5057"/>
                    <a:pt x="518" y="3603"/>
                  </a:cubicBezTo>
                  <a:cubicBezTo>
                    <a:pt x="518" y="2835"/>
                    <a:pt x="773" y="2132"/>
                    <a:pt x="1202" y="1589"/>
                  </a:cubicBezTo>
                  <a:close/>
                  <a:moveTo>
                    <a:pt x="3323" y="0"/>
                  </a:moveTo>
                  <a:cubicBezTo>
                    <a:pt x="1513" y="0"/>
                    <a:pt x="0" y="1594"/>
                    <a:pt x="0" y="3606"/>
                  </a:cubicBezTo>
                  <a:cubicBezTo>
                    <a:pt x="0" y="5256"/>
                    <a:pt x="899" y="5502"/>
                    <a:pt x="953" y="7900"/>
                  </a:cubicBezTo>
                  <a:cubicBezTo>
                    <a:pt x="950" y="8040"/>
                    <a:pt x="1065" y="8155"/>
                    <a:pt x="1207" y="8155"/>
                  </a:cubicBezTo>
                  <a:lnTo>
                    <a:pt x="5432" y="8155"/>
                  </a:lnTo>
                  <a:cubicBezTo>
                    <a:pt x="5575" y="8155"/>
                    <a:pt x="5690" y="8040"/>
                    <a:pt x="5695" y="7900"/>
                  </a:cubicBezTo>
                  <a:cubicBezTo>
                    <a:pt x="5746" y="5536"/>
                    <a:pt x="6648" y="5231"/>
                    <a:pt x="6648" y="3606"/>
                  </a:cubicBezTo>
                  <a:cubicBezTo>
                    <a:pt x="6648" y="1589"/>
                    <a:pt x="5127" y="0"/>
                    <a:pt x="3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5931994" y="2965827"/>
              <a:ext cx="117125" cy="175432"/>
            </a:xfrm>
            <a:custGeom>
              <a:avLst/>
              <a:gdLst/>
              <a:ahLst/>
              <a:cxnLst/>
              <a:rect l="l" t="t" r="r" b="b"/>
              <a:pathLst>
                <a:path w="5267" h="7889" extrusionOk="0">
                  <a:moveTo>
                    <a:pt x="936" y="672"/>
                  </a:moveTo>
                  <a:cubicBezTo>
                    <a:pt x="1622" y="840"/>
                    <a:pt x="2244" y="1059"/>
                    <a:pt x="2796" y="1322"/>
                  </a:cubicBezTo>
                  <a:cubicBezTo>
                    <a:pt x="4015" y="1899"/>
                    <a:pt x="4737" y="2656"/>
                    <a:pt x="4737" y="3345"/>
                  </a:cubicBezTo>
                  <a:cubicBezTo>
                    <a:pt x="4743" y="3737"/>
                    <a:pt x="4524" y="4138"/>
                    <a:pt x="4101" y="4530"/>
                  </a:cubicBezTo>
                  <a:cubicBezTo>
                    <a:pt x="4043" y="4583"/>
                    <a:pt x="3987" y="4636"/>
                    <a:pt x="3930" y="4692"/>
                  </a:cubicBezTo>
                  <a:lnTo>
                    <a:pt x="3930" y="4118"/>
                  </a:lnTo>
                  <a:cubicBezTo>
                    <a:pt x="3930" y="3281"/>
                    <a:pt x="3617" y="2482"/>
                    <a:pt x="3051" y="1871"/>
                  </a:cubicBezTo>
                  <a:cubicBezTo>
                    <a:pt x="2519" y="1297"/>
                    <a:pt x="1807" y="933"/>
                    <a:pt x="1037" y="835"/>
                  </a:cubicBezTo>
                  <a:cubicBezTo>
                    <a:pt x="1006" y="782"/>
                    <a:pt x="969" y="726"/>
                    <a:pt x="936" y="672"/>
                  </a:cubicBezTo>
                  <a:close/>
                  <a:moveTo>
                    <a:pt x="1342" y="1429"/>
                  </a:moveTo>
                  <a:lnTo>
                    <a:pt x="1342" y="1429"/>
                  </a:lnTo>
                  <a:cubicBezTo>
                    <a:pt x="1846" y="1563"/>
                    <a:pt x="2306" y="1838"/>
                    <a:pt x="2664" y="2233"/>
                  </a:cubicBezTo>
                  <a:cubicBezTo>
                    <a:pt x="3140" y="2745"/>
                    <a:pt x="3404" y="3418"/>
                    <a:pt x="3404" y="4124"/>
                  </a:cubicBezTo>
                  <a:lnTo>
                    <a:pt x="3404" y="5317"/>
                  </a:lnTo>
                  <a:cubicBezTo>
                    <a:pt x="2953" y="5945"/>
                    <a:pt x="2673" y="6648"/>
                    <a:pt x="2594" y="7373"/>
                  </a:cubicBezTo>
                  <a:lnTo>
                    <a:pt x="793" y="7373"/>
                  </a:lnTo>
                  <a:cubicBezTo>
                    <a:pt x="925" y="5401"/>
                    <a:pt x="1731" y="5222"/>
                    <a:pt x="1731" y="3348"/>
                  </a:cubicBezTo>
                  <a:cubicBezTo>
                    <a:pt x="1731" y="2675"/>
                    <a:pt x="1597" y="2025"/>
                    <a:pt x="1342" y="1429"/>
                  </a:cubicBezTo>
                  <a:close/>
                  <a:moveTo>
                    <a:pt x="282" y="1"/>
                  </a:moveTo>
                  <a:cubicBezTo>
                    <a:pt x="189" y="1"/>
                    <a:pt x="101" y="51"/>
                    <a:pt x="56" y="135"/>
                  </a:cubicBezTo>
                  <a:cubicBezTo>
                    <a:pt x="0" y="233"/>
                    <a:pt x="17" y="356"/>
                    <a:pt x="93" y="437"/>
                  </a:cubicBezTo>
                  <a:cubicBezTo>
                    <a:pt x="801" y="1213"/>
                    <a:pt x="1205" y="2241"/>
                    <a:pt x="1205" y="3342"/>
                  </a:cubicBezTo>
                  <a:cubicBezTo>
                    <a:pt x="1205" y="5143"/>
                    <a:pt x="317" y="5337"/>
                    <a:pt x="255" y="7620"/>
                  </a:cubicBezTo>
                  <a:cubicBezTo>
                    <a:pt x="252" y="7768"/>
                    <a:pt x="373" y="7889"/>
                    <a:pt x="518" y="7889"/>
                  </a:cubicBezTo>
                  <a:lnTo>
                    <a:pt x="2841" y="7889"/>
                  </a:lnTo>
                  <a:cubicBezTo>
                    <a:pt x="2981" y="7889"/>
                    <a:pt x="3096" y="7782"/>
                    <a:pt x="3104" y="7642"/>
                  </a:cubicBezTo>
                  <a:cubicBezTo>
                    <a:pt x="3149" y="6648"/>
                    <a:pt x="3631" y="5676"/>
                    <a:pt x="4463" y="4905"/>
                  </a:cubicBezTo>
                  <a:cubicBezTo>
                    <a:pt x="4995" y="4418"/>
                    <a:pt x="5267" y="3891"/>
                    <a:pt x="5267" y="3345"/>
                  </a:cubicBezTo>
                  <a:cubicBezTo>
                    <a:pt x="5267" y="2432"/>
                    <a:pt x="4449" y="1521"/>
                    <a:pt x="3023" y="846"/>
                  </a:cubicBezTo>
                  <a:cubicBezTo>
                    <a:pt x="2244" y="476"/>
                    <a:pt x="1342" y="193"/>
                    <a:pt x="333" y="6"/>
                  </a:cubicBezTo>
                  <a:cubicBezTo>
                    <a:pt x="316" y="2"/>
                    <a:pt x="299"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5673772" y="2861912"/>
              <a:ext cx="398718" cy="337343"/>
            </a:xfrm>
            <a:custGeom>
              <a:avLst/>
              <a:gdLst/>
              <a:ahLst/>
              <a:cxnLst/>
              <a:rect l="l" t="t" r="r" b="b"/>
              <a:pathLst>
                <a:path w="17930" h="15170" extrusionOk="0">
                  <a:moveTo>
                    <a:pt x="6359" y="1491"/>
                  </a:moveTo>
                  <a:cubicBezTo>
                    <a:pt x="6390" y="1491"/>
                    <a:pt x="6418" y="1493"/>
                    <a:pt x="6452" y="1502"/>
                  </a:cubicBezTo>
                  <a:lnTo>
                    <a:pt x="6452" y="2496"/>
                  </a:lnTo>
                  <a:cubicBezTo>
                    <a:pt x="6418" y="2499"/>
                    <a:pt x="6390" y="2508"/>
                    <a:pt x="6359" y="2508"/>
                  </a:cubicBezTo>
                  <a:cubicBezTo>
                    <a:pt x="6107" y="2508"/>
                    <a:pt x="5900" y="2278"/>
                    <a:pt x="5900" y="1998"/>
                  </a:cubicBezTo>
                  <a:cubicBezTo>
                    <a:pt x="5900" y="1718"/>
                    <a:pt x="6107" y="1491"/>
                    <a:pt x="6359" y="1491"/>
                  </a:cubicBezTo>
                  <a:close/>
                  <a:moveTo>
                    <a:pt x="11567" y="1491"/>
                  </a:moveTo>
                  <a:cubicBezTo>
                    <a:pt x="11819" y="1491"/>
                    <a:pt x="12027" y="1718"/>
                    <a:pt x="12027" y="1998"/>
                  </a:cubicBezTo>
                  <a:cubicBezTo>
                    <a:pt x="12027" y="2278"/>
                    <a:pt x="11819" y="2508"/>
                    <a:pt x="11567" y="2508"/>
                  </a:cubicBezTo>
                  <a:cubicBezTo>
                    <a:pt x="11536" y="2508"/>
                    <a:pt x="11508" y="2502"/>
                    <a:pt x="11475" y="2496"/>
                  </a:cubicBezTo>
                  <a:lnTo>
                    <a:pt x="11475" y="1502"/>
                  </a:lnTo>
                  <a:cubicBezTo>
                    <a:pt x="11508" y="1493"/>
                    <a:pt x="11539" y="1491"/>
                    <a:pt x="11567" y="1491"/>
                  </a:cubicBezTo>
                  <a:close/>
                  <a:moveTo>
                    <a:pt x="8965" y="0"/>
                  </a:moveTo>
                  <a:cubicBezTo>
                    <a:pt x="8822" y="0"/>
                    <a:pt x="8701" y="118"/>
                    <a:pt x="8701" y="261"/>
                  </a:cubicBezTo>
                  <a:cubicBezTo>
                    <a:pt x="8701" y="407"/>
                    <a:pt x="8822" y="524"/>
                    <a:pt x="8965" y="524"/>
                  </a:cubicBezTo>
                  <a:lnTo>
                    <a:pt x="10584" y="524"/>
                  </a:lnTo>
                  <a:cubicBezTo>
                    <a:pt x="10786" y="524"/>
                    <a:pt x="10954" y="689"/>
                    <a:pt x="10954" y="897"/>
                  </a:cubicBezTo>
                  <a:lnTo>
                    <a:pt x="10954" y="3132"/>
                  </a:lnTo>
                  <a:cubicBezTo>
                    <a:pt x="10954" y="3267"/>
                    <a:pt x="10884" y="3390"/>
                    <a:pt x="10769" y="3454"/>
                  </a:cubicBezTo>
                  <a:cubicBezTo>
                    <a:pt x="10181" y="3396"/>
                    <a:pt x="9578" y="3365"/>
                    <a:pt x="8965" y="3365"/>
                  </a:cubicBezTo>
                  <a:cubicBezTo>
                    <a:pt x="8351" y="3365"/>
                    <a:pt x="7746" y="3396"/>
                    <a:pt x="7161" y="3454"/>
                  </a:cubicBezTo>
                  <a:cubicBezTo>
                    <a:pt x="7046" y="3390"/>
                    <a:pt x="6976" y="3270"/>
                    <a:pt x="6976" y="3138"/>
                  </a:cubicBezTo>
                  <a:lnTo>
                    <a:pt x="6976" y="900"/>
                  </a:lnTo>
                  <a:cubicBezTo>
                    <a:pt x="6976" y="695"/>
                    <a:pt x="7141" y="527"/>
                    <a:pt x="7348" y="527"/>
                  </a:cubicBezTo>
                  <a:lnTo>
                    <a:pt x="7847" y="527"/>
                  </a:lnTo>
                  <a:cubicBezTo>
                    <a:pt x="7993" y="527"/>
                    <a:pt x="8110" y="409"/>
                    <a:pt x="8110" y="266"/>
                  </a:cubicBezTo>
                  <a:cubicBezTo>
                    <a:pt x="8110" y="121"/>
                    <a:pt x="7993" y="3"/>
                    <a:pt x="7847" y="3"/>
                  </a:cubicBezTo>
                  <a:lnTo>
                    <a:pt x="7348" y="3"/>
                  </a:lnTo>
                  <a:cubicBezTo>
                    <a:pt x="6852" y="3"/>
                    <a:pt x="6452" y="407"/>
                    <a:pt x="6452" y="900"/>
                  </a:cubicBezTo>
                  <a:lnTo>
                    <a:pt x="6452" y="972"/>
                  </a:lnTo>
                  <a:cubicBezTo>
                    <a:pt x="6421" y="970"/>
                    <a:pt x="6390" y="970"/>
                    <a:pt x="6359" y="970"/>
                  </a:cubicBezTo>
                  <a:cubicBezTo>
                    <a:pt x="5816" y="970"/>
                    <a:pt x="5376" y="1432"/>
                    <a:pt x="5376" y="2003"/>
                  </a:cubicBezTo>
                  <a:cubicBezTo>
                    <a:pt x="5376" y="2572"/>
                    <a:pt x="5816" y="3034"/>
                    <a:pt x="6359" y="3034"/>
                  </a:cubicBezTo>
                  <a:cubicBezTo>
                    <a:pt x="6390" y="3034"/>
                    <a:pt x="6418" y="3031"/>
                    <a:pt x="6452" y="3031"/>
                  </a:cubicBezTo>
                  <a:lnTo>
                    <a:pt x="6452" y="3138"/>
                  </a:lnTo>
                  <a:cubicBezTo>
                    <a:pt x="6452" y="3278"/>
                    <a:pt x="6483" y="3410"/>
                    <a:pt x="6542" y="3533"/>
                  </a:cubicBezTo>
                  <a:cubicBezTo>
                    <a:pt x="5166" y="3726"/>
                    <a:pt x="3897" y="4079"/>
                    <a:pt x="2846" y="4575"/>
                  </a:cubicBezTo>
                  <a:cubicBezTo>
                    <a:pt x="1012" y="5443"/>
                    <a:pt x="0" y="6670"/>
                    <a:pt x="0" y="8026"/>
                  </a:cubicBezTo>
                  <a:cubicBezTo>
                    <a:pt x="0" y="8861"/>
                    <a:pt x="395" y="9671"/>
                    <a:pt x="1146" y="10366"/>
                  </a:cubicBezTo>
                  <a:cubicBezTo>
                    <a:pt x="1818" y="10987"/>
                    <a:pt x="2171" y="11719"/>
                    <a:pt x="2171" y="12489"/>
                  </a:cubicBezTo>
                  <a:lnTo>
                    <a:pt x="2171" y="13103"/>
                  </a:lnTo>
                  <a:lnTo>
                    <a:pt x="1821" y="13103"/>
                  </a:lnTo>
                  <a:cubicBezTo>
                    <a:pt x="1250" y="13103"/>
                    <a:pt x="787" y="13565"/>
                    <a:pt x="787" y="14136"/>
                  </a:cubicBezTo>
                  <a:cubicBezTo>
                    <a:pt x="787" y="14708"/>
                    <a:pt x="1250" y="15170"/>
                    <a:pt x="1821" y="15170"/>
                  </a:cubicBezTo>
                  <a:lnTo>
                    <a:pt x="2244" y="15170"/>
                  </a:lnTo>
                  <a:cubicBezTo>
                    <a:pt x="2390" y="15170"/>
                    <a:pt x="2508" y="15049"/>
                    <a:pt x="2508" y="14907"/>
                  </a:cubicBezTo>
                  <a:cubicBezTo>
                    <a:pt x="2508" y="14764"/>
                    <a:pt x="2390" y="14643"/>
                    <a:pt x="2244" y="14643"/>
                  </a:cubicBezTo>
                  <a:lnTo>
                    <a:pt x="1821" y="14643"/>
                  </a:lnTo>
                  <a:cubicBezTo>
                    <a:pt x="1541" y="14643"/>
                    <a:pt x="1314" y="14416"/>
                    <a:pt x="1314" y="14136"/>
                  </a:cubicBezTo>
                  <a:cubicBezTo>
                    <a:pt x="1314" y="13856"/>
                    <a:pt x="1541" y="13629"/>
                    <a:pt x="1821" y="13629"/>
                  </a:cubicBezTo>
                  <a:lnTo>
                    <a:pt x="16108" y="13629"/>
                  </a:lnTo>
                  <a:cubicBezTo>
                    <a:pt x="16389" y="13629"/>
                    <a:pt x="16615" y="13856"/>
                    <a:pt x="16615" y="14136"/>
                  </a:cubicBezTo>
                  <a:cubicBezTo>
                    <a:pt x="16615" y="14416"/>
                    <a:pt x="16389" y="14643"/>
                    <a:pt x="16108" y="14643"/>
                  </a:cubicBezTo>
                  <a:lnTo>
                    <a:pt x="3359" y="14643"/>
                  </a:lnTo>
                  <a:cubicBezTo>
                    <a:pt x="3213" y="14643"/>
                    <a:pt x="3096" y="14764"/>
                    <a:pt x="3096" y="14907"/>
                  </a:cubicBezTo>
                  <a:cubicBezTo>
                    <a:pt x="3096" y="15049"/>
                    <a:pt x="3213" y="15170"/>
                    <a:pt x="3359" y="15170"/>
                  </a:cubicBezTo>
                  <a:lnTo>
                    <a:pt x="16108" y="15170"/>
                  </a:lnTo>
                  <a:cubicBezTo>
                    <a:pt x="16680" y="15170"/>
                    <a:pt x="17142" y="14708"/>
                    <a:pt x="17142" y="14136"/>
                  </a:cubicBezTo>
                  <a:cubicBezTo>
                    <a:pt x="17142" y="13559"/>
                    <a:pt x="16677" y="13097"/>
                    <a:pt x="16108" y="13097"/>
                  </a:cubicBezTo>
                  <a:lnTo>
                    <a:pt x="15758" y="13097"/>
                  </a:lnTo>
                  <a:lnTo>
                    <a:pt x="15758" y="12483"/>
                  </a:lnTo>
                  <a:cubicBezTo>
                    <a:pt x="15758" y="11716"/>
                    <a:pt x="16111" y="10982"/>
                    <a:pt x="16784" y="10357"/>
                  </a:cubicBezTo>
                  <a:cubicBezTo>
                    <a:pt x="17534" y="9665"/>
                    <a:pt x="17929" y="8856"/>
                    <a:pt x="17929" y="8018"/>
                  </a:cubicBezTo>
                  <a:cubicBezTo>
                    <a:pt x="17929" y="6337"/>
                    <a:pt x="16417" y="5161"/>
                    <a:pt x="14884" y="4477"/>
                  </a:cubicBezTo>
                  <a:cubicBezTo>
                    <a:pt x="14849" y="4462"/>
                    <a:pt x="14812" y="4454"/>
                    <a:pt x="14776" y="4454"/>
                  </a:cubicBezTo>
                  <a:cubicBezTo>
                    <a:pt x="14675" y="4454"/>
                    <a:pt x="14580" y="4512"/>
                    <a:pt x="14537" y="4611"/>
                  </a:cubicBezTo>
                  <a:cubicBezTo>
                    <a:pt x="14478" y="4743"/>
                    <a:pt x="14537" y="4897"/>
                    <a:pt x="14668" y="4959"/>
                  </a:cubicBezTo>
                  <a:cubicBezTo>
                    <a:pt x="15996" y="5547"/>
                    <a:pt x="17405" y="6575"/>
                    <a:pt x="17405" y="8018"/>
                  </a:cubicBezTo>
                  <a:cubicBezTo>
                    <a:pt x="17405" y="8704"/>
                    <a:pt x="17069" y="9379"/>
                    <a:pt x="16428" y="9973"/>
                  </a:cubicBezTo>
                  <a:cubicBezTo>
                    <a:pt x="15646" y="10696"/>
                    <a:pt x="15234" y="11565"/>
                    <a:pt x="15234" y="12483"/>
                  </a:cubicBezTo>
                  <a:lnTo>
                    <a:pt x="15234" y="13097"/>
                  </a:lnTo>
                  <a:lnTo>
                    <a:pt x="2698" y="13097"/>
                  </a:lnTo>
                  <a:lnTo>
                    <a:pt x="2698" y="12483"/>
                  </a:lnTo>
                  <a:cubicBezTo>
                    <a:pt x="2698" y="11565"/>
                    <a:pt x="2283" y="10696"/>
                    <a:pt x="1502" y="9973"/>
                  </a:cubicBezTo>
                  <a:cubicBezTo>
                    <a:pt x="866" y="9379"/>
                    <a:pt x="527" y="8704"/>
                    <a:pt x="527" y="8018"/>
                  </a:cubicBezTo>
                  <a:cubicBezTo>
                    <a:pt x="527" y="6878"/>
                    <a:pt x="1429" y="5819"/>
                    <a:pt x="3071" y="5046"/>
                  </a:cubicBezTo>
                  <a:cubicBezTo>
                    <a:pt x="4651" y="4300"/>
                    <a:pt x="6746" y="3886"/>
                    <a:pt x="8965" y="3886"/>
                  </a:cubicBezTo>
                  <a:cubicBezTo>
                    <a:pt x="10646" y="3886"/>
                    <a:pt x="12268" y="4121"/>
                    <a:pt x="13646" y="4569"/>
                  </a:cubicBezTo>
                  <a:cubicBezTo>
                    <a:pt x="13673" y="4578"/>
                    <a:pt x="13700" y="4582"/>
                    <a:pt x="13727" y="4582"/>
                  </a:cubicBezTo>
                  <a:cubicBezTo>
                    <a:pt x="13838" y="4582"/>
                    <a:pt x="13943" y="4512"/>
                    <a:pt x="13976" y="4401"/>
                  </a:cubicBezTo>
                  <a:cubicBezTo>
                    <a:pt x="14021" y="4264"/>
                    <a:pt x="13946" y="4113"/>
                    <a:pt x="13808" y="4071"/>
                  </a:cubicBezTo>
                  <a:cubicBezTo>
                    <a:pt x="13058" y="3830"/>
                    <a:pt x="12242" y="3648"/>
                    <a:pt x="11388" y="3530"/>
                  </a:cubicBezTo>
                  <a:cubicBezTo>
                    <a:pt x="11447" y="3410"/>
                    <a:pt x="11480" y="3272"/>
                    <a:pt x="11480" y="3132"/>
                  </a:cubicBezTo>
                  <a:lnTo>
                    <a:pt x="11480" y="3029"/>
                  </a:lnTo>
                  <a:cubicBezTo>
                    <a:pt x="11508" y="3031"/>
                    <a:pt x="11539" y="3031"/>
                    <a:pt x="11570" y="3031"/>
                  </a:cubicBezTo>
                  <a:cubicBezTo>
                    <a:pt x="12114" y="3031"/>
                    <a:pt x="12553" y="2569"/>
                    <a:pt x="12553" y="1998"/>
                  </a:cubicBezTo>
                  <a:cubicBezTo>
                    <a:pt x="12553" y="1429"/>
                    <a:pt x="12114" y="967"/>
                    <a:pt x="11570" y="967"/>
                  </a:cubicBezTo>
                  <a:cubicBezTo>
                    <a:pt x="11539" y="967"/>
                    <a:pt x="11511" y="970"/>
                    <a:pt x="11480" y="970"/>
                  </a:cubicBezTo>
                  <a:lnTo>
                    <a:pt x="11480" y="897"/>
                  </a:lnTo>
                  <a:cubicBezTo>
                    <a:pt x="11480" y="401"/>
                    <a:pt x="11077" y="0"/>
                    <a:pt x="10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 name="Google Shape;2231;p71"/>
          <p:cNvGrpSpPr/>
          <p:nvPr/>
        </p:nvGrpSpPr>
        <p:grpSpPr>
          <a:xfrm>
            <a:off x="1441800" y="3480261"/>
            <a:ext cx="398852" cy="398674"/>
            <a:chOff x="1470996" y="3523722"/>
            <a:chExt cx="398852" cy="398674"/>
          </a:xfrm>
        </p:grpSpPr>
        <p:sp>
          <p:nvSpPr>
            <p:cNvPr id="2232" name="Google Shape;2232;p71"/>
            <p:cNvSpPr/>
            <p:nvPr/>
          </p:nvSpPr>
          <p:spPr>
            <a:xfrm>
              <a:off x="1470996" y="3523722"/>
              <a:ext cx="398852" cy="398674"/>
            </a:xfrm>
            <a:custGeom>
              <a:avLst/>
              <a:gdLst/>
              <a:ahLst/>
              <a:cxnLst/>
              <a:rect l="l" t="t" r="r" b="b"/>
              <a:pathLst>
                <a:path w="17936" h="17928" extrusionOk="0">
                  <a:moveTo>
                    <a:pt x="8969" y="0"/>
                  </a:moveTo>
                  <a:cubicBezTo>
                    <a:pt x="8198" y="0"/>
                    <a:pt x="7427" y="100"/>
                    <a:pt x="6676" y="298"/>
                  </a:cubicBezTo>
                  <a:cubicBezTo>
                    <a:pt x="5150" y="699"/>
                    <a:pt x="3749" y="1506"/>
                    <a:pt x="2628" y="2626"/>
                  </a:cubicBezTo>
                  <a:cubicBezTo>
                    <a:pt x="933" y="4321"/>
                    <a:pt x="1" y="6568"/>
                    <a:pt x="1" y="8963"/>
                  </a:cubicBezTo>
                  <a:cubicBezTo>
                    <a:pt x="1" y="11358"/>
                    <a:pt x="933" y="13611"/>
                    <a:pt x="2628" y="15303"/>
                  </a:cubicBezTo>
                  <a:cubicBezTo>
                    <a:pt x="4323" y="16998"/>
                    <a:pt x="6570" y="17928"/>
                    <a:pt x="8965" y="17928"/>
                  </a:cubicBezTo>
                  <a:cubicBezTo>
                    <a:pt x="11360" y="17928"/>
                    <a:pt x="13613" y="16998"/>
                    <a:pt x="15305" y="15303"/>
                  </a:cubicBezTo>
                  <a:cubicBezTo>
                    <a:pt x="16997" y="13608"/>
                    <a:pt x="17930" y="11358"/>
                    <a:pt x="17930" y="8963"/>
                  </a:cubicBezTo>
                  <a:cubicBezTo>
                    <a:pt x="17935" y="6568"/>
                    <a:pt x="17002" y="4318"/>
                    <a:pt x="15307" y="2626"/>
                  </a:cubicBezTo>
                  <a:cubicBezTo>
                    <a:pt x="14442" y="1761"/>
                    <a:pt x="13431" y="1091"/>
                    <a:pt x="12307" y="640"/>
                  </a:cubicBezTo>
                  <a:cubicBezTo>
                    <a:pt x="12275" y="628"/>
                    <a:pt x="12242" y="622"/>
                    <a:pt x="12210" y="622"/>
                  </a:cubicBezTo>
                  <a:cubicBezTo>
                    <a:pt x="12105" y="622"/>
                    <a:pt x="12005" y="684"/>
                    <a:pt x="11963" y="789"/>
                  </a:cubicBezTo>
                  <a:cubicBezTo>
                    <a:pt x="11912" y="920"/>
                    <a:pt x="11974" y="1074"/>
                    <a:pt x="12111" y="1130"/>
                  </a:cubicBezTo>
                  <a:cubicBezTo>
                    <a:pt x="13173" y="1553"/>
                    <a:pt x="14120" y="2184"/>
                    <a:pt x="14938" y="2996"/>
                  </a:cubicBezTo>
                  <a:cubicBezTo>
                    <a:pt x="16529" y="4590"/>
                    <a:pt x="17409" y="6708"/>
                    <a:pt x="17409" y="8963"/>
                  </a:cubicBezTo>
                  <a:cubicBezTo>
                    <a:pt x="17409" y="11218"/>
                    <a:pt x="16529" y="13339"/>
                    <a:pt x="14938" y="14930"/>
                  </a:cubicBezTo>
                  <a:cubicBezTo>
                    <a:pt x="13344" y="16524"/>
                    <a:pt x="11226" y="17404"/>
                    <a:pt x="8971" y="17404"/>
                  </a:cubicBezTo>
                  <a:cubicBezTo>
                    <a:pt x="6716" y="17404"/>
                    <a:pt x="4595" y="16524"/>
                    <a:pt x="3004" y="14930"/>
                  </a:cubicBezTo>
                  <a:cubicBezTo>
                    <a:pt x="1410" y="13339"/>
                    <a:pt x="530" y="11218"/>
                    <a:pt x="530" y="8963"/>
                  </a:cubicBezTo>
                  <a:cubicBezTo>
                    <a:pt x="530" y="6708"/>
                    <a:pt x="1410" y="4590"/>
                    <a:pt x="3004" y="2996"/>
                  </a:cubicBezTo>
                  <a:cubicBezTo>
                    <a:pt x="4060" y="1940"/>
                    <a:pt x="5376" y="1184"/>
                    <a:pt x="6814" y="805"/>
                  </a:cubicBezTo>
                  <a:cubicBezTo>
                    <a:pt x="7519" y="620"/>
                    <a:pt x="8246" y="526"/>
                    <a:pt x="8972" y="526"/>
                  </a:cubicBezTo>
                  <a:cubicBezTo>
                    <a:pt x="9680" y="526"/>
                    <a:pt x="10388" y="615"/>
                    <a:pt x="11077" y="791"/>
                  </a:cubicBezTo>
                  <a:cubicBezTo>
                    <a:pt x="11098" y="796"/>
                    <a:pt x="11119" y="799"/>
                    <a:pt x="11140" y="799"/>
                  </a:cubicBezTo>
                  <a:cubicBezTo>
                    <a:pt x="11258" y="799"/>
                    <a:pt x="11366" y="720"/>
                    <a:pt x="11397" y="601"/>
                  </a:cubicBezTo>
                  <a:cubicBezTo>
                    <a:pt x="11430" y="461"/>
                    <a:pt x="11346" y="318"/>
                    <a:pt x="11206" y="284"/>
                  </a:cubicBezTo>
                  <a:cubicBezTo>
                    <a:pt x="10473" y="95"/>
                    <a:pt x="9721" y="0"/>
                    <a:pt x="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1502840" y="3551252"/>
              <a:ext cx="339833" cy="336209"/>
            </a:xfrm>
            <a:custGeom>
              <a:avLst/>
              <a:gdLst/>
              <a:ahLst/>
              <a:cxnLst/>
              <a:rect l="l" t="t" r="r" b="b"/>
              <a:pathLst>
                <a:path w="15282" h="15119" extrusionOk="0">
                  <a:moveTo>
                    <a:pt x="6238" y="854"/>
                  </a:moveTo>
                  <a:cubicBezTo>
                    <a:pt x="6428" y="854"/>
                    <a:pt x="6632" y="864"/>
                    <a:pt x="6847" y="884"/>
                  </a:cubicBezTo>
                  <a:cubicBezTo>
                    <a:pt x="6544" y="1688"/>
                    <a:pt x="6104" y="3002"/>
                    <a:pt x="6040" y="4106"/>
                  </a:cubicBezTo>
                  <a:cubicBezTo>
                    <a:pt x="5342" y="3632"/>
                    <a:pt x="4645" y="2882"/>
                    <a:pt x="4564" y="2027"/>
                  </a:cubicBezTo>
                  <a:cubicBezTo>
                    <a:pt x="4530" y="1660"/>
                    <a:pt x="4634" y="1358"/>
                    <a:pt x="4863" y="1175"/>
                  </a:cubicBezTo>
                  <a:cubicBezTo>
                    <a:pt x="5124" y="964"/>
                    <a:pt x="5605" y="854"/>
                    <a:pt x="6238" y="854"/>
                  </a:cubicBezTo>
                  <a:close/>
                  <a:moveTo>
                    <a:pt x="7633" y="525"/>
                  </a:moveTo>
                  <a:cubicBezTo>
                    <a:pt x="8498" y="525"/>
                    <a:pt x="9342" y="853"/>
                    <a:pt x="9892" y="1125"/>
                  </a:cubicBezTo>
                  <a:cubicBezTo>
                    <a:pt x="9547" y="1551"/>
                    <a:pt x="9046" y="2192"/>
                    <a:pt x="8567" y="2851"/>
                  </a:cubicBezTo>
                  <a:cubicBezTo>
                    <a:pt x="7334" y="4543"/>
                    <a:pt x="7169" y="5086"/>
                    <a:pt x="7183" y="5352"/>
                  </a:cubicBezTo>
                  <a:cubicBezTo>
                    <a:pt x="6743" y="5167"/>
                    <a:pt x="6595" y="4764"/>
                    <a:pt x="6567" y="4680"/>
                  </a:cubicBezTo>
                  <a:cubicBezTo>
                    <a:pt x="6463" y="3674"/>
                    <a:pt x="6936" y="2047"/>
                    <a:pt x="7449" y="772"/>
                  </a:cubicBezTo>
                  <a:cubicBezTo>
                    <a:pt x="7455" y="764"/>
                    <a:pt x="7457" y="755"/>
                    <a:pt x="7460" y="744"/>
                  </a:cubicBezTo>
                  <a:cubicBezTo>
                    <a:pt x="7491" y="674"/>
                    <a:pt x="7519" y="601"/>
                    <a:pt x="7553" y="531"/>
                  </a:cubicBezTo>
                  <a:cubicBezTo>
                    <a:pt x="7553" y="526"/>
                    <a:pt x="7555" y="526"/>
                    <a:pt x="7558" y="526"/>
                  </a:cubicBezTo>
                  <a:cubicBezTo>
                    <a:pt x="7583" y="525"/>
                    <a:pt x="7608" y="525"/>
                    <a:pt x="7633" y="525"/>
                  </a:cubicBezTo>
                  <a:close/>
                  <a:moveTo>
                    <a:pt x="10595" y="1083"/>
                  </a:moveTo>
                  <a:cubicBezTo>
                    <a:pt x="10934" y="1206"/>
                    <a:pt x="11755" y="1570"/>
                    <a:pt x="12727" y="2540"/>
                  </a:cubicBezTo>
                  <a:cubicBezTo>
                    <a:pt x="13693" y="3509"/>
                    <a:pt x="14058" y="4333"/>
                    <a:pt x="14178" y="4669"/>
                  </a:cubicBezTo>
                  <a:cubicBezTo>
                    <a:pt x="13842" y="4946"/>
                    <a:pt x="12987" y="5633"/>
                    <a:pt x="12108" y="6274"/>
                  </a:cubicBezTo>
                  <a:cubicBezTo>
                    <a:pt x="10424" y="7500"/>
                    <a:pt x="10013" y="7555"/>
                    <a:pt x="9946" y="7555"/>
                  </a:cubicBezTo>
                  <a:cubicBezTo>
                    <a:pt x="9943" y="7555"/>
                    <a:pt x="9941" y="7554"/>
                    <a:pt x="9939" y="7554"/>
                  </a:cubicBezTo>
                  <a:cubicBezTo>
                    <a:pt x="9292" y="7487"/>
                    <a:pt x="7771" y="5969"/>
                    <a:pt x="7710" y="5324"/>
                  </a:cubicBezTo>
                  <a:cubicBezTo>
                    <a:pt x="7707" y="5288"/>
                    <a:pt x="7710" y="4915"/>
                    <a:pt x="8990" y="3156"/>
                  </a:cubicBezTo>
                  <a:cubicBezTo>
                    <a:pt x="9634" y="2274"/>
                    <a:pt x="10320" y="1422"/>
                    <a:pt x="10595" y="1083"/>
                  </a:cubicBezTo>
                  <a:close/>
                  <a:moveTo>
                    <a:pt x="14142" y="5375"/>
                  </a:moveTo>
                  <a:cubicBezTo>
                    <a:pt x="14419" y="5941"/>
                    <a:pt x="14758" y="6815"/>
                    <a:pt x="14738" y="7708"/>
                  </a:cubicBezTo>
                  <a:cubicBezTo>
                    <a:pt x="14738" y="7711"/>
                    <a:pt x="14738" y="7714"/>
                    <a:pt x="14733" y="7714"/>
                  </a:cubicBezTo>
                  <a:cubicBezTo>
                    <a:pt x="13730" y="8133"/>
                    <a:pt x="12063" y="8715"/>
                    <a:pt x="10888" y="8715"/>
                  </a:cubicBezTo>
                  <a:cubicBezTo>
                    <a:pt x="10782" y="8715"/>
                    <a:pt x="10681" y="8710"/>
                    <a:pt x="10584" y="8700"/>
                  </a:cubicBezTo>
                  <a:cubicBezTo>
                    <a:pt x="10503" y="8675"/>
                    <a:pt x="10102" y="8526"/>
                    <a:pt x="9911" y="8084"/>
                  </a:cubicBezTo>
                  <a:lnTo>
                    <a:pt x="9942" y="8084"/>
                  </a:lnTo>
                  <a:cubicBezTo>
                    <a:pt x="10222" y="8084"/>
                    <a:pt x="10788" y="7888"/>
                    <a:pt x="12416" y="6700"/>
                  </a:cubicBezTo>
                  <a:cubicBezTo>
                    <a:pt x="13074" y="6221"/>
                    <a:pt x="13710" y="5719"/>
                    <a:pt x="14142" y="5375"/>
                  </a:cubicBezTo>
                  <a:close/>
                  <a:moveTo>
                    <a:pt x="4849" y="6697"/>
                  </a:moveTo>
                  <a:cubicBezTo>
                    <a:pt x="6827" y="6697"/>
                    <a:pt x="8438" y="8308"/>
                    <a:pt x="8438" y="10286"/>
                  </a:cubicBezTo>
                  <a:cubicBezTo>
                    <a:pt x="8438" y="12263"/>
                    <a:pt x="6827" y="13874"/>
                    <a:pt x="4849" y="13874"/>
                  </a:cubicBezTo>
                  <a:cubicBezTo>
                    <a:pt x="2869" y="13874"/>
                    <a:pt x="1258" y="12263"/>
                    <a:pt x="1258" y="10286"/>
                  </a:cubicBezTo>
                  <a:cubicBezTo>
                    <a:pt x="1258" y="8308"/>
                    <a:pt x="2869" y="6697"/>
                    <a:pt x="4849" y="6697"/>
                  </a:cubicBezTo>
                  <a:close/>
                  <a:moveTo>
                    <a:pt x="4037" y="1823"/>
                  </a:moveTo>
                  <a:lnTo>
                    <a:pt x="4037" y="1823"/>
                  </a:lnTo>
                  <a:cubicBezTo>
                    <a:pt x="4031" y="1907"/>
                    <a:pt x="4037" y="1991"/>
                    <a:pt x="4042" y="2075"/>
                  </a:cubicBezTo>
                  <a:cubicBezTo>
                    <a:pt x="4115" y="2848"/>
                    <a:pt x="4681" y="3940"/>
                    <a:pt x="6048" y="4728"/>
                  </a:cubicBezTo>
                  <a:cubicBezTo>
                    <a:pt x="6096" y="5181"/>
                    <a:pt x="6617" y="5831"/>
                    <a:pt x="7390" y="5952"/>
                  </a:cubicBezTo>
                  <a:cubicBezTo>
                    <a:pt x="7766" y="6641"/>
                    <a:pt x="8628" y="7501"/>
                    <a:pt x="9320" y="7879"/>
                  </a:cubicBezTo>
                  <a:cubicBezTo>
                    <a:pt x="9444" y="8664"/>
                    <a:pt x="10108" y="9173"/>
                    <a:pt x="10511" y="9218"/>
                  </a:cubicBezTo>
                  <a:cubicBezTo>
                    <a:pt x="10517" y="9218"/>
                    <a:pt x="10525" y="9218"/>
                    <a:pt x="10531" y="9221"/>
                  </a:cubicBezTo>
                  <a:cubicBezTo>
                    <a:pt x="10836" y="9742"/>
                    <a:pt x="11217" y="10196"/>
                    <a:pt x="11646" y="10535"/>
                  </a:cubicBezTo>
                  <a:cubicBezTo>
                    <a:pt x="11694" y="10573"/>
                    <a:pt x="11752" y="10592"/>
                    <a:pt x="11810" y="10592"/>
                  </a:cubicBezTo>
                  <a:cubicBezTo>
                    <a:pt x="11887" y="10592"/>
                    <a:pt x="11963" y="10559"/>
                    <a:pt x="12013" y="10493"/>
                  </a:cubicBezTo>
                  <a:cubicBezTo>
                    <a:pt x="12105" y="10381"/>
                    <a:pt x="12085" y="10213"/>
                    <a:pt x="11970" y="10126"/>
                  </a:cubicBezTo>
                  <a:cubicBezTo>
                    <a:pt x="11668" y="9885"/>
                    <a:pt x="11393" y="9582"/>
                    <a:pt x="11155" y="9232"/>
                  </a:cubicBezTo>
                  <a:cubicBezTo>
                    <a:pt x="11800" y="9193"/>
                    <a:pt x="12842" y="9014"/>
                    <a:pt x="14385" y="8423"/>
                  </a:cubicBezTo>
                  <a:lnTo>
                    <a:pt x="14385" y="8423"/>
                  </a:lnTo>
                  <a:cubicBezTo>
                    <a:pt x="14467" y="9350"/>
                    <a:pt x="14366" y="10064"/>
                    <a:pt x="14088" y="10406"/>
                  </a:cubicBezTo>
                  <a:cubicBezTo>
                    <a:pt x="13931" y="10601"/>
                    <a:pt x="13678" y="10703"/>
                    <a:pt x="13375" y="10703"/>
                  </a:cubicBezTo>
                  <a:cubicBezTo>
                    <a:pt x="13216" y="10703"/>
                    <a:pt x="13042" y="10674"/>
                    <a:pt x="12861" y="10616"/>
                  </a:cubicBezTo>
                  <a:cubicBezTo>
                    <a:pt x="12835" y="10608"/>
                    <a:pt x="12809" y="10604"/>
                    <a:pt x="12782" y="10604"/>
                  </a:cubicBezTo>
                  <a:cubicBezTo>
                    <a:pt x="12670" y="10604"/>
                    <a:pt x="12565" y="10674"/>
                    <a:pt x="12531" y="10787"/>
                  </a:cubicBezTo>
                  <a:cubicBezTo>
                    <a:pt x="12489" y="10924"/>
                    <a:pt x="12562" y="11073"/>
                    <a:pt x="12702" y="11115"/>
                  </a:cubicBezTo>
                  <a:cubicBezTo>
                    <a:pt x="12919" y="11185"/>
                    <a:pt x="13139" y="11226"/>
                    <a:pt x="13363" y="11226"/>
                  </a:cubicBezTo>
                  <a:cubicBezTo>
                    <a:pt x="13390" y="11226"/>
                    <a:pt x="13417" y="11225"/>
                    <a:pt x="13444" y="11224"/>
                  </a:cubicBezTo>
                  <a:lnTo>
                    <a:pt x="13444" y="11224"/>
                  </a:lnTo>
                  <a:cubicBezTo>
                    <a:pt x="13155" y="11714"/>
                    <a:pt x="12800" y="12171"/>
                    <a:pt x="12391" y="12580"/>
                  </a:cubicBezTo>
                  <a:cubicBezTo>
                    <a:pt x="11071" y="13900"/>
                    <a:pt x="9317" y="14593"/>
                    <a:pt x="7539" y="14593"/>
                  </a:cubicBezTo>
                  <a:cubicBezTo>
                    <a:pt x="6902" y="14593"/>
                    <a:pt x="6261" y="14504"/>
                    <a:pt x="5636" y="14322"/>
                  </a:cubicBezTo>
                  <a:cubicBezTo>
                    <a:pt x="7530" y="13955"/>
                    <a:pt x="8962" y="12286"/>
                    <a:pt x="8962" y="10286"/>
                  </a:cubicBezTo>
                  <a:cubicBezTo>
                    <a:pt x="8962" y="8017"/>
                    <a:pt x="7118" y="6170"/>
                    <a:pt x="4849" y="6170"/>
                  </a:cubicBezTo>
                  <a:cubicBezTo>
                    <a:pt x="2922" y="6170"/>
                    <a:pt x="1297" y="7501"/>
                    <a:pt x="857" y="9294"/>
                  </a:cubicBezTo>
                  <a:cubicBezTo>
                    <a:pt x="642" y="8383"/>
                    <a:pt x="619" y="7439"/>
                    <a:pt x="787" y="6504"/>
                  </a:cubicBezTo>
                  <a:cubicBezTo>
                    <a:pt x="1034" y="5123"/>
                    <a:pt x="1692" y="3870"/>
                    <a:pt x="2687" y="2873"/>
                  </a:cubicBezTo>
                  <a:cubicBezTo>
                    <a:pt x="3093" y="2467"/>
                    <a:pt x="3547" y="2114"/>
                    <a:pt x="4037" y="1823"/>
                  </a:cubicBezTo>
                  <a:close/>
                  <a:moveTo>
                    <a:pt x="7636" y="1"/>
                  </a:moveTo>
                  <a:cubicBezTo>
                    <a:pt x="7605" y="1"/>
                    <a:pt x="7575" y="1"/>
                    <a:pt x="7544" y="2"/>
                  </a:cubicBezTo>
                  <a:cubicBezTo>
                    <a:pt x="7334" y="4"/>
                    <a:pt x="7149" y="133"/>
                    <a:pt x="7065" y="327"/>
                  </a:cubicBezTo>
                  <a:cubicBezTo>
                    <a:pt x="7057" y="341"/>
                    <a:pt x="7051" y="357"/>
                    <a:pt x="7043" y="377"/>
                  </a:cubicBezTo>
                  <a:cubicBezTo>
                    <a:pt x="6783" y="348"/>
                    <a:pt x="6504" y="329"/>
                    <a:pt x="6226" y="329"/>
                  </a:cubicBezTo>
                  <a:cubicBezTo>
                    <a:pt x="5583" y="329"/>
                    <a:pt x="4940" y="433"/>
                    <a:pt x="4527" y="769"/>
                  </a:cubicBezTo>
                  <a:cubicBezTo>
                    <a:pt x="4404" y="867"/>
                    <a:pt x="4303" y="985"/>
                    <a:pt x="4225" y="1119"/>
                  </a:cubicBezTo>
                  <a:cubicBezTo>
                    <a:pt x="3516" y="1472"/>
                    <a:pt x="2877" y="1937"/>
                    <a:pt x="2308" y="2501"/>
                  </a:cubicBezTo>
                  <a:cubicBezTo>
                    <a:pt x="1238" y="3573"/>
                    <a:pt x="530" y="4924"/>
                    <a:pt x="261" y="6409"/>
                  </a:cubicBezTo>
                  <a:cubicBezTo>
                    <a:pt x="0" y="7846"/>
                    <a:pt x="168" y="9308"/>
                    <a:pt x="742" y="10647"/>
                  </a:cubicBezTo>
                  <a:cubicBezTo>
                    <a:pt x="911" y="12558"/>
                    <a:pt x="2392" y="14104"/>
                    <a:pt x="4278" y="14362"/>
                  </a:cubicBezTo>
                  <a:cubicBezTo>
                    <a:pt x="5314" y="14869"/>
                    <a:pt x="6426" y="15118"/>
                    <a:pt x="7530" y="15118"/>
                  </a:cubicBezTo>
                  <a:cubicBezTo>
                    <a:pt x="9446" y="15118"/>
                    <a:pt x="11337" y="14373"/>
                    <a:pt x="12758" y="12950"/>
                  </a:cubicBezTo>
                  <a:cubicBezTo>
                    <a:pt x="13321" y="12387"/>
                    <a:pt x="13789" y="11742"/>
                    <a:pt x="14142" y="11036"/>
                  </a:cubicBezTo>
                  <a:cubicBezTo>
                    <a:pt x="14273" y="10958"/>
                    <a:pt x="14394" y="10857"/>
                    <a:pt x="14492" y="10734"/>
                  </a:cubicBezTo>
                  <a:cubicBezTo>
                    <a:pt x="14971" y="10143"/>
                    <a:pt x="14979" y="9078"/>
                    <a:pt x="14884" y="8215"/>
                  </a:cubicBezTo>
                  <a:cubicBezTo>
                    <a:pt x="14901" y="8210"/>
                    <a:pt x="14915" y="8201"/>
                    <a:pt x="14932" y="8196"/>
                  </a:cubicBezTo>
                  <a:cubicBezTo>
                    <a:pt x="15125" y="8115"/>
                    <a:pt x="15251" y="7927"/>
                    <a:pt x="15259" y="7717"/>
                  </a:cubicBezTo>
                  <a:cubicBezTo>
                    <a:pt x="15282" y="6661"/>
                    <a:pt x="14867" y="5644"/>
                    <a:pt x="14553" y="5030"/>
                  </a:cubicBezTo>
                  <a:cubicBezTo>
                    <a:pt x="14565" y="5019"/>
                    <a:pt x="14576" y="5013"/>
                    <a:pt x="14587" y="5005"/>
                  </a:cubicBezTo>
                  <a:cubicBezTo>
                    <a:pt x="14705" y="4907"/>
                    <a:pt x="14749" y="4753"/>
                    <a:pt x="14707" y="4607"/>
                  </a:cubicBezTo>
                  <a:cubicBezTo>
                    <a:pt x="14623" y="4330"/>
                    <a:pt x="14256" y="3333"/>
                    <a:pt x="13094" y="2162"/>
                  </a:cubicBezTo>
                  <a:cubicBezTo>
                    <a:pt x="11928" y="999"/>
                    <a:pt x="10931" y="635"/>
                    <a:pt x="10651" y="548"/>
                  </a:cubicBezTo>
                  <a:cubicBezTo>
                    <a:pt x="10614" y="537"/>
                    <a:pt x="10577" y="531"/>
                    <a:pt x="10540" y="531"/>
                  </a:cubicBezTo>
                  <a:cubicBezTo>
                    <a:pt x="10429" y="531"/>
                    <a:pt x="10324" y="581"/>
                    <a:pt x="10250" y="671"/>
                  </a:cubicBezTo>
                  <a:cubicBezTo>
                    <a:pt x="10245" y="680"/>
                    <a:pt x="10234" y="691"/>
                    <a:pt x="10225" y="702"/>
                  </a:cubicBezTo>
                  <a:cubicBezTo>
                    <a:pt x="9635" y="403"/>
                    <a:pt x="8656" y="1"/>
                    <a:pt x="7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1542512" y="3711807"/>
              <a:ext cx="136271" cy="136405"/>
            </a:xfrm>
            <a:custGeom>
              <a:avLst/>
              <a:gdLst/>
              <a:ahLst/>
              <a:cxnLst/>
              <a:rect l="l" t="t" r="r" b="b"/>
              <a:pathLst>
                <a:path w="6128" h="6134" extrusionOk="0">
                  <a:moveTo>
                    <a:pt x="3065" y="1"/>
                  </a:moveTo>
                  <a:cubicBezTo>
                    <a:pt x="1376" y="1"/>
                    <a:pt x="1" y="1379"/>
                    <a:pt x="1" y="3066"/>
                  </a:cubicBezTo>
                  <a:cubicBezTo>
                    <a:pt x="1" y="3819"/>
                    <a:pt x="278" y="4545"/>
                    <a:pt x="777" y="5105"/>
                  </a:cubicBezTo>
                  <a:cubicBezTo>
                    <a:pt x="829" y="5162"/>
                    <a:pt x="901" y="5192"/>
                    <a:pt x="974" y="5192"/>
                  </a:cubicBezTo>
                  <a:cubicBezTo>
                    <a:pt x="1036" y="5192"/>
                    <a:pt x="1099" y="5170"/>
                    <a:pt x="1149" y="5125"/>
                  </a:cubicBezTo>
                  <a:cubicBezTo>
                    <a:pt x="1258" y="5027"/>
                    <a:pt x="1267" y="4861"/>
                    <a:pt x="1169" y="4755"/>
                  </a:cubicBezTo>
                  <a:cubicBezTo>
                    <a:pt x="754" y="4287"/>
                    <a:pt x="524" y="3690"/>
                    <a:pt x="524" y="3066"/>
                  </a:cubicBezTo>
                  <a:cubicBezTo>
                    <a:pt x="524" y="1665"/>
                    <a:pt x="1665" y="528"/>
                    <a:pt x="3065" y="528"/>
                  </a:cubicBezTo>
                  <a:cubicBezTo>
                    <a:pt x="4466" y="528"/>
                    <a:pt x="5603" y="1665"/>
                    <a:pt x="5603" y="3066"/>
                  </a:cubicBezTo>
                  <a:cubicBezTo>
                    <a:pt x="5603" y="4466"/>
                    <a:pt x="4466" y="5604"/>
                    <a:pt x="3065" y="5604"/>
                  </a:cubicBezTo>
                  <a:cubicBezTo>
                    <a:pt x="2687" y="5604"/>
                    <a:pt x="2323" y="5525"/>
                    <a:pt x="1978" y="5363"/>
                  </a:cubicBezTo>
                  <a:cubicBezTo>
                    <a:pt x="1943" y="5346"/>
                    <a:pt x="1905" y="5338"/>
                    <a:pt x="1868" y="5338"/>
                  </a:cubicBezTo>
                  <a:cubicBezTo>
                    <a:pt x="1770" y="5338"/>
                    <a:pt x="1675" y="5393"/>
                    <a:pt x="1628" y="5489"/>
                  </a:cubicBezTo>
                  <a:cubicBezTo>
                    <a:pt x="1567" y="5618"/>
                    <a:pt x="1623" y="5777"/>
                    <a:pt x="1754" y="5839"/>
                  </a:cubicBezTo>
                  <a:cubicBezTo>
                    <a:pt x="2163" y="6035"/>
                    <a:pt x="2606" y="6133"/>
                    <a:pt x="3065" y="6133"/>
                  </a:cubicBezTo>
                  <a:cubicBezTo>
                    <a:pt x="4752" y="6130"/>
                    <a:pt x="6127" y="4755"/>
                    <a:pt x="6127" y="3066"/>
                  </a:cubicBezTo>
                  <a:cubicBezTo>
                    <a:pt x="6127" y="1379"/>
                    <a:pt x="4752" y="1"/>
                    <a:pt x="3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5" name="Google Shape;2235;p71"/>
          <p:cNvSpPr/>
          <p:nvPr/>
        </p:nvSpPr>
        <p:spPr>
          <a:xfrm>
            <a:off x="2080512" y="3480250"/>
            <a:ext cx="406813" cy="398696"/>
          </a:xfrm>
          <a:custGeom>
            <a:avLst/>
            <a:gdLst/>
            <a:ahLst/>
            <a:cxnLst/>
            <a:rect l="l" t="t" r="r" b="b"/>
            <a:pathLst>
              <a:path w="18294" h="17929" extrusionOk="0">
                <a:moveTo>
                  <a:pt x="15033" y="4773"/>
                </a:moveTo>
                <a:cubicBezTo>
                  <a:pt x="15924" y="4773"/>
                  <a:pt x="17005" y="5510"/>
                  <a:pt x="17680" y="6090"/>
                </a:cubicBezTo>
                <a:cubicBezTo>
                  <a:pt x="17075" y="6779"/>
                  <a:pt x="16039" y="7703"/>
                  <a:pt x="15125" y="7765"/>
                </a:cubicBezTo>
                <a:cubicBezTo>
                  <a:pt x="15058" y="7770"/>
                  <a:pt x="14991" y="7772"/>
                  <a:pt x="14926" y="7772"/>
                </a:cubicBezTo>
                <a:cubicBezTo>
                  <a:pt x="14135" y="7772"/>
                  <a:pt x="13546" y="7436"/>
                  <a:pt x="13380" y="6639"/>
                </a:cubicBezTo>
                <a:lnTo>
                  <a:pt x="16207" y="6406"/>
                </a:lnTo>
                <a:cubicBezTo>
                  <a:pt x="16350" y="6395"/>
                  <a:pt x="16459" y="6266"/>
                  <a:pt x="16448" y="6121"/>
                </a:cubicBezTo>
                <a:cubicBezTo>
                  <a:pt x="16440" y="5985"/>
                  <a:pt x="16320" y="5879"/>
                  <a:pt x="16185" y="5879"/>
                </a:cubicBezTo>
                <a:cubicBezTo>
                  <a:pt x="16178" y="5879"/>
                  <a:pt x="16172" y="5879"/>
                  <a:pt x="16165" y="5880"/>
                </a:cubicBezTo>
                <a:lnTo>
                  <a:pt x="13349" y="6112"/>
                </a:lnTo>
                <a:cubicBezTo>
                  <a:pt x="13417" y="5244"/>
                  <a:pt x="14039" y="4838"/>
                  <a:pt x="14929" y="4776"/>
                </a:cubicBezTo>
                <a:cubicBezTo>
                  <a:pt x="14963" y="4773"/>
                  <a:pt x="14999" y="4773"/>
                  <a:pt x="15033" y="4773"/>
                </a:cubicBezTo>
                <a:close/>
                <a:moveTo>
                  <a:pt x="7492" y="5645"/>
                </a:moveTo>
                <a:cubicBezTo>
                  <a:pt x="8077" y="5645"/>
                  <a:pt x="8664" y="5891"/>
                  <a:pt x="9077" y="6384"/>
                </a:cubicBezTo>
                <a:cubicBezTo>
                  <a:pt x="9836" y="7294"/>
                  <a:pt x="9688" y="8676"/>
                  <a:pt x="8699" y="9382"/>
                </a:cubicBezTo>
                <a:cubicBezTo>
                  <a:pt x="8190" y="8843"/>
                  <a:pt x="7496" y="8571"/>
                  <a:pt x="6801" y="8571"/>
                </a:cubicBezTo>
                <a:cubicBezTo>
                  <a:pt x="6774" y="8571"/>
                  <a:pt x="6746" y="8571"/>
                  <a:pt x="6718" y="8572"/>
                </a:cubicBezTo>
                <a:cubicBezTo>
                  <a:pt x="6749" y="7802"/>
                  <a:pt x="6438" y="7042"/>
                  <a:pt x="5816" y="6507"/>
                </a:cubicBezTo>
                <a:cubicBezTo>
                  <a:pt x="6224" y="5933"/>
                  <a:pt x="6857" y="5645"/>
                  <a:pt x="7492" y="5645"/>
                </a:cubicBezTo>
                <a:close/>
                <a:moveTo>
                  <a:pt x="4127" y="6407"/>
                </a:moveTo>
                <a:cubicBezTo>
                  <a:pt x="4551" y="6407"/>
                  <a:pt x="4971" y="6537"/>
                  <a:pt x="5321" y="6785"/>
                </a:cubicBezTo>
                <a:lnTo>
                  <a:pt x="5323" y="6785"/>
                </a:lnTo>
                <a:cubicBezTo>
                  <a:pt x="5923" y="7208"/>
                  <a:pt x="6253" y="7914"/>
                  <a:pt x="6189" y="8645"/>
                </a:cubicBezTo>
                <a:cubicBezTo>
                  <a:pt x="5825" y="8737"/>
                  <a:pt x="5475" y="8911"/>
                  <a:pt x="5166" y="9169"/>
                </a:cubicBezTo>
                <a:cubicBezTo>
                  <a:pt x="4743" y="9522"/>
                  <a:pt x="4446" y="9992"/>
                  <a:pt x="4318" y="10519"/>
                </a:cubicBezTo>
                <a:cubicBezTo>
                  <a:pt x="4256" y="10525"/>
                  <a:pt x="4194" y="10527"/>
                  <a:pt x="4132" y="10527"/>
                </a:cubicBezTo>
                <a:cubicBezTo>
                  <a:pt x="3530" y="10527"/>
                  <a:pt x="2947" y="10258"/>
                  <a:pt x="2553" y="9788"/>
                </a:cubicBezTo>
                <a:cubicBezTo>
                  <a:pt x="1824" y="8916"/>
                  <a:pt x="1936" y="7617"/>
                  <a:pt x="2813" y="6885"/>
                </a:cubicBezTo>
                <a:cubicBezTo>
                  <a:pt x="3201" y="6560"/>
                  <a:pt x="3667" y="6407"/>
                  <a:pt x="4127" y="6407"/>
                </a:cubicBezTo>
                <a:close/>
                <a:moveTo>
                  <a:pt x="6817" y="9097"/>
                </a:moveTo>
                <a:cubicBezTo>
                  <a:pt x="7408" y="9097"/>
                  <a:pt x="7995" y="9349"/>
                  <a:pt x="8402" y="9838"/>
                </a:cubicBezTo>
                <a:cubicBezTo>
                  <a:pt x="9122" y="10701"/>
                  <a:pt x="9030" y="12001"/>
                  <a:pt x="8142" y="12740"/>
                </a:cubicBezTo>
                <a:cubicBezTo>
                  <a:pt x="7758" y="13061"/>
                  <a:pt x="7291" y="13217"/>
                  <a:pt x="6826" y="13217"/>
                </a:cubicBezTo>
                <a:cubicBezTo>
                  <a:pt x="6235" y="13217"/>
                  <a:pt x="5647" y="12965"/>
                  <a:pt x="5239" y="12477"/>
                </a:cubicBezTo>
                <a:cubicBezTo>
                  <a:pt x="4522" y="11611"/>
                  <a:pt x="4617" y="10314"/>
                  <a:pt x="5500" y="9575"/>
                </a:cubicBezTo>
                <a:cubicBezTo>
                  <a:pt x="5884" y="9254"/>
                  <a:pt x="6352" y="9097"/>
                  <a:pt x="6817" y="9097"/>
                </a:cubicBezTo>
                <a:close/>
                <a:moveTo>
                  <a:pt x="9375" y="11648"/>
                </a:moveTo>
                <a:cubicBezTo>
                  <a:pt x="9980" y="11648"/>
                  <a:pt x="10561" y="11916"/>
                  <a:pt x="10954" y="12387"/>
                </a:cubicBezTo>
                <a:cubicBezTo>
                  <a:pt x="11677" y="13250"/>
                  <a:pt x="11582" y="14550"/>
                  <a:pt x="10696" y="15290"/>
                </a:cubicBezTo>
                <a:cubicBezTo>
                  <a:pt x="10312" y="15610"/>
                  <a:pt x="9844" y="15766"/>
                  <a:pt x="9378" y="15766"/>
                </a:cubicBezTo>
                <a:cubicBezTo>
                  <a:pt x="8787" y="15766"/>
                  <a:pt x="8199" y="15514"/>
                  <a:pt x="7791" y="15026"/>
                </a:cubicBezTo>
                <a:cubicBezTo>
                  <a:pt x="7478" y="14648"/>
                  <a:pt x="7310" y="14183"/>
                  <a:pt x="7312" y="13696"/>
                </a:cubicBezTo>
                <a:cubicBezTo>
                  <a:pt x="7730" y="13614"/>
                  <a:pt x="8133" y="13432"/>
                  <a:pt x="8483" y="13144"/>
                </a:cubicBezTo>
                <a:cubicBezTo>
                  <a:pt x="8946" y="12757"/>
                  <a:pt x="9254" y="12233"/>
                  <a:pt x="9366" y="11648"/>
                </a:cubicBezTo>
                <a:cubicBezTo>
                  <a:pt x="9369" y="11648"/>
                  <a:pt x="9372" y="11648"/>
                  <a:pt x="9375" y="11648"/>
                </a:cubicBezTo>
                <a:close/>
                <a:moveTo>
                  <a:pt x="5489" y="13371"/>
                </a:moveTo>
                <a:cubicBezTo>
                  <a:pt x="5884" y="13609"/>
                  <a:pt x="6335" y="13735"/>
                  <a:pt x="6788" y="13741"/>
                </a:cubicBezTo>
                <a:cubicBezTo>
                  <a:pt x="6794" y="14334"/>
                  <a:pt x="7001" y="14900"/>
                  <a:pt x="7391" y="15363"/>
                </a:cubicBezTo>
                <a:cubicBezTo>
                  <a:pt x="7531" y="15531"/>
                  <a:pt x="7691" y="15679"/>
                  <a:pt x="7861" y="15805"/>
                </a:cubicBezTo>
                <a:cubicBezTo>
                  <a:pt x="7433" y="16291"/>
                  <a:pt x="6887" y="16504"/>
                  <a:pt x="6349" y="16504"/>
                </a:cubicBezTo>
                <a:cubicBezTo>
                  <a:pt x="5192" y="16504"/>
                  <a:pt x="4078" y="15518"/>
                  <a:pt x="4273" y="14147"/>
                </a:cubicBezTo>
                <a:cubicBezTo>
                  <a:pt x="4732" y="14012"/>
                  <a:pt x="5155" y="13749"/>
                  <a:pt x="5489" y="13371"/>
                </a:cubicBezTo>
                <a:close/>
                <a:moveTo>
                  <a:pt x="1819" y="13598"/>
                </a:moveTo>
                <a:cubicBezTo>
                  <a:pt x="2292" y="14020"/>
                  <a:pt x="2901" y="14255"/>
                  <a:pt x="3539" y="14255"/>
                </a:cubicBezTo>
                <a:cubicBezTo>
                  <a:pt x="3604" y="14255"/>
                  <a:pt x="3670" y="14252"/>
                  <a:pt x="3735" y="14248"/>
                </a:cubicBezTo>
                <a:lnTo>
                  <a:pt x="3735" y="14248"/>
                </a:lnTo>
                <a:cubicBezTo>
                  <a:pt x="3668" y="15096"/>
                  <a:pt x="4023" y="15898"/>
                  <a:pt x="4659" y="16427"/>
                </a:cubicBezTo>
                <a:cubicBezTo>
                  <a:pt x="4300" y="17019"/>
                  <a:pt x="3642" y="17413"/>
                  <a:pt x="2902" y="17413"/>
                </a:cubicBezTo>
                <a:cubicBezTo>
                  <a:pt x="2840" y="17413"/>
                  <a:pt x="2778" y="17410"/>
                  <a:pt x="2715" y="17405"/>
                </a:cubicBezTo>
                <a:cubicBezTo>
                  <a:pt x="900" y="17239"/>
                  <a:pt x="169" y="14945"/>
                  <a:pt x="1578" y="13769"/>
                </a:cubicBezTo>
                <a:cubicBezTo>
                  <a:pt x="1653" y="13707"/>
                  <a:pt x="1735" y="13648"/>
                  <a:pt x="1819" y="13598"/>
                </a:cubicBezTo>
                <a:close/>
                <a:moveTo>
                  <a:pt x="11216" y="1"/>
                </a:moveTo>
                <a:cubicBezTo>
                  <a:pt x="11101" y="1"/>
                  <a:pt x="10985" y="47"/>
                  <a:pt x="10901" y="137"/>
                </a:cubicBezTo>
                <a:cubicBezTo>
                  <a:pt x="10150" y="946"/>
                  <a:pt x="9268" y="2207"/>
                  <a:pt x="9313" y="3305"/>
                </a:cubicBezTo>
                <a:cubicBezTo>
                  <a:pt x="9366" y="4630"/>
                  <a:pt x="10089" y="5319"/>
                  <a:pt x="11066" y="5420"/>
                </a:cubicBezTo>
                <a:lnTo>
                  <a:pt x="11066" y="6516"/>
                </a:lnTo>
                <a:lnTo>
                  <a:pt x="10075" y="7477"/>
                </a:lnTo>
                <a:cubicBezTo>
                  <a:pt x="10030" y="6950"/>
                  <a:pt x="9828" y="6457"/>
                  <a:pt x="9483" y="6045"/>
                </a:cubicBezTo>
                <a:cubicBezTo>
                  <a:pt x="8964" y="5422"/>
                  <a:pt x="8228" y="5115"/>
                  <a:pt x="7496" y="5115"/>
                </a:cubicBezTo>
                <a:cubicBezTo>
                  <a:pt x="6696" y="5115"/>
                  <a:pt x="5899" y="5481"/>
                  <a:pt x="5391" y="6202"/>
                </a:cubicBezTo>
                <a:cubicBezTo>
                  <a:pt x="5002" y="5987"/>
                  <a:pt x="4566" y="5876"/>
                  <a:pt x="4128" y="5876"/>
                </a:cubicBezTo>
                <a:cubicBezTo>
                  <a:pt x="3547" y="5876"/>
                  <a:pt x="2961" y="6071"/>
                  <a:pt x="2477" y="6474"/>
                </a:cubicBezTo>
                <a:cubicBezTo>
                  <a:pt x="1499" y="7292"/>
                  <a:pt x="1295" y="8650"/>
                  <a:pt x="1861" y="9690"/>
                </a:cubicBezTo>
                <a:cubicBezTo>
                  <a:pt x="1351" y="10121"/>
                  <a:pt x="1037" y="10723"/>
                  <a:pt x="967" y="11387"/>
                </a:cubicBezTo>
                <a:cubicBezTo>
                  <a:pt x="953" y="11533"/>
                  <a:pt x="1057" y="11662"/>
                  <a:pt x="1202" y="11676"/>
                </a:cubicBezTo>
                <a:lnTo>
                  <a:pt x="1230" y="11676"/>
                </a:lnTo>
                <a:cubicBezTo>
                  <a:pt x="1362" y="11676"/>
                  <a:pt x="1474" y="11572"/>
                  <a:pt x="1491" y="11441"/>
                </a:cubicBezTo>
                <a:cubicBezTo>
                  <a:pt x="1544" y="10931"/>
                  <a:pt x="1782" y="10466"/>
                  <a:pt x="2161" y="10124"/>
                </a:cubicBezTo>
                <a:cubicBezTo>
                  <a:pt x="2647" y="10701"/>
                  <a:pt x="3375" y="11045"/>
                  <a:pt x="4143" y="11045"/>
                </a:cubicBezTo>
                <a:cubicBezTo>
                  <a:pt x="4176" y="11045"/>
                  <a:pt x="4209" y="11044"/>
                  <a:pt x="4242" y="11043"/>
                </a:cubicBezTo>
                <a:lnTo>
                  <a:pt x="4242" y="11043"/>
                </a:lnTo>
                <a:cubicBezTo>
                  <a:pt x="4208" y="11794"/>
                  <a:pt x="4508" y="12519"/>
                  <a:pt x="5068" y="13040"/>
                </a:cubicBezTo>
                <a:cubicBezTo>
                  <a:pt x="4651" y="13501"/>
                  <a:pt x="4097" y="13718"/>
                  <a:pt x="3549" y="13718"/>
                </a:cubicBezTo>
                <a:cubicBezTo>
                  <a:pt x="2754" y="13718"/>
                  <a:pt x="1971" y="13262"/>
                  <a:pt x="1631" y="12435"/>
                </a:cubicBezTo>
                <a:cubicBezTo>
                  <a:pt x="1589" y="12334"/>
                  <a:pt x="1491" y="12272"/>
                  <a:pt x="1388" y="12272"/>
                </a:cubicBezTo>
                <a:cubicBezTo>
                  <a:pt x="1355" y="12272"/>
                  <a:pt x="1322" y="12278"/>
                  <a:pt x="1289" y="12292"/>
                </a:cubicBezTo>
                <a:cubicBezTo>
                  <a:pt x="1155" y="12348"/>
                  <a:pt x="1090" y="12502"/>
                  <a:pt x="1146" y="12634"/>
                </a:cubicBezTo>
                <a:cubicBezTo>
                  <a:pt x="1225" y="12830"/>
                  <a:pt x="1331" y="13021"/>
                  <a:pt x="1460" y="13191"/>
                </a:cubicBezTo>
                <a:cubicBezTo>
                  <a:pt x="1385" y="13242"/>
                  <a:pt x="1312" y="13298"/>
                  <a:pt x="1242" y="13357"/>
                </a:cubicBezTo>
                <a:cubicBezTo>
                  <a:pt x="146" y="14270"/>
                  <a:pt x="1" y="15900"/>
                  <a:pt x="914" y="16999"/>
                </a:cubicBezTo>
                <a:cubicBezTo>
                  <a:pt x="1413" y="17592"/>
                  <a:pt x="2130" y="17929"/>
                  <a:pt x="2903" y="17929"/>
                </a:cubicBezTo>
                <a:cubicBezTo>
                  <a:pt x="3827" y="17929"/>
                  <a:pt x="4640" y="17438"/>
                  <a:pt x="5094" y="16710"/>
                </a:cubicBezTo>
                <a:cubicBezTo>
                  <a:pt x="5472" y="16915"/>
                  <a:pt x="5895" y="17018"/>
                  <a:pt x="6318" y="17018"/>
                </a:cubicBezTo>
                <a:cubicBezTo>
                  <a:pt x="7102" y="17018"/>
                  <a:pt x="7833" y="16668"/>
                  <a:pt x="8324" y="16063"/>
                </a:cubicBezTo>
                <a:cubicBezTo>
                  <a:pt x="8659" y="16212"/>
                  <a:pt x="9018" y="16286"/>
                  <a:pt x="9378" y="16286"/>
                </a:cubicBezTo>
                <a:cubicBezTo>
                  <a:pt x="9965" y="16286"/>
                  <a:pt x="10552" y="16087"/>
                  <a:pt x="11030" y="15687"/>
                </a:cubicBezTo>
                <a:cubicBezTo>
                  <a:pt x="11957" y="14917"/>
                  <a:pt x="12195" y="13654"/>
                  <a:pt x="11725" y="12631"/>
                </a:cubicBezTo>
                <a:cubicBezTo>
                  <a:pt x="11965" y="12460"/>
                  <a:pt x="12170" y="12253"/>
                  <a:pt x="12338" y="12018"/>
                </a:cubicBezTo>
                <a:cubicBezTo>
                  <a:pt x="12422" y="11900"/>
                  <a:pt x="12394" y="11735"/>
                  <a:pt x="12274" y="11651"/>
                </a:cubicBezTo>
                <a:cubicBezTo>
                  <a:pt x="12228" y="11618"/>
                  <a:pt x="12175" y="11602"/>
                  <a:pt x="12122" y="11602"/>
                </a:cubicBezTo>
                <a:cubicBezTo>
                  <a:pt x="12039" y="11602"/>
                  <a:pt x="11958" y="11641"/>
                  <a:pt x="11907" y="11712"/>
                </a:cubicBezTo>
                <a:cubicBezTo>
                  <a:pt x="11783" y="11886"/>
                  <a:pt x="11638" y="12040"/>
                  <a:pt x="11456" y="12175"/>
                </a:cubicBezTo>
                <a:cubicBezTo>
                  <a:pt x="11422" y="12130"/>
                  <a:pt x="11388" y="12088"/>
                  <a:pt x="11352" y="12046"/>
                </a:cubicBezTo>
                <a:cubicBezTo>
                  <a:pt x="10867" y="11466"/>
                  <a:pt x="10156" y="11130"/>
                  <a:pt x="9405" y="11118"/>
                </a:cubicBezTo>
                <a:cubicBezTo>
                  <a:pt x="9399" y="10648"/>
                  <a:pt x="9265" y="10194"/>
                  <a:pt x="9018" y="9793"/>
                </a:cubicBezTo>
                <a:cubicBezTo>
                  <a:pt x="9481" y="9457"/>
                  <a:pt x="9803" y="8995"/>
                  <a:pt x="9962" y="8477"/>
                </a:cubicBezTo>
                <a:cubicBezTo>
                  <a:pt x="10047" y="8466"/>
                  <a:pt x="10132" y="8461"/>
                  <a:pt x="10217" y="8461"/>
                </a:cubicBezTo>
                <a:cubicBezTo>
                  <a:pt x="10824" y="8461"/>
                  <a:pt x="11410" y="8730"/>
                  <a:pt x="11806" y="9202"/>
                </a:cubicBezTo>
                <a:cubicBezTo>
                  <a:pt x="12173" y="9645"/>
                  <a:pt x="12341" y="10222"/>
                  <a:pt x="12268" y="10788"/>
                </a:cubicBezTo>
                <a:cubicBezTo>
                  <a:pt x="12248" y="10933"/>
                  <a:pt x="12352" y="11065"/>
                  <a:pt x="12495" y="11082"/>
                </a:cubicBezTo>
                <a:cubicBezTo>
                  <a:pt x="12506" y="11082"/>
                  <a:pt x="12515" y="11088"/>
                  <a:pt x="12529" y="11088"/>
                </a:cubicBezTo>
                <a:cubicBezTo>
                  <a:pt x="12660" y="11088"/>
                  <a:pt x="12772" y="10990"/>
                  <a:pt x="12789" y="10858"/>
                </a:cubicBezTo>
                <a:cubicBezTo>
                  <a:pt x="12879" y="10144"/>
                  <a:pt x="12669" y="9421"/>
                  <a:pt x="12209" y="8869"/>
                </a:cubicBezTo>
                <a:cubicBezTo>
                  <a:pt x="11739" y="8309"/>
                  <a:pt x="11063" y="7981"/>
                  <a:pt x="10349" y="7944"/>
                </a:cubicBezTo>
                <a:lnTo>
                  <a:pt x="11442" y="6885"/>
                </a:lnTo>
                <a:lnTo>
                  <a:pt x="12854" y="6698"/>
                </a:lnTo>
                <a:cubicBezTo>
                  <a:pt x="13024" y="7636"/>
                  <a:pt x="13722" y="8300"/>
                  <a:pt x="14915" y="8300"/>
                </a:cubicBezTo>
                <a:cubicBezTo>
                  <a:pt x="14991" y="8300"/>
                  <a:pt x="15072" y="8295"/>
                  <a:pt x="15156" y="8292"/>
                </a:cubicBezTo>
                <a:cubicBezTo>
                  <a:pt x="16257" y="8219"/>
                  <a:pt x="17414" y="7210"/>
                  <a:pt x="18137" y="6373"/>
                </a:cubicBezTo>
                <a:cubicBezTo>
                  <a:pt x="18294" y="6191"/>
                  <a:pt x="18274" y="5922"/>
                  <a:pt x="18098" y="5768"/>
                </a:cubicBezTo>
                <a:cubicBezTo>
                  <a:pt x="17307" y="5069"/>
                  <a:pt x="16094" y="4253"/>
                  <a:pt x="15024" y="4253"/>
                </a:cubicBezTo>
                <a:cubicBezTo>
                  <a:pt x="14979" y="4253"/>
                  <a:pt x="14934" y="4255"/>
                  <a:pt x="14890" y="4258"/>
                </a:cubicBezTo>
                <a:cubicBezTo>
                  <a:pt x="13517" y="4350"/>
                  <a:pt x="12848" y="5151"/>
                  <a:pt x="12817" y="6171"/>
                </a:cubicBezTo>
                <a:lnTo>
                  <a:pt x="11587" y="6331"/>
                </a:lnTo>
                <a:lnTo>
                  <a:pt x="11587" y="5420"/>
                </a:lnTo>
                <a:cubicBezTo>
                  <a:pt x="12635" y="5314"/>
                  <a:pt x="13400" y="4552"/>
                  <a:pt x="13344" y="3146"/>
                </a:cubicBezTo>
                <a:cubicBezTo>
                  <a:pt x="13330" y="2840"/>
                  <a:pt x="13246" y="2512"/>
                  <a:pt x="13094" y="2171"/>
                </a:cubicBezTo>
                <a:cubicBezTo>
                  <a:pt x="13051" y="2074"/>
                  <a:pt x="12957" y="2015"/>
                  <a:pt x="12856" y="2015"/>
                </a:cubicBezTo>
                <a:cubicBezTo>
                  <a:pt x="12820" y="2015"/>
                  <a:pt x="12783" y="2023"/>
                  <a:pt x="12747" y="2039"/>
                </a:cubicBezTo>
                <a:cubicBezTo>
                  <a:pt x="12615" y="2098"/>
                  <a:pt x="12554" y="2252"/>
                  <a:pt x="12615" y="2384"/>
                </a:cubicBezTo>
                <a:cubicBezTo>
                  <a:pt x="12741" y="2664"/>
                  <a:pt x="12806" y="2927"/>
                  <a:pt x="12817" y="3162"/>
                </a:cubicBezTo>
                <a:cubicBezTo>
                  <a:pt x="12856" y="4092"/>
                  <a:pt x="12481" y="4762"/>
                  <a:pt x="11587" y="4885"/>
                </a:cubicBezTo>
                <a:lnTo>
                  <a:pt x="11587" y="1767"/>
                </a:lnTo>
                <a:cubicBezTo>
                  <a:pt x="11587" y="1624"/>
                  <a:pt x="11470" y="1507"/>
                  <a:pt x="11327" y="1507"/>
                </a:cubicBezTo>
                <a:cubicBezTo>
                  <a:pt x="11181" y="1507"/>
                  <a:pt x="11063" y="1624"/>
                  <a:pt x="11063" y="1767"/>
                </a:cubicBezTo>
                <a:lnTo>
                  <a:pt x="11063" y="4888"/>
                </a:lnTo>
                <a:cubicBezTo>
                  <a:pt x="10220" y="4770"/>
                  <a:pt x="9864" y="4129"/>
                  <a:pt x="9834" y="3280"/>
                </a:cubicBezTo>
                <a:cubicBezTo>
                  <a:pt x="9792" y="2241"/>
                  <a:pt x="10811" y="1011"/>
                  <a:pt x="11220" y="563"/>
                </a:cubicBezTo>
                <a:cubicBezTo>
                  <a:pt x="11425" y="753"/>
                  <a:pt x="11753" y="1087"/>
                  <a:pt x="12064" y="1487"/>
                </a:cubicBezTo>
                <a:cubicBezTo>
                  <a:pt x="12116" y="1556"/>
                  <a:pt x="12193" y="1591"/>
                  <a:pt x="12272" y="1591"/>
                </a:cubicBezTo>
                <a:cubicBezTo>
                  <a:pt x="12328" y="1591"/>
                  <a:pt x="12385" y="1574"/>
                  <a:pt x="12433" y="1538"/>
                </a:cubicBezTo>
                <a:cubicBezTo>
                  <a:pt x="12548" y="1451"/>
                  <a:pt x="12568" y="1285"/>
                  <a:pt x="12481" y="1171"/>
                </a:cubicBezTo>
                <a:cubicBezTo>
                  <a:pt x="12106" y="683"/>
                  <a:pt x="11711" y="297"/>
                  <a:pt x="11503" y="112"/>
                </a:cubicBezTo>
                <a:cubicBezTo>
                  <a:pt x="11423" y="38"/>
                  <a:pt x="11319" y="1"/>
                  <a:pt x="1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765246" y="3480306"/>
            <a:ext cx="398718" cy="398585"/>
          </a:xfrm>
          <a:custGeom>
            <a:avLst/>
            <a:gdLst/>
            <a:ahLst/>
            <a:cxnLst/>
            <a:rect l="l" t="t" r="r" b="b"/>
            <a:pathLst>
              <a:path w="17930" h="17924" extrusionOk="0">
                <a:moveTo>
                  <a:pt x="8965" y="1701"/>
                </a:moveTo>
                <a:cubicBezTo>
                  <a:pt x="9107" y="1701"/>
                  <a:pt x="9228" y="1818"/>
                  <a:pt x="9228" y="1961"/>
                </a:cubicBezTo>
                <a:lnTo>
                  <a:pt x="9228" y="2224"/>
                </a:lnTo>
                <a:lnTo>
                  <a:pt x="8701" y="2224"/>
                </a:lnTo>
                <a:lnTo>
                  <a:pt x="8701" y="1961"/>
                </a:lnTo>
                <a:cubicBezTo>
                  <a:pt x="8701" y="1818"/>
                  <a:pt x="8822" y="1701"/>
                  <a:pt x="8965" y="1701"/>
                </a:cubicBezTo>
                <a:close/>
                <a:moveTo>
                  <a:pt x="9491" y="2751"/>
                </a:moveTo>
                <a:cubicBezTo>
                  <a:pt x="9634" y="2751"/>
                  <a:pt x="9752" y="2869"/>
                  <a:pt x="9752" y="3012"/>
                </a:cubicBezTo>
                <a:cubicBezTo>
                  <a:pt x="9752" y="3157"/>
                  <a:pt x="9634" y="3275"/>
                  <a:pt x="9491" y="3275"/>
                </a:cubicBezTo>
                <a:lnTo>
                  <a:pt x="8441" y="3275"/>
                </a:lnTo>
                <a:cubicBezTo>
                  <a:pt x="8298" y="3275"/>
                  <a:pt x="8177" y="3157"/>
                  <a:pt x="8177" y="3012"/>
                </a:cubicBezTo>
                <a:cubicBezTo>
                  <a:pt x="8177" y="2869"/>
                  <a:pt x="8292" y="2751"/>
                  <a:pt x="8441" y="2751"/>
                </a:cubicBezTo>
                <a:close/>
                <a:moveTo>
                  <a:pt x="8698" y="3802"/>
                </a:moveTo>
                <a:lnTo>
                  <a:pt x="8698" y="5953"/>
                </a:lnTo>
                <a:lnTo>
                  <a:pt x="8429" y="5953"/>
                </a:lnTo>
                <a:cubicBezTo>
                  <a:pt x="8578" y="4992"/>
                  <a:pt x="8656" y="4239"/>
                  <a:pt x="8696" y="3802"/>
                </a:cubicBezTo>
                <a:close/>
                <a:moveTo>
                  <a:pt x="9231" y="3802"/>
                </a:moveTo>
                <a:cubicBezTo>
                  <a:pt x="9270" y="4241"/>
                  <a:pt x="9351" y="4992"/>
                  <a:pt x="9497" y="5953"/>
                </a:cubicBezTo>
                <a:lnTo>
                  <a:pt x="9228" y="5953"/>
                </a:lnTo>
                <a:lnTo>
                  <a:pt x="9231" y="3802"/>
                </a:lnTo>
                <a:close/>
                <a:moveTo>
                  <a:pt x="9581" y="6480"/>
                </a:moveTo>
                <a:cubicBezTo>
                  <a:pt x="9679" y="7074"/>
                  <a:pt x="9802" y="7732"/>
                  <a:pt x="9953" y="8438"/>
                </a:cubicBezTo>
                <a:lnTo>
                  <a:pt x="9225" y="8438"/>
                </a:lnTo>
                <a:lnTo>
                  <a:pt x="9225" y="6480"/>
                </a:lnTo>
                <a:close/>
                <a:moveTo>
                  <a:pt x="8701" y="8962"/>
                </a:moveTo>
                <a:lnTo>
                  <a:pt x="8701" y="9685"/>
                </a:lnTo>
                <a:lnTo>
                  <a:pt x="7687" y="9685"/>
                </a:lnTo>
                <a:cubicBezTo>
                  <a:pt x="7743" y="9446"/>
                  <a:pt x="7802" y="9208"/>
                  <a:pt x="7858" y="8962"/>
                </a:cubicBezTo>
                <a:close/>
                <a:moveTo>
                  <a:pt x="10071" y="8962"/>
                </a:moveTo>
                <a:cubicBezTo>
                  <a:pt x="10124" y="9200"/>
                  <a:pt x="10183" y="9441"/>
                  <a:pt x="10242" y="9685"/>
                </a:cubicBezTo>
                <a:lnTo>
                  <a:pt x="9228" y="9685"/>
                </a:lnTo>
                <a:lnTo>
                  <a:pt x="9228" y="8962"/>
                </a:lnTo>
                <a:close/>
                <a:moveTo>
                  <a:pt x="11679" y="10208"/>
                </a:moveTo>
                <a:lnTo>
                  <a:pt x="11679" y="10264"/>
                </a:lnTo>
                <a:cubicBezTo>
                  <a:pt x="11679" y="10525"/>
                  <a:pt x="11469" y="10735"/>
                  <a:pt x="11208" y="10735"/>
                </a:cubicBezTo>
                <a:lnTo>
                  <a:pt x="6718" y="10735"/>
                </a:lnTo>
                <a:cubicBezTo>
                  <a:pt x="6457" y="10735"/>
                  <a:pt x="6247" y="10525"/>
                  <a:pt x="6247" y="10264"/>
                </a:cubicBezTo>
                <a:lnTo>
                  <a:pt x="6247" y="10208"/>
                </a:lnTo>
                <a:close/>
                <a:moveTo>
                  <a:pt x="7592" y="11259"/>
                </a:moveTo>
                <a:lnTo>
                  <a:pt x="7401" y="12500"/>
                </a:lnTo>
                <a:lnTo>
                  <a:pt x="6270" y="12500"/>
                </a:lnTo>
                <a:lnTo>
                  <a:pt x="6709" y="11259"/>
                </a:lnTo>
                <a:close/>
                <a:moveTo>
                  <a:pt x="11217" y="11259"/>
                </a:moveTo>
                <a:lnTo>
                  <a:pt x="11660" y="12500"/>
                </a:lnTo>
                <a:lnTo>
                  <a:pt x="10528" y="12500"/>
                </a:lnTo>
                <a:lnTo>
                  <a:pt x="10334" y="11259"/>
                </a:lnTo>
                <a:close/>
                <a:moveTo>
                  <a:pt x="9805" y="11259"/>
                </a:moveTo>
                <a:lnTo>
                  <a:pt x="9998" y="12500"/>
                </a:lnTo>
                <a:lnTo>
                  <a:pt x="9802" y="12500"/>
                </a:lnTo>
                <a:cubicBezTo>
                  <a:pt x="9659" y="12500"/>
                  <a:pt x="9539" y="12618"/>
                  <a:pt x="9539" y="12761"/>
                </a:cubicBezTo>
                <a:cubicBezTo>
                  <a:pt x="9539" y="12906"/>
                  <a:pt x="9659" y="13024"/>
                  <a:pt x="9802" y="13024"/>
                </a:cubicBezTo>
                <a:lnTo>
                  <a:pt x="13139" y="13024"/>
                </a:lnTo>
                <a:cubicBezTo>
                  <a:pt x="13052" y="13329"/>
                  <a:pt x="12772" y="13551"/>
                  <a:pt x="12438" y="13551"/>
                </a:cubicBezTo>
                <a:lnTo>
                  <a:pt x="5429" y="13551"/>
                </a:lnTo>
                <a:cubicBezTo>
                  <a:pt x="5110" y="13551"/>
                  <a:pt x="4841" y="13326"/>
                  <a:pt x="4776" y="13024"/>
                </a:cubicBezTo>
                <a:lnTo>
                  <a:pt x="8679" y="13024"/>
                </a:lnTo>
                <a:cubicBezTo>
                  <a:pt x="8822" y="13024"/>
                  <a:pt x="8942" y="12906"/>
                  <a:pt x="8942" y="12761"/>
                </a:cubicBezTo>
                <a:cubicBezTo>
                  <a:pt x="8942" y="12618"/>
                  <a:pt x="8822" y="12500"/>
                  <a:pt x="8679" y="12500"/>
                </a:cubicBezTo>
                <a:lnTo>
                  <a:pt x="7931" y="12500"/>
                </a:lnTo>
                <a:lnTo>
                  <a:pt x="8124" y="11259"/>
                </a:lnTo>
                <a:close/>
                <a:moveTo>
                  <a:pt x="10287" y="14074"/>
                </a:moveTo>
                <a:lnTo>
                  <a:pt x="9942" y="14649"/>
                </a:lnTo>
                <a:cubicBezTo>
                  <a:pt x="9648" y="14559"/>
                  <a:pt x="9326" y="14503"/>
                  <a:pt x="8965" y="14503"/>
                </a:cubicBezTo>
                <a:cubicBezTo>
                  <a:pt x="8603" y="14503"/>
                  <a:pt x="8281" y="14559"/>
                  <a:pt x="7987" y="14649"/>
                </a:cubicBezTo>
                <a:lnTo>
                  <a:pt x="7648" y="14074"/>
                </a:lnTo>
                <a:close/>
                <a:moveTo>
                  <a:pt x="5171" y="14049"/>
                </a:moveTo>
                <a:cubicBezTo>
                  <a:pt x="5258" y="14069"/>
                  <a:pt x="5340" y="14074"/>
                  <a:pt x="5429" y="14074"/>
                </a:cubicBezTo>
                <a:lnTo>
                  <a:pt x="6037" y="14074"/>
                </a:lnTo>
                <a:lnTo>
                  <a:pt x="5569" y="14999"/>
                </a:lnTo>
                <a:lnTo>
                  <a:pt x="4902" y="14646"/>
                </a:lnTo>
                <a:lnTo>
                  <a:pt x="5171" y="14049"/>
                </a:lnTo>
                <a:close/>
                <a:moveTo>
                  <a:pt x="12746" y="14035"/>
                </a:moveTo>
                <a:lnTo>
                  <a:pt x="13032" y="14663"/>
                </a:lnTo>
                <a:lnTo>
                  <a:pt x="12365" y="15016"/>
                </a:lnTo>
                <a:lnTo>
                  <a:pt x="11886" y="14074"/>
                </a:lnTo>
                <a:lnTo>
                  <a:pt x="12435" y="14074"/>
                </a:lnTo>
                <a:cubicBezTo>
                  <a:pt x="12545" y="14074"/>
                  <a:pt x="12646" y="14060"/>
                  <a:pt x="12746" y="14035"/>
                </a:cubicBezTo>
                <a:close/>
                <a:moveTo>
                  <a:pt x="7037" y="14074"/>
                </a:moveTo>
                <a:lnTo>
                  <a:pt x="7497" y="14853"/>
                </a:lnTo>
                <a:cubicBezTo>
                  <a:pt x="7138" y="15041"/>
                  <a:pt x="6835" y="15287"/>
                  <a:pt x="6592" y="15545"/>
                </a:cubicBezTo>
                <a:lnTo>
                  <a:pt x="6034" y="15248"/>
                </a:lnTo>
                <a:lnTo>
                  <a:pt x="6628" y="14077"/>
                </a:lnTo>
                <a:lnTo>
                  <a:pt x="7037" y="14077"/>
                </a:lnTo>
                <a:lnTo>
                  <a:pt x="7037" y="14074"/>
                </a:lnTo>
                <a:close/>
                <a:moveTo>
                  <a:pt x="11298" y="14074"/>
                </a:moveTo>
                <a:lnTo>
                  <a:pt x="11903" y="15265"/>
                </a:lnTo>
                <a:lnTo>
                  <a:pt x="11351" y="15559"/>
                </a:lnTo>
                <a:cubicBezTo>
                  <a:pt x="11102" y="15293"/>
                  <a:pt x="10799" y="15044"/>
                  <a:pt x="10430" y="14853"/>
                </a:cubicBezTo>
                <a:lnTo>
                  <a:pt x="10892" y="14074"/>
                </a:lnTo>
                <a:close/>
                <a:moveTo>
                  <a:pt x="8965" y="15027"/>
                </a:moveTo>
                <a:cubicBezTo>
                  <a:pt x="10150" y="15027"/>
                  <a:pt x="10895" y="15741"/>
                  <a:pt x="11315" y="16352"/>
                </a:cubicBezTo>
                <a:lnTo>
                  <a:pt x="6617" y="16352"/>
                </a:lnTo>
                <a:cubicBezTo>
                  <a:pt x="7037" y="15741"/>
                  <a:pt x="7782" y="15027"/>
                  <a:pt x="8965" y="15027"/>
                </a:cubicBezTo>
                <a:close/>
                <a:moveTo>
                  <a:pt x="4690" y="15125"/>
                </a:moveTo>
                <a:lnTo>
                  <a:pt x="5334" y="15470"/>
                </a:lnTo>
                <a:lnTo>
                  <a:pt x="4883" y="16355"/>
                </a:lnTo>
                <a:lnTo>
                  <a:pt x="4135" y="16355"/>
                </a:lnTo>
                <a:lnTo>
                  <a:pt x="4690" y="15125"/>
                </a:lnTo>
                <a:close/>
                <a:moveTo>
                  <a:pt x="5799" y="15716"/>
                </a:moveTo>
                <a:lnTo>
                  <a:pt x="6250" y="15960"/>
                </a:lnTo>
                <a:cubicBezTo>
                  <a:pt x="6152" y="16094"/>
                  <a:pt x="6065" y="16229"/>
                  <a:pt x="5995" y="16355"/>
                </a:cubicBezTo>
                <a:lnTo>
                  <a:pt x="5474" y="16355"/>
                </a:lnTo>
                <a:lnTo>
                  <a:pt x="5799" y="15716"/>
                </a:lnTo>
                <a:close/>
                <a:moveTo>
                  <a:pt x="12141" y="15733"/>
                </a:moveTo>
                <a:lnTo>
                  <a:pt x="12458" y="16355"/>
                </a:lnTo>
                <a:lnTo>
                  <a:pt x="11934" y="16355"/>
                </a:lnTo>
                <a:cubicBezTo>
                  <a:pt x="11864" y="16234"/>
                  <a:pt x="11783" y="16108"/>
                  <a:pt x="11690" y="15977"/>
                </a:cubicBezTo>
                <a:lnTo>
                  <a:pt x="12141" y="15733"/>
                </a:lnTo>
                <a:close/>
                <a:moveTo>
                  <a:pt x="13248" y="15147"/>
                </a:moveTo>
                <a:lnTo>
                  <a:pt x="13794" y="16355"/>
                </a:lnTo>
                <a:lnTo>
                  <a:pt x="13049" y="16355"/>
                </a:lnTo>
                <a:lnTo>
                  <a:pt x="12606" y="15489"/>
                </a:lnTo>
                <a:lnTo>
                  <a:pt x="13248" y="15147"/>
                </a:lnTo>
                <a:close/>
                <a:moveTo>
                  <a:pt x="8967" y="0"/>
                </a:moveTo>
                <a:cubicBezTo>
                  <a:pt x="8824" y="0"/>
                  <a:pt x="8707" y="121"/>
                  <a:pt x="8707" y="263"/>
                </a:cubicBezTo>
                <a:lnTo>
                  <a:pt x="8707" y="1219"/>
                </a:lnTo>
                <a:cubicBezTo>
                  <a:pt x="8401" y="1328"/>
                  <a:pt x="8180" y="1619"/>
                  <a:pt x="8180" y="1961"/>
                </a:cubicBezTo>
                <a:lnTo>
                  <a:pt x="8180" y="2269"/>
                </a:lnTo>
                <a:cubicBezTo>
                  <a:pt x="7878" y="2379"/>
                  <a:pt x="7656" y="2670"/>
                  <a:pt x="7656" y="3012"/>
                </a:cubicBezTo>
                <a:cubicBezTo>
                  <a:pt x="7656" y="3356"/>
                  <a:pt x="7878" y="3648"/>
                  <a:pt x="8180" y="3754"/>
                </a:cubicBezTo>
                <a:cubicBezTo>
                  <a:pt x="8127" y="4326"/>
                  <a:pt x="8009" y="5435"/>
                  <a:pt x="7757" y="6855"/>
                </a:cubicBezTo>
                <a:cubicBezTo>
                  <a:pt x="7732" y="6998"/>
                  <a:pt x="7827" y="7135"/>
                  <a:pt x="7970" y="7158"/>
                </a:cubicBezTo>
                <a:cubicBezTo>
                  <a:pt x="7985" y="7160"/>
                  <a:pt x="8001" y="7162"/>
                  <a:pt x="8016" y="7162"/>
                </a:cubicBezTo>
                <a:cubicBezTo>
                  <a:pt x="8141" y="7162"/>
                  <a:pt x="8253" y="7072"/>
                  <a:pt x="8275" y="6945"/>
                </a:cubicBezTo>
                <a:cubicBezTo>
                  <a:pt x="8303" y="6788"/>
                  <a:pt x="8331" y="6628"/>
                  <a:pt x="8357" y="6480"/>
                </a:cubicBezTo>
                <a:lnTo>
                  <a:pt x="8710" y="6480"/>
                </a:lnTo>
                <a:lnTo>
                  <a:pt x="8710" y="8435"/>
                </a:lnTo>
                <a:lnTo>
                  <a:pt x="7981" y="8435"/>
                </a:lnTo>
                <a:cubicBezTo>
                  <a:pt x="8006" y="8315"/>
                  <a:pt x="8034" y="8191"/>
                  <a:pt x="8057" y="8068"/>
                </a:cubicBezTo>
                <a:cubicBezTo>
                  <a:pt x="8085" y="7925"/>
                  <a:pt x="7995" y="7788"/>
                  <a:pt x="7855" y="7757"/>
                </a:cubicBezTo>
                <a:cubicBezTo>
                  <a:pt x="7838" y="7754"/>
                  <a:pt x="7820" y="7752"/>
                  <a:pt x="7803" y="7752"/>
                </a:cubicBezTo>
                <a:cubicBezTo>
                  <a:pt x="7680" y="7752"/>
                  <a:pt x="7571" y="7836"/>
                  <a:pt x="7544" y="7959"/>
                </a:cubicBezTo>
                <a:cubicBezTo>
                  <a:pt x="7424" y="8539"/>
                  <a:pt x="7292" y="9116"/>
                  <a:pt x="7152" y="9679"/>
                </a:cubicBezTo>
                <a:lnTo>
                  <a:pt x="6211" y="9679"/>
                </a:lnTo>
                <a:cubicBezTo>
                  <a:pt x="5945" y="9679"/>
                  <a:pt x="5726" y="9898"/>
                  <a:pt x="5726" y="10164"/>
                </a:cubicBezTo>
                <a:cubicBezTo>
                  <a:pt x="5729" y="10180"/>
                  <a:pt x="5662" y="10780"/>
                  <a:pt x="6202" y="11111"/>
                </a:cubicBezTo>
                <a:lnTo>
                  <a:pt x="5712" y="12494"/>
                </a:lnTo>
                <a:lnTo>
                  <a:pt x="4561" y="12494"/>
                </a:lnTo>
                <a:cubicBezTo>
                  <a:pt x="4381" y="12494"/>
                  <a:pt x="4239" y="12637"/>
                  <a:pt x="4239" y="12817"/>
                </a:cubicBezTo>
                <a:cubicBezTo>
                  <a:pt x="4241" y="12833"/>
                  <a:pt x="4185" y="13419"/>
                  <a:pt x="4701" y="13819"/>
                </a:cubicBezTo>
                <a:lnTo>
                  <a:pt x="3558" y="16346"/>
                </a:lnTo>
                <a:lnTo>
                  <a:pt x="787" y="16346"/>
                </a:lnTo>
                <a:cubicBezTo>
                  <a:pt x="353" y="16346"/>
                  <a:pt x="0" y="16699"/>
                  <a:pt x="0" y="17134"/>
                </a:cubicBezTo>
                <a:cubicBezTo>
                  <a:pt x="0" y="17568"/>
                  <a:pt x="353" y="17924"/>
                  <a:pt x="787" y="17924"/>
                </a:cubicBezTo>
                <a:lnTo>
                  <a:pt x="17142" y="17924"/>
                </a:lnTo>
                <a:cubicBezTo>
                  <a:pt x="17576" y="17924"/>
                  <a:pt x="17929" y="17568"/>
                  <a:pt x="17929" y="17134"/>
                </a:cubicBezTo>
                <a:cubicBezTo>
                  <a:pt x="17929" y="16699"/>
                  <a:pt x="17576" y="16355"/>
                  <a:pt x="17142" y="16355"/>
                </a:cubicBezTo>
                <a:lnTo>
                  <a:pt x="16817" y="16355"/>
                </a:lnTo>
                <a:cubicBezTo>
                  <a:pt x="16671" y="16355"/>
                  <a:pt x="16554" y="16472"/>
                  <a:pt x="16554" y="16618"/>
                </a:cubicBezTo>
                <a:cubicBezTo>
                  <a:pt x="16554" y="16761"/>
                  <a:pt x="16671" y="16879"/>
                  <a:pt x="16817" y="16879"/>
                </a:cubicBezTo>
                <a:lnTo>
                  <a:pt x="17142" y="16879"/>
                </a:lnTo>
                <a:cubicBezTo>
                  <a:pt x="17285" y="16879"/>
                  <a:pt x="17405" y="16999"/>
                  <a:pt x="17405" y="17142"/>
                </a:cubicBezTo>
                <a:cubicBezTo>
                  <a:pt x="17405" y="17285"/>
                  <a:pt x="17285" y="17405"/>
                  <a:pt x="17142" y="17405"/>
                </a:cubicBezTo>
                <a:lnTo>
                  <a:pt x="787" y="17405"/>
                </a:lnTo>
                <a:cubicBezTo>
                  <a:pt x="644" y="17405"/>
                  <a:pt x="527" y="17285"/>
                  <a:pt x="527" y="17142"/>
                </a:cubicBezTo>
                <a:cubicBezTo>
                  <a:pt x="527" y="16999"/>
                  <a:pt x="644" y="16879"/>
                  <a:pt x="787" y="16879"/>
                </a:cubicBezTo>
                <a:lnTo>
                  <a:pt x="15691" y="16879"/>
                </a:lnTo>
                <a:cubicBezTo>
                  <a:pt x="15836" y="16879"/>
                  <a:pt x="15954" y="16761"/>
                  <a:pt x="15954" y="16618"/>
                </a:cubicBezTo>
                <a:cubicBezTo>
                  <a:pt x="15954" y="16472"/>
                  <a:pt x="15836" y="16355"/>
                  <a:pt x="15691" y="16355"/>
                </a:cubicBezTo>
                <a:lnTo>
                  <a:pt x="14371" y="16355"/>
                </a:lnTo>
                <a:lnTo>
                  <a:pt x="13220" y="13805"/>
                </a:lnTo>
                <a:cubicBezTo>
                  <a:pt x="13506" y="13573"/>
                  <a:pt x="13693" y="13220"/>
                  <a:pt x="13693" y="12825"/>
                </a:cubicBezTo>
                <a:cubicBezTo>
                  <a:pt x="13693" y="12646"/>
                  <a:pt x="13550" y="12503"/>
                  <a:pt x="13371" y="12503"/>
                </a:cubicBezTo>
                <a:lnTo>
                  <a:pt x="12220" y="12503"/>
                </a:lnTo>
                <a:lnTo>
                  <a:pt x="11730" y="11119"/>
                </a:lnTo>
                <a:cubicBezTo>
                  <a:pt x="12270" y="10786"/>
                  <a:pt x="12200" y="10194"/>
                  <a:pt x="12203" y="10169"/>
                </a:cubicBezTo>
                <a:cubicBezTo>
                  <a:pt x="12203" y="9903"/>
                  <a:pt x="11987" y="9687"/>
                  <a:pt x="11721" y="9687"/>
                </a:cubicBezTo>
                <a:lnTo>
                  <a:pt x="10785" y="9687"/>
                </a:lnTo>
                <a:cubicBezTo>
                  <a:pt x="10099" y="6953"/>
                  <a:pt x="9841" y="4673"/>
                  <a:pt x="9757" y="3754"/>
                </a:cubicBezTo>
                <a:cubicBezTo>
                  <a:pt x="10060" y="3648"/>
                  <a:pt x="10281" y="3356"/>
                  <a:pt x="10281" y="3012"/>
                </a:cubicBezTo>
                <a:cubicBezTo>
                  <a:pt x="10281" y="2670"/>
                  <a:pt x="10060" y="2379"/>
                  <a:pt x="9757" y="2269"/>
                </a:cubicBezTo>
                <a:lnTo>
                  <a:pt x="9757" y="1961"/>
                </a:lnTo>
                <a:cubicBezTo>
                  <a:pt x="9757" y="1619"/>
                  <a:pt x="9536" y="1328"/>
                  <a:pt x="9231" y="1219"/>
                </a:cubicBezTo>
                <a:lnTo>
                  <a:pt x="9231" y="263"/>
                </a:lnTo>
                <a:cubicBezTo>
                  <a:pt x="9231" y="121"/>
                  <a:pt x="9113" y="0"/>
                  <a:pt x="8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7" name="Google Shape;2237;p71"/>
          <p:cNvGrpSpPr/>
          <p:nvPr/>
        </p:nvGrpSpPr>
        <p:grpSpPr>
          <a:xfrm>
            <a:off x="3422370" y="3480306"/>
            <a:ext cx="399652" cy="398585"/>
            <a:chOff x="3328561" y="3458833"/>
            <a:chExt cx="399652" cy="398585"/>
          </a:xfrm>
        </p:grpSpPr>
        <p:sp>
          <p:nvSpPr>
            <p:cNvPr id="2238" name="Google Shape;2238;p71"/>
            <p:cNvSpPr/>
            <p:nvPr/>
          </p:nvSpPr>
          <p:spPr>
            <a:xfrm>
              <a:off x="3542530" y="3458833"/>
              <a:ext cx="185683" cy="79499"/>
            </a:xfrm>
            <a:custGeom>
              <a:avLst/>
              <a:gdLst/>
              <a:ahLst/>
              <a:cxnLst/>
              <a:rect l="l" t="t" r="r" b="b"/>
              <a:pathLst>
                <a:path w="8350" h="3575" extrusionOk="0">
                  <a:moveTo>
                    <a:pt x="3702" y="0"/>
                  </a:moveTo>
                  <a:cubicBezTo>
                    <a:pt x="2996" y="0"/>
                    <a:pt x="2402" y="521"/>
                    <a:pt x="2298" y="1202"/>
                  </a:cubicBezTo>
                  <a:cubicBezTo>
                    <a:pt x="1923" y="1258"/>
                    <a:pt x="1589" y="1488"/>
                    <a:pt x="1413" y="1827"/>
                  </a:cubicBezTo>
                  <a:cubicBezTo>
                    <a:pt x="1264" y="1835"/>
                    <a:pt x="1124" y="1891"/>
                    <a:pt x="1015" y="1992"/>
                  </a:cubicBezTo>
                  <a:cubicBezTo>
                    <a:pt x="949" y="1975"/>
                    <a:pt x="876" y="1966"/>
                    <a:pt x="805" y="1966"/>
                  </a:cubicBezTo>
                  <a:cubicBezTo>
                    <a:pt x="795" y="1966"/>
                    <a:pt x="784" y="1967"/>
                    <a:pt x="774" y="1967"/>
                  </a:cubicBezTo>
                  <a:cubicBezTo>
                    <a:pt x="365" y="1989"/>
                    <a:pt x="29" y="2326"/>
                    <a:pt x="12" y="2735"/>
                  </a:cubicBezTo>
                  <a:cubicBezTo>
                    <a:pt x="1" y="2956"/>
                    <a:pt x="82" y="3166"/>
                    <a:pt x="236" y="3326"/>
                  </a:cubicBezTo>
                  <a:cubicBezTo>
                    <a:pt x="396" y="3485"/>
                    <a:pt x="603" y="3572"/>
                    <a:pt x="825" y="3572"/>
                  </a:cubicBezTo>
                  <a:lnTo>
                    <a:pt x="6080" y="3572"/>
                  </a:lnTo>
                  <a:cubicBezTo>
                    <a:pt x="6223" y="3572"/>
                    <a:pt x="6343" y="3455"/>
                    <a:pt x="6343" y="3309"/>
                  </a:cubicBezTo>
                  <a:cubicBezTo>
                    <a:pt x="6343" y="3166"/>
                    <a:pt x="6223" y="3048"/>
                    <a:pt x="6080" y="3048"/>
                  </a:cubicBezTo>
                  <a:lnTo>
                    <a:pt x="825" y="3048"/>
                  </a:lnTo>
                  <a:cubicBezTo>
                    <a:pt x="746" y="3048"/>
                    <a:pt x="676" y="3015"/>
                    <a:pt x="623" y="2964"/>
                  </a:cubicBezTo>
                  <a:cubicBezTo>
                    <a:pt x="572" y="2908"/>
                    <a:pt x="544" y="2838"/>
                    <a:pt x="547" y="2760"/>
                  </a:cubicBezTo>
                  <a:cubicBezTo>
                    <a:pt x="553" y="2620"/>
                    <a:pt x="671" y="2502"/>
                    <a:pt x="811" y="2494"/>
                  </a:cubicBezTo>
                  <a:cubicBezTo>
                    <a:pt x="817" y="2493"/>
                    <a:pt x="824" y="2493"/>
                    <a:pt x="830" y="2493"/>
                  </a:cubicBezTo>
                  <a:cubicBezTo>
                    <a:pt x="864" y="2493"/>
                    <a:pt x="895" y="2500"/>
                    <a:pt x="928" y="2516"/>
                  </a:cubicBezTo>
                  <a:cubicBezTo>
                    <a:pt x="976" y="2535"/>
                    <a:pt x="1025" y="2544"/>
                    <a:pt x="1074" y="2544"/>
                  </a:cubicBezTo>
                  <a:cubicBezTo>
                    <a:pt x="1191" y="2544"/>
                    <a:pt x="1302" y="2491"/>
                    <a:pt x="1371" y="2390"/>
                  </a:cubicBezTo>
                  <a:cubicBezTo>
                    <a:pt x="1383" y="2370"/>
                    <a:pt x="1407" y="2353"/>
                    <a:pt x="1445" y="2353"/>
                  </a:cubicBezTo>
                  <a:cubicBezTo>
                    <a:pt x="1450" y="2353"/>
                    <a:pt x="1455" y="2353"/>
                    <a:pt x="1461" y="2354"/>
                  </a:cubicBezTo>
                  <a:cubicBezTo>
                    <a:pt x="1479" y="2356"/>
                    <a:pt x="1497" y="2358"/>
                    <a:pt x="1514" y="2358"/>
                  </a:cubicBezTo>
                  <a:cubicBezTo>
                    <a:pt x="1662" y="2358"/>
                    <a:pt x="1798" y="2267"/>
                    <a:pt x="1856" y="2129"/>
                  </a:cubicBezTo>
                  <a:cubicBezTo>
                    <a:pt x="1959" y="1880"/>
                    <a:pt x="2204" y="1714"/>
                    <a:pt x="2473" y="1714"/>
                  </a:cubicBezTo>
                  <a:cubicBezTo>
                    <a:pt x="2482" y="1714"/>
                    <a:pt x="2491" y="1715"/>
                    <a:pt x="2500" y="1715"/>
                  </a:cubicBezTo>
                  <a:cubicBezTo>
                    <a:pt x="2506" y="1715"/>
                    <a:pt x="2512" y="1715"/>
                    <a:pt x="2518" y="1715"/>
                  </a:cubicBezTo>
                  <a:cubicBezTo>
                    <a:pt x="2593" y="1715"/>
                    <a:pt x="2666" y="1683"/>
                    <a:pt x="2718" y="1631"/>
                  </a:cubicBezTo>
                  <a:cubicBezTo>
                    <a:pt x="2777" y="1575"/>
                    <a:pt x="2808" y="1499"/>
                    <a:pt x="2808" y="1418"/>
                  </a:cubicBezTo>
                  <a:cubicBezTo>
                    <a:pt x="2808" y="925"/>
                    <a:pt x="3211" y="524"/>
                    <a:pt x="3704" y="524"/>
                  </a:cubicBezTo>
                  <a:cubicBezTo>
                    <a:pt x="4069" y="524"/>
                    <a:pt x="4396" y="743"/>
                    <a:pt x="4531" y="1079"/>
                  </a:cubicBezTo>
                  <a:cubicBezTo>
                    <a:pt x="4577" y="1191"/>
                    <a:pt x="4685" y="1263"/>
                    <a:pt x="4805" y="1263"/>
                  </a:cubicBezTo>
                  <a:cubicBezTo>
                    <a:pt x="4823" y="1263"/>
                    <a:pt x="4841" y="1261"/>
                    <a:pt x="4859" y="1258"/>
                  </a:cubicBezTo>
                  <a:cubicBezTo>
                    <a:pt x="4878" y="1255"/>
                    <a:pt x="4897" y="1254"/>
                    <a:pt x="4915" y="1254"/>
                  </a:cubicBezTo>
                  <a:cubicBezTo>
                    <a:pt x="5068" y="1254"/>
                    <a:pt x="5206" y="1353"/>
                    <a:pt x="5251" y="1505"/>
                  </a:cubicBezTo>
                  <a:cubicBezTo>
                    <a:pt x="5284" y="1638"/>
                    <a:pt x="5405" y="1727"/>
                    <a:pt x="5537" y="1727"/>
                  </a:cubicBezTo>
                  <a:cubicBezTo>
                    <a:pt x="5552" y="1727"/>
                    <a:pt x="5567" y="1726"/>
                    <a:pt x="5581" y="1723"/>
                  </a:cubicBezTo>
                  <a:cubicBezTo>
                    <a:pt x="5616" y="1718"/>
                    <a:pt x="5651" y="1715"/>
                    <a:pt x="5686" y="1715"/>
                  </a:cubicBezTo>
                  <a:cubicBezTo>
                    <a:pt x="5968" y="1715"/>
                    <a:pt x="6223" y="1894"/>
                    <a:pt x="6318" y="2169"/>
                  </a:cubicBezTo>
                  <a:cubicBezTo>
                    <a:pt x="6369" y="2322"/>
                    <a:pt x="6519" y="2427"/>
                    <a:pt x="6681" y="2427"/>
                  </a:cubicBezTo>
                  <a:cubicBezTo>
                    <a:pt x="6687" y="2427"/>
                    <a:pt x="6693" y="2427"/>
                    <a:pt x="6699" y="2426"/>
                  </a:cubicBezTo>
                  <a:cubicBezTo>
                    <a:pt x="6702" y="2426"/>
                    <a:pt x="6705" y="2426"/>
                    <a:pt x="6708" y="2426"/>
                  </a:cubicBezTo>
                  <a:cubicBezTo>
                    <a:pt x="6800" y="2426"/>
                    <a:pt x="6892" y="2468"/>
                    <a:pt x="6949" y="2538"/>
                  </a:cubicBezTo>
                  <a:cubicBezTo>
                    <a:pt x="7022" y="2628"/>
                    <a:pt x="7131" y="2675"/>
                    <a:pt x="7241" y="2675"/>
                  </a:cubicBezTo>
                  <a:cubicBezTo>
                    <a:pt x="7308" y="2675"/>
                    <a:pt x="7375" y="2658"/>
                    <a:pt x="7436" y="2623"/>
                  </a:cubicBezTo>
                  <a:cubicBezTo>
                    <a:pt x="7461" y="2609"/>
                    <a:pt x="7497" y="2591"/>
                    <a:pt x="7546" y="2591"/>
                  </a:cubicBezTo>
                  <a:cubicBezTo>
                    <a:pt x="7557" y="2591"/>
                    <a:pt x="7569" y="2592"/>
                    <a:pt x="7582" y="2595"/>
                  </a:cubicBezTo>
                  <a:cubicBezTo>
                    <a:pt x="7682" y="2609"/>
                    <a:pt x="7764" y="2693"/>
                    <a:pt x="7775" y="2793"/>
                  </a:cubicBezTo>
                  <a:cubicBezTo>
                    <a:pt x="7789" y="2933"/>
                    <a:pt x="7682" y="3051"/>
                    <a:pt x="7548" y="3051"/>
                  </a:cubicBezTo>
                  <a:lnTo>
                    <a:pt x="7189" y="3051"/>
                  </a:lnTo>
                  <a:cubicBezTo>
                    <a:pt x="7047" y="3051"/>
                    <a:pt x="6926" y="3169"/>
                    <a:pt x="6926" y="3312"/>
                  </a:cubicBezTo>
                  <a:cubicBezTo>
                    <a:pt x="6926" y="3457"/>
                    <a:pt x="7047" y="3575"/>
                    <a:pt x="7189" y="3575"/>
                  </a:cubicBezTo>
                  <a:lnTo>
                    <a:pt x="7548" y="3575"/>
                  </a:lnTo>
                  <a:cubicBezTo>
                    <a:pt x="7996" y="3575"/>
                    <a:pt x="8349" y="3186"/>
                    <a:pt x="8296" y="2735"/>
                  </a:cubicBezTo>
                  <a:cubicBezTo>
                    <a:pt x="8257" y="2393"/>
                    <a:pt x="7991" y="2118"/>
                    <a:pt x="7652" y="2073"/>
                  </a:cubicBezTo>
                  <a:cubicBezTo>
                    <a:pt x="7616" y="2069"/>
                    <a:pt x="7581" y="2067"/>
                    <a:pt x="7545" y="2067"/>
                  </a:cubicBezTo>
                  <a:cubicBezTo>
                    <a:pt x="7450" y="2067"/>
                    <a:pt x="7356" y="2083"/>
                    <a:pt x="7268" y="2118"/>
                  </a:cubicBezTo>
                  <a:cubicBezTo>
                    <a:pt x="7131" y="1995"/>
                    <a:pt x="6960" y="1919"/>
                    <a:pt x="6772" y="1905"/>
                  </a:cubicBezTo>
                  <a:cubicBezTo>
                    <a:pt x="6584" y="1468"/>
                    <a:pt x="6153" y="1191"/>
                    <a:pt x="5685" y="1191"/>
                  </a:cubicBezTo>
                  <a:lnTo>
                    <a:pt x="5679" y="1191"/>
                  </a:lnTo>
                  <a:cubicBezTo>
                    <a:pt x="5537" y="916"/>
                    <a:pt x="5254" y="740"/>
                    <a:pt x="4943" y="729"/>
                  </a:cubicBezTo>
                  <a:cubicBezTo>
                    <a:pt x="4693" y="281"/>
                    <a:pt x="4220" y="0"/>
                    <a:pt x="3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3328561" y="3552964"/>
              <a:ext cx="398718" cy="304454"/>
            </a:xfrm>
            <a:custGeom>
              <a:avLst/>
              <a:gdLst/>
              <a:ahLst/>
              <a:cxnLst/>
              <a:rect l="l" t="t" r="r" b="b"/>
              <a:pathLst>
                <a:path w="17930" h="13691" extrusionOk="0">
                  <a:moveTo>
                    <a:pt x="4115" y="533"/>
                  </a:moveTo>
                  <a:cubicBezTo>
                    <a:pt x="4480" y="533"/>
                    <a:pt x="4805" y="751"/>
                    <a:pt x="4942" y="1087"/>
                  </a:cubicBezTo>
                  <a:cubicBezTo>
                    <a:pt x="4986" y="1199"/>
                    <a:pt x="5093" y="1269"/>
                    <a:pt x="5208" y="1269"/>
                  </a:cubicBezTo>
                  <a:cubicBezTo>
                    <a:pt x="5226" y="1269"/>
                    <a:pt x="5243" y="1267"/>
                    <a:pt x="5261" y="1264"/>
                  </a:cubicBezTo>
                  <a:cubicBezTo>
                    <a:pt x="5280" y="1261"/>
                    <a:pt x="5299" y="1259"/>
                    <a:pt x="5318" y="1259"/>
                  </a:cubicBezTo>
                  <a:cubicBezTo>
                    <a:pt x="5472" y="1259"/>
                    <a:pt x="5611" y="1361"/>
                    <a:pt x="5653" y="1513"/>
                  </a:cubicBezTo>
                  <a:cubicBezTo>
                    <a:pt x="5692" y="1648"/>
                    <a:pt x="5811" y="1734"/>
                    <a:pt x="5946" y="1734"/>
                  </a:cubicBezTo>
                  <a:cubicBezTo>
                    <a:pt x="5959" y="1734"/>
                    <a:pt x="5973" y="1733"/>
                    <a:pt x="5987" y="1732"/>
                  </a:cubicBezTo>
                  <a:cubicBezTo>
                    <a:pt x="6022" y="1726"/>
                    <a:pt x="6057" y="1723"/>
                    <a:pt x="6092" y="1723"/>
                  </a:cubicBezTo>
                  <a:cubicBezTo>
                    <a:pt x="6374" y="1723"/>
                    <a:pt x="6629" y="1900"/>
                    <a:pt x="6724" y="2174"/>
                  </a:cubicBezTo>
                  <a:cubicBezTo>
                    <a:pt x="6773" y="2333"/>
                    <a:pt x="6925" y="2435"/>
                    <a:pt x="7091" y="2435"/>
                  </a:cubicBezTo>
                  <a:cubicBezTo>
                    <a:pt x="7096" y="2435"/>
                    <a:pt x="7100" y="2435"/>
                    <a:pt x="7105" y="2435"/>
                  </a:cubicBezTo>
                  <a:cubicBezTo>
                    <a:pt x="7108" y="2435"/>
                    <a:pt x="7111" y="2435"/>
                    <a:pt x="7113" y="2435"/>
                  </a:cubicBezTo>
                  <a:cubicBezTo>
                    <a:pt x="7206" y="2435"/>
                    <a:pt x="7294" y="2476"/>
                    <a:pt x="7354" y="2547"/>
                  </a:cubicBezTo>
                  <a:cubicBezTo>
                    <a:pt x="7427" y="2636"/>
                    <a:pt x="7536" y="2684"/>
                    <a:pt x="7646" y="2684"/>
                  </a:cubicBezTo>
                  <a:cubicBezTo>
                    <a:pt x="7712" y="2684"/>
                    <a:pt x="7779" y="2667"/>
                    <a:pt x="7838" y="2631"/>
                  </a:cubicBezTo>
                  <a:cubicBezTo>
                    <a:pt x="7876" y="2609"/>
                    <a:pt x="7915" y="2600"/>
                    <a:pt x="7954" y="2600"/>
                  </a:cubicBezTo>
                  <a:cubicBezTo>
                    <a:pt x="8066" y="2600"/>
                    <a:pt x="8171" y="2683"/>
                    <a:pt x="8183" y="2802"/>
                  </a:cubicBezTo>
                  <a:cubicBezTo>
                    <a:pt x="8197" y="2942"/>
                    <a:pt x="8093" y="3057"/>
                    <a:pt x="7956" y="3057"/>
                  </a:cubicBezTo>
                  <a:lnTo>
                    <a:pt x="1230" y="3057"/>
                  </a:lnTo>
                  <a:cubicBezTo>
                    <a:pt x="1070" y="3051"/>
                    <a:pt x="944" y="2922"/>
                    <a:pt x="953" y="2765"/>
                  </a:cubicBezTo>
                  <a:cubicBezTo>
                    <a:pt x="958" y="2625"/>
                    <a:pt x="1076" y="2505"/>
                    <a:pt x="1216" y="2499"/>
                  </a:cubicBezTo>
                  <a:lnTo>
                    <a:pt x="1230" y="2499"/>
                  </a:lnTo>
                  <a:cubicBezTo>
                    <a:pt x="1287" y="2499"/>
                    <a:pt x="1390" y="2546"/>
                    <a:pt x="1502" y="2546"/>
                  </a:cubicBezTo>
                  <a:cubicBezTo>
                    <a:pt x="1596" y="2546"/>
                    <a:pt x="1695" y="2514"/>
                    <a:pt x="1779" y="2396"/>
                  </a:cubicBezTo>
                  <a:cubicBezTo>
                    <a:pt x="1791" y="2379"/>
                    <a:pt x="1813" y="2360"/>
                    <a:pt x="1849" y="2360"/>
                  </a:cubicBezTo>
                  <a:cubicBezTo>
                    <a:pt x="1855" y="2360"/>
                    <a:pt x="1862" y="2361"/>
                    <a:pt x="1869" y="2362"/>
                  </a:cubicBezTo>
                  <a:cubicBezTo>
                    <a:pt x="1885" y="2364"/>
                    <a:pt x="1902" y="2365"/>
                    <a:pt x="1919" y="2365"/>
                  </a:cubicBezTo>
                  <a:cubicBezTo>
                    <a:pt x="2068" y="2365"/>
                    <a:pt x="2206" y="2276"/>
                    <a:pt x="2266" y="2138"/>
                  </a:cubicBezTo>
                  <a:cubicBezTo>
                    <a:pt x="2366" y="1887"/>
                    <a:pt x="2611" y="1722"/>
                    <a:pt x="2878" y="1722"/>
                  </a:cubicBezTo>
                  <a:cubicBezTo>
                    <a:pt x="2889" y="1722"/>
                    <a:pt x="2900" y="1723"/>
                    <a:pt x="2911" y="1723"/>
                  </a:cubicBezTo>
                  <a:cubicBezTo>
                    <a:pt x="2914" y="1723"/>
                    <a:pt x="2917" y="1723"/>
                    <a:pt x="2921" y="1723"/>
                  </a:cubicBezTo>
                  <a:cubicBezTo>
                    <a:pt x="2996" y="1723"/>
                    <a:pt x="3073" y="1693"/>
                    <a:pt x="3127" y="1639"/>
                  </a:cubicBezTo>
                  <a:cubicBezTo>
                    <a:pt x="3185" y="1583"/>
                    <a:pt x="3219" y="1507"/>
                    <a:pt x="3219" y="1426"/>
                  </a:cubicBezTo>
                  <a:cubicBezTo>
                    <a:pt x="3219" y="933"/>
                    <a:pt x="3620" y="533"/>
                    <a:pt x="4115" y="533"/>
                  </a:cubicBezTo>
                  <a:close/>
                  <a:moveTo>
                    <a:pt x="8620" y="561"/>
                  </a:moveTo>
                  <a:lnTo>
                    <a:pt x="8634" y="566"/>
                  </a:lnTo>
                  <a:lnTo>
                    <a:pt x="8699" y="1662"/>
                  </a:lnTo>
                  <a:lnTo>
                    <a:pt x="8699" y="1676"/>
                  </a:lnTo>
                  <a:lnTo>
                    <a:pt x="8785" y="2452"/>
                  </a:lnTo>
                  <a:cubicBezTo>
                    <a:pt x="9004" y="5239"/>
                    <a:pt x="9077" y="4329"/>
                    <a:pt x="8738" y="5499"/>
                  </a:cubicBezTo>
                  <a:cubicBezTo>
                    <a:pt x="8662" y="5740"/>
                    <a:pt x="8724" y="5822"/>
                    <a:pt x="8788" y="6948"/>
                  </a:cubicBezTo>
                  <a:cubicBezTo>
                    <a:pt x="8794" y="7012"/>
                    <a:pt x="8774" y="7079"/>
                    <a:pt x="8741" y="7130"/>
                  </a:cubicBezTo>
                  <a:cubicBezTo>
                    <a:pt x="8292" y="7799"/>
                    <a:pt x="8054" y="8133"/>
                    <a:pt x="7973" y="8231"/>
                  </a:cubicBezTo>
                  <a:cubicBezTo>
                    <a:pt x="7867" y="8276"/>
                    <a:pt x="7651" y="8391"/>
                    <a:pt x="7121" y="8704"/>
                  </a:cubicBezTo>
                  <a:cubicBezTo>
                    <a:pt x="7081" y="8728"/>
                    <a:pt x="7034" y="8742"/>
                    <a:pt x="6983" y="8742"/>
                  </a:cubicBezTo>
                  <a:cubicBezTo>
                    <a:pt x="6974" y="8742"/>
                    <a:pt x="6965" y="8742"/>
                    <a:pt x="6956" y="8741"/>
                  </a:cubicBezTo>
                  <a:lnTo>
                    <a:pt x="5998" y="8682"/>
                  </a:lnTo>
                  <a:cubicBezTo>
                    <a:pt x="5984" y="8681"/>
                    <a:pt x="5969" y="8681"/>
                    <a:pt x="5955" y="8681"/>
                  </a:cubicBezTo>
                  <a:cubicBezTo>
                    <a:pt x="5871" y="8681"/>
                    <a:pt x="5788" y="8694"/>
                    <a:pt x="5707" y="8718"/>
                  </a:cubicBezTo>
                  <a:lnTo>
                    <a:pt x="3477" y="9407"/>
                  </a:lnTo>
                  <a:cubicBezTo>
                    <a:pt x="3451" y="9416"/>
                    <a:pt x="3422" y="9420"/>
                    <a:pt x="3393" y="9420"/>
                  </a:cubicBezTo>
                  <a:cubicBezTo>
                    <a:pt x="3373" y="9420"/>
                    <a:pt x="3353" y="9418"/>
                    <a:pt x="3334" y="9413"/>
                  </a:cubicBezTo>
                  <a:lnTo>
                    <a:pt x="2830" y="9309"/>
                  </a:lnTo>
                  <a:cubicBezTo>
                    <a:pt x="2773" y="9297"/>
                    <a:pt x="2716" y="9291"/>
                    <a:pt x="2659" y="9291"/>
                  </a:cubicBezTo>
                  <a:cubicBezTo>
                    <a:pt x="2359" y="9291"/>
                    <a:pt x="2075" y="9461"/>
                    <a:pt x="1933" y="9744"/>
                  </a:cubicBezTo>
                  <a:cubicBezTo>
                    <a:pt x="1703" y="10161"/>
                    <a:pt x="1715" y="10279"/>
                    <a:pt x="1583" y="10301"/>
                  </a:cubicBezTo>
                  <a:lnTo>
                    <a:pt x="521" y="10486"/>
                  </a:lnTo>
                  <a:lnTo>
                    <a:pt x="521" y="7752"/>
                  </a:lnTo>
                  <a:cubicBezTo>
                    <a:pt x="1009" y="7662"/>
                    <a:pt x="1244" y="7500"/>
                    <a:pt x="1342" y="7396"/>
                  </a:cubicBezTo>
                  <a:lnTo>
                    <a:pt x="1345" y="7393"/>
                  </a:lnTo>
                  <a:lnTo>
                    <a:pt x="1350" y="7393"/>
                  </a:lnTo>
                  <a:cubicBezTo>
                    <a:pt x="1975" y="7584"/>
                    <a:pt x="1992" y="7584"/>
                    <a:pt x="2040" y="7584"/>
                  </a:cubicBezTo>
                  <a:cubicBezTo>
                    <a:pt x="2065" y="7584"/>
                    <a:pt x="2079" y="7584"/>
                    <a:pt x="3454" y="7435"/>
                  </a:cubicBezTo>
                  <a:cubicBezTo>
                    <a:pt x="3537" y="7426"/>
                    <a:pt x="3626" y="7424"/>
                    <a:pt x="3717" y="7424"/>
                  </a:cubicBezTo>
                  <a:cubicBezTo>
                    <a:pt x="3849" y="7424"/>
                    <a:pt x="3986" y="7429"/>
                    <a:pt x="4116" y="7429"/>
                  </a:cubicBezTo>
                  <a:cubicBezTo>
                    <a:pt x="4299" y="7429"/>
                    <a:pt x="4469" y="7419"/>
                    <a:pt x="4597" y="7368"/>
                  </a:cubicBezTo>
                  <a:cubicBezTo>
                    <a:pt x="4743" y="7309"/>
                    <a:pt x="5132" y="7093"/>
                    <a:pt x="5216" y="6833"/>
                  </a:cubicBezTo>
                  <a:lnTo>
                    <a:pt x="5681" y="5401"/>
                  </a:lnTo>
                  <a:cubicBezTo>
                    <a:pt x="5681" y="5399"/>
                    <a:pt x="5687" y="5399"/>
                    <a:pt x="5687" y="5399"/>
                  </a:cubicBezTo>
                  <a:cubicBezTo>
                    <a:pt x="6309" y="4903"/>
                    <a:pt x="6471" y="4872"/>
                    <a:pt x="6558" y="4637"/>
                  </a:cubicBezTo>
                  <a:lnTo>
                    <a:pt x="6967" y="3581"/>
                  </a:lnTo>
                  <a:lnTo>
                    <a:pt x="7959" y="3581"/>
                  </a:lnTo>
                  <a:cubicBezTo>
                    <a:pt x="8407" y="3581"/>
                    <a:pt x="8757" y="3191"/>
                    <a:pt x="8707" y="2740"/>
                  </a:cubicBezTo>
                  <a:cubicBezTo>
                    <a:pt x="8671" y="2396"/>
                    <a:pt x="8404" y="2124"/>
                    <a:pt x="8063" y="2079"/>
                  </a:cubicBezTo>
                  <a:cubicBezTo>
                    <a:pt x="8026" y="2073"/>
                    <a:pt x="7988" y="2070"/>
                    <a:pt x="7952" y="2070"/>
                  </a:cubicBezTo>
                  <a:cubicBezTo>
                    <a:pt x="7874" y="2070"/>
                    <a:pt x="7798" y="2083"/>
                    <a:pt x="7724" y="2110"/>
                  </a:cubicBezTo>
                  <a:lnTo>
                    <a:pt x="7917" y="1919"/>
                  </a:lnTo>
                  <a:cubicBezTo>
                    <a:pt x="7998" y="1844"/>
                    <a:pt x="8051" y="1737"/>
                    <a:pt x="8068" y="1631"/>
                  </a:cubicBezTo>
                  <a:lnTo>
                    <a:pt x="8191" y="897"/>
                  </a:lnTo>
                  <a:lnTo>
                    <a:pt x="8191" y="894"/>
                  </a:lnTo>
                  <a:lnTo>
                    <a:pt x="8194" y="891"/>
                  </a:lnTo>
                  <a:lnTo>
                    <a:pt x="8620" y="561"/>
                  </a:lnTo>
                  <a:close/>
                  <a:moveTo>
                    <a:pt x="4118" y="0"/>
                  </a:moveTo>
                  <a:cubicBezTo>
                    <a:pt x="3409" y="0"/>
                    <a:pt x="2818" y="524"/>
                    <a:pt x="2715" y="1202"/>
                  </a:cubicBezTo>
                  <a:cubicBezTo>
                    <a:pt x="2339" y="1258"/>
                    <a:pt x="2006" y="1491"/>
                    <a:pt x="1827" y="1830"/>
                  </a:cubicBezTo>
                  <a:cubicBezTo>
                    <a:pt x="1681" y="1835"/>
                    <a:pt x="1541" y="1891"/>
                    <a:pt x="1432" y="1995"/>
                  </a:cubicBezTo>
                  <a:cubicBezTo>
                    <a:pt x="1368" y="1976"/>
                    <a:pt x="1300" y="1969"/>
                    <a:pt x="1230" y="1969"/>
                  </a:cubicBezTo>
                  <a:cubicBezTo>
                    <a:pt x="1217" y="1969"/>
                    <a:pt x="1204" y="1969"/>
                    <a:pt x="1191" y="1970"/>
                  </a:cubicBezTo>
                  <a:cubicBezTo>
                    <a:pt x="782" y="1989"/>
                    <a:pt x="443" y="2325"/>
                    <a:pt x="426" y="2737"/>
                  </a:cubicBezTo>
                  <a:cubicBezTo>
                    <a:pt x="406" y="3194"/>
                    <a:pt x="773" y="3572"/>
                    <a:pt x="1230" y="3572"/>
                  </a:cubicBezTo>
                  <a:lnTo>
                    <a:pt x="6404" y="3572"/>
                  </a:lnTo>
                  <a:lnTo>
                    <a:pt x="6068" y="4446"/>
                  </a:lnTo>
                  <a:cubicBezTo>
                    <a:pt x="6068" y="4446"/>
                    <a:pt x="6068" y="4449"/>
                    <a:pt x="6065" y="4449"/>
                  </a:cubicBezTo>
                  <a:lnTo>
                    <a:pt x="5368" y="4973"/>
                  </a:lnTo>
                  <a:cubicBezTo>
                    <a:pt x="5141" y="5149"/>
                    <a:pt x="5186" y="5315"/>
                    <a:pt x="4718" y="6665"/>
                  </a:cubicBezTo>
                  <a:cubicBezTo>
                    <a:pt x="4718" y="6668"/>
                    <a:pt x="4718" y="6668"/>
                    <a:pt x="4712" y="6668"/>
                  </a:cubicBezTo>
                  <a:cubicBezTo>
                    <a:pt x="4597" y="6766"/>
                    <a:pt x="4482" y="6844"/>
                    <a:pt x="4401" y="6872"/>
                  </a:cubicBezTo>
                  <a:cubicBezTo>
                    <a:pt x="4350" y="6892"/>
                    <a:pt x="4256" y="6898"/>
                    <a:pt x="4150" y="6898"/>
                  </a:cubicBezTo>
                  <a:cubicBezTo>
                    <a:pt x="3973" y="6898"/>
                    <a:pt x="3763" y="6881"/>
                    <a:pt x="3661" y="6881"/>
                  </a:cubicBezTo>
                  <a:cubicBezTo>
                    <a:pt x="3641" y="6881"/>
                    <a:pt x="3625" y="6882"/>
                    <a:pt x="3614" y="6883"/>
                  </a:cubicBezTo>
                  <a:cubicBezTo>
                    <a:pt x="3376" y="6906"/>
                    <a:pt x="2266" y="7026"/>
                    <a:pt x="2056" y="7046"/>
                  </a:cubicBezTo>
                  <a:cubicBezTo>
                    <a:pt x="2006" y="7032"/>
                    <a:pt x="1866" y="6995"/>
                    <a:pt x="1502" y="6883"/>
                  </a:cubicBezTo>
                  <a:cubicBezTo>
                    <a:pt x="1450" y="6868"/>
                    <a:pt x="1398" y="6861"/>
                    <a:pt x="1346" y="6861"/>
                  </a:cubicBezTo>
                  <a:cubicBezTo>
                    <a:pt x="1207" y="6861"/>
                    <a:pt x="1071" y="6914"/>
                    <a:pt x="969" y="7018"/>
                  </a:cubicBezTo>
                  <a:cubicBezTo>
                    <a:pt x="953" y="7037"/>
                    <a:pt x="782" y="7194"/>
                    <a:pt x="241" y="7236"/>
                  </a:cubicBezTo>
                  <a:cubicBezTo>
                    <a:pt x="104" y="7248"/>
                    <a:pt x="0" y="7362"/>
                    <a:pt x="0" y="7500"/>
                  </a:cubicBezTo>
                  <a:lnTo>
                    <a:pt x="0" y="13427"/>
                  </a:lnTo>
                  <a:cubicBezTo>
                    <a:pt x="0" y="13570"/>
                    <a:pt x="118" y="13691"/>
                    <a:pt x="263" y="13691"/>
                  </a:cubicBezTo>
                  <a:lnTo>
                    <a:pt x="17666" y="13691"/>
                  </a:lnTo>
                  <a:cubicBezTo>
                    <a:pt x="17809" y="13691"/>
                    <a:pt x="17929" y="13570"/>
                    <a:pt x="17929" y="13427"/>
                  </a:cubicBezTo>
                  <a:lnTo>
                    <a:pt x="17929" y="9153"/>
                  </a:lnTo>
                  <a:cubicBezTo>
                    <a:pt x="17929" y="9057"/>
                    <a:pt x="17870" y="8962"/>
                    <a:pt x="17778" y="8920"/>
                  </a:cubicBezTo>
                  <a:cubicBezTo>
                    <a:pt x="16035" y="8088"/>
                    <a:pt x="16007" y="8150"/>
                    <a:pt x="15884" y="7970"/>
                  </a:cubicBezTo>
                  <a:lnTo>
                    <a:pt x="15097" y="6816"/>
                  </a:lnTo>
                  <a:cubicBezTo>
                    <a:pt x="15035" y="6729"/>
                    <a:pt x="14962" y="6648"/>
                    <a:pt x="14876" y="6584"/>
                  </a:cubicBezTo>
                  <a:lnTo>
                    <a:pt x="13677" y="5687"/>
                  </a:lnTo>
                  <a:cubicBezTo>
                    <a:pt x="13630" y="5652"/>
                    <a:pt x="13576" y="5635"/>
                    <a:pt x="13521" y="5635"/>
                  </a:cubicBezTo>
                  <a:cubicBezTo>
                    <a:pt x="13441" y="5635"/>
                    <a:pt x="13361" y="5672"/>
                    <a:pt x="13310" y="5740"/>
                  </a:cubicBezTo>
                  <a:cubicBezTo>
                    <a:pt x="13223" y="5855"/>
                    <a:pt x="13248" y="6021"/>
                    <a:pt x="13363" y="6107"/>
                  </a:cubicBezTo>
                  <a:lnTo>
                    <a:pt x="14559" y="7004"/>
                  </a:lnTo>
                  <a:cubicBezTo>
                    <a:pt x="14598" y="7037"/>
                    <a:pt x="14635" y="7071"/>
                    <a:pt x="14663" y="7110"/>
                  </a:cubicBezTo>
                  <a:lnTo>
                    <a:pt x="15450" y="8264"/>
                  </a:lnTo>
                  <a:cubicBezTo>
                    <a:pt x="15702" y="8637"/>
                    <a:pt x="15957" y="8612"/>
                    <a:pt x="17408" y="9323"/>
                  </a:cubicBezTo>
                  <a:lnTo>
                    <a:pt x="17408" y="11464"/>
                  </a:lnTo>
                  <a:cubicBezTo>
                    <a:pt x="16458" y="11256"/>
                    <a:pt x="13657" y="10682"/>
                    <a:pt x="12122" y="10682"/>
                  </a:cubicBezTo>
                  <a:cubicBezTo>
                    <a:pt x="11091" y="10682"/>
                    <a:pt x="9864" y="11024"/>
                    <a:pt x="8785" y="11329"/>
                  </a:cubicBezTo>
                  <a:cubicBezTo>
                    <a:pt x="7928" y="11570"/>
                    <a:pt x="7119" y="11800"/>
                    <a:pt x="6595" y="11800"/>
                  </a:cubicBezTo>
                  <a:cubicBezTo>
                    <a:pt x="6029" y="11800"/>
                    <a:pt x="5460" y="11744"/>
                    <a:pt x="4970" y="11691"/>
                  </a:cubicBezTo>
                  <a:cubicBezTo>
                    <a:pt x="4961" y="11690"/>
                    <a:pt x="4952" y="11689"/>
                    <a:pt x="4943" y="11689"/>
                  </a:cubicBezTo>
                  <a:cubicBezTo>
                    <a:pt x="4809" y="11689"/>
                    <a:pt x="4694" y="11787"/>
                    <a:pt x="4679" y="11926"/>
                  </a:cubicBezTo>
                  <a:cubicBezTo>
                    <a:pt x="4664" y="12069"/>
                    <a:pt x="4765" y="12198"/>
                    <a:pt x="4911" y="12214"/>
                  </a:cubicBezTo>
                  <a:cubicBezTo>
                    <a:pt x="5415" y="12268"/>
                    <a:pt x="6004" y="12327"/>
                    <a:pt x="6592" y="12327"/>
                  </a:cubicBezTo>
                  <a:cubicBezTo>
                    <a:pt x="7191" y="12327"/>
                    <a:pt x="7998" y="12100"/>
                    <a:pt x="8928" y="11836"/>
                  </a:cubicBezTo>
                  <a:cubicBezTo>
                    <a:pt x="9976" y="11542"/>
                    <a:pt x="11164" y="11206"/>
                    <a:pt x="12122" y="11206"/>
                  </a:cubicBezTo>
                  <a:cubicBezTo>
                    <a:pt x="13651" y="11206"/>
                    <a:pt x="16604" y="11825"/>
                    <a:pt x="17405" y="12002"/>
                  </a:cubicBezTo>
                  <a:lnTo>
                    <a:pt x="17405" y="13167"/>
                  </a:lnTo>
                  <a:lnTo>
                    <a:pt x="527" y="13167"/>
                  </a:lnTo>
                  <a:lnTo>
                    <a:pt x="527" y="12845"/>
                  </a:lnTo>
                  <a:cubicBezTo>
                    <a:pt x="955" y="12643"/>
                    <a:pt x="2233" y="12069"/>
                    <a:pt x="3068" y="12069"/>
                  </a:cubicBezTo>
                  <a:cubicBezTo>
                    <a:pt x="3283" y="12069"/>
                    <a:pt x="3522" y="12080"/>
                    <a:pt x="3799" y="12100"/>
                  </a:cubicBezTo>
                  <a:cubicBezTo>
                    <a:pt x="3806" y="12100"/>
                    <a:pt x="3813" y="12100"/>
                    <a:pt x="3819" y="12100"/>
                  </a:cubicBezTo>
                  <a:cubicBezTo>
                    <a:pt x="3956" y="12100"/>
                    <a:pt x="4068" y="11995"/>
                    <a:pt x="4082" y="11859"/>
                  </a:cubicBezTo>
                  <a:cubicBezTo>
                    <a:pt x="4093" y="11716"/>
                    <a:pt x="3984" y="11590"/>
                    <a:pt x="3841" y="11576"/>
                  </a:cubicBezTo>
                  <a:cubicBezTo>
                    <a:pt x="3550" y="11551"/>
                    <a:pt x="3297" y="11539"/>
                    <a:pt x="3068" y="11539"/>
                  </a:cubicBezTo>
                  <a:cubicBezTo>
                    <a:pt x="2241" y="11539"/>
                    <a:pt x="1112" y="11999"/>
                    <a:pt x="527" y="12265"/>
                  </a:cubicBezTo>
                  <a:lnTo>
                    <a:pt x="527" y="11004"/>
                  </a:lnTo>
                  <a:lnTo>
                    <a:pt x="1681" y="10805"/>
                  </a:lnTo>
                  <a:cubicBezTo>
                    <a:pt x="2171" y="10721"/>
                    <a:pt x="2241" y="10231"/>
                    <a:pt x="2412" y="9965"/>
                  </a:cubicBezTo>
                  <a:cubicBezTo>
                    <a:pt x="2462" y="9864"/>
                    <a:pt x="2560" y="9804"/>
                    <a:pt x="2669" y="9804"/>
                  </a:cubicBezTo>
                  <a:cubicBezTo>
                    <a:pt x="2689" y="9804"/>
                    <a:pt x="2710" y="9806"/>
                    <a:pt x="2732" y="9811"/>
                  </a:cubicBezTo>
                  <a:lnTo>
                    <a:pt x="3236" y="9915"/>
                  </a:lnTo>
                  <a:cubicBezTo>
                    <a:pt x="3291" y="9926"/>
                    <a:pt x="3347" y="9932"/>
                    <a:pt x="3405" y="9932"/>
                  </a:cubicBezTo>
                  <a:cubicBezTo>
                    <a:pt x="3485" y="9932"/>
                    <a:pt x="3565" y="9921"/>
                    <a:pt x="3642" y="9898"/>
                  </a:cubicBezTo>
                  <a:lnTo>
                    <a:pt x="5869" y="9209"/>
                  </a:lnTo>
                  <a:cubicBezTo>
                    <a:pt x="5903" y="9197"/>
                    <a:pt x="5939" y="9195"/>
                    <a:pt x="5973" y="9195"/>
                  </a:cubicBezTo>
                  <a:lnTo>
                    <a:pt x="6934" y="9253"/>
                  </a:lnTo>
                  <a:cubicBezTo>
                    <a:pt x="6952" y="9255"/>
                    <a:pt x="6969" y="9255"/>
                    <a:pt x="6987" y="9255"/>
                  </a:cubicBezTo>
                  <a:cubicBezTo>
                    <a:pt x="7129" y="9255"/>
                    <a:pt x="7272" y="9216"/>
                    <a:pt x="7396" y="9144"/>
                  </a:cubicBezTo>
                  <a:cubicBezTo>
                    <a:pt x="7973" y="8805"/>
                    <a:pt x="8138" y="8724"/>
                    <a:pt x="8180" y="8704"/>
                  </a:cubicBezTo>
                  <a:cubicBezTo>
                    <a:pt x="8292" y="8682"/>
                    <a:pt x="8368" y="8601"/>
                    <a:pt x="8690" y="8136"/>
                  </a:cubicBezTo>
                  <a:cubicBezTo>
                    <a:pt x="9180" y="7438"/>
                    <a:pt x="9346" y="7248"/>
                    <a:pt x="9318" y="6900"/>
                  </a:cubicBezTo>
                  <a:cubicBezTo>
                    <a:pt x="9234" y="5684"/>
                    <a:pt x="9217" y="5729"/>
                    <a:pt x="9245" y="5640"/>
                  </a:cubicBezTo>
                  <a:cubicBezTo>
                    <a:pt x="9441" y="4928"/>
                    <a:pt x="9525" y="4830"/>
                    <a:pt x="9503" y="4578"/>
                  </a:cubicBezTo>
                  <a:lnTo>
                    <a:pt x="9315" y="2393"/>
                  </a:lnTo>
                  <a:lnTo>
                    <a:pt x="9315" y="2387"/>
                  </a:lnTo>
                  <a:lnTo>
                    <a:pt x="9225" y="1611"/>
                  </a:lnTo>
                  <a:lnTo>
                    <a:pt x="9203" y="1163"/>
                  </a:lnTo>
                  <a:lnTo>
                    <a:pt x="9503" y="1541"/>
                  </a:lnTo>
                  <a:lnTo>
                    <a:pt x="10385" y="3597"/>
                  </a:lnTo>
                  <a:cubicBezTo>
                    <a:pt x="10413" y="3707"/>
                    <a:pt x="10399" y="3956"/>
                    <a:pt x="10623" y="4183"/>
                  </a:cubicBezTo>
                  <a:lnTo>
                    <a:pt x="11125" y="4690"/>
                  </a:lnTo>
                  <a:cubicBezTo>
                    <a:pt x="11393" y="4967"/>
                    <a:pt x="11696" y="4964"/>
                    <a:pt x="11850" y="5015"/>
                  </a:cubicBezTo>
                  <a:cubicBezTo>
                    <a:pt x="11999" y="5051"/>
                    <a:pt x="12032" y="5118"/>
                    <a:pt x="12458" y="5427"/>
                  </a:cubicBezTo>
                  <a:cubicBezTo>
                    <a:pt x="12506" y="5462"/>
                    <a:pt x="12560" y="5479"/>
                    <a:pt x="12615" y="5479"/>
                  </a:cubicBezTo>
                  <a:cubicBezTo>
                    <a:pt x="12695" y="5479"/>
                    <a:pt x="12773" y="5442"/>
                    <a:pt x="12825" y="5373"/>
                  </a:cubicBezTo>
                  <a:cubicBezTo>
                    <a:pt x="12915" y="5256"/>
                    <a:pt x="12889" y="5093"/>
                    <a:pt x="12775" y="5006"/>
                  </a:cubicBezTo>
                  <a:lnTo>
                    <a:pt x="12332" y="4676"/>
                  </a:lnTo>
                  <a:cubicBezTo>
                    <a:pt x="12102" y="4502"/>
                    <a:pt x="11898" y="4502"/>
                    <a:pt x="11716" y="4449"/>
                  </a:cubicBezTo>
                  <a:cubicBezTo>
                    <a:pt x="11506" y="4399"/>
                    <a:pt x="11464" y="4267"/>
                    <a:pt x="10998" y="3819"/>
                  </a:cubicBezTo>
                  <a:cubicBezTo>
                    <a:pt x="10965" y="3782"/>
                    <a:pt x="10942" y="3740"/>
                    <a:pt x="10934" y="3693"/>
                  </a:cubicBezTo>
                  <a:cubicBezTo>
                    <a:pt x="10858" y="3272"/>
                    <a:pt x="11043" y="3833"/>
                    <a:pt x="9973" y="1309"/>
                  </a:cubicBezTo>
                  <a:cubicBezTo>
                    <a:pt x="9962" y="1286"/>
                    <a:pt x="9951" y="1267"/>
                    <a:pt x="9937" y="1247"/>
                  </a:cubicBezTo>
                  <a:cubicBezTo>
                    <a:pt x="9099" y="238"/>
                    <a:pt x="9124" y="152"/>
                    <a:pt x="8967" y="107"/>
                  </a:cubicBezTo>
                  <a:lnTo>
                    <a:pt x="8648" y="14"/>
                  </a:lnTo>
                  <a:cubicBezTo>
                    <a:pt x="8624" y="8"/>
                    <a:pt x="8600" y="5"/>
                    <a:pt x="8577" y="5"/>
                  </a:cubicBezTo>
                  <a:cubicBezTo>
                    <a:pt x="8520" y="5"/>
                    <a:pt x="8466" y="23"/>
                    <a:pt x="8418" y="56"/>
                  </a:cubicBezTo>
                  <a:lnTo>
                    <a:pt x="7883" y="468"/>
                  </a:lnTo>
                  <a:lnTo>
                    <a:pt x="7878" y="471"/>
                  </a:lnTo>
                  <a:cubicBezTo>
                    <a:pt x="7766" y="558"/>
                    <a:pt x="7701" y="678"/>
                    <a:pt x="7679" y="804"/>
                  </a:cubicBezTo>
                  <a:lnTo>
                    <a:pt x="7556" y="1535"/>
                  </a:lnTo>
                  <a:cubicBezTo>
                    <a:pt x="7556" y="1538"/>
                    <a:pt x="7556" y="1538"/>
                    <a:pt x="7553" y="1538"/>
                  </a:cubicBezTo>
                  <a:lnTo>
                    <a:pt x="7186" y="1900"/>
                  </a:lnTo>
                  <a:cubicBezTo>
                    <a:pt x="6992" y="1468"/>
                    <a:pt x="6567" y="1191"/>
                    <a:pt x="6099" y="1191"/>
                  </a:cubicBezTo>
                  <a:lnTo>
                    <a:pt x="6096" y="1191"/>
                  </a:lnTo>
                  <a:cubicBezTo>
                    <a:pt x="5953" y="919"/>
                    <a:pt x="5670" y="740"/>
                    <a:pt x="5356" y="729"/>
                  </a:cubicBezTo>
                  <a:cubicBezTo>
                    <a:pt x="5110" y="280"/>
                    <a:pt x="4636" y="0"/>
                    <a:pt x="4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71"/>
          <p:cNvGrpSpPr/>
          <p:nvPr/>
        </p:nvGrpSpPr>
        <p:grpSpPr>
          <a:xfrm>
            <a:off x="4106577" y="3480172"/>
            <a:ext cx="312192" cy="398852"/>
            <a:chOff x="3880185" y="3487230"/>
            <a:chExt cx="312192" cy="398852"/>
          </a:xfrm>
        </p:grpSpPr>
        <p:sp>
          <p:nvSpPr>
            <p:cNvPr id="2241" name="Google Shape;2241;p71"/>
            <p:cNvSpPr/>
            <p:nvPr/>
          </p:nvSpPr>
          <p:spPr>
            <a:xfrm>
              <a:off x="3880185" y="3605912"/>
              <a:ext cx="261357" cy="280170"/>
            </a:xfrm>
            <a:custGeom>
              <a:avLst/>
              <a:gdLst/>
              <a:ahLst/>
              <a:cxnLst/>
              <a:rect l="l" t="t" r="r" b="b"/>
              <a:pathLst>
                <a:path w="11753" h="12599" extrusionOk="0">
                  <a:moveTo>
                    <a:pt x="1054" y="1"/>
                  </a:moveTo>
                  <a:cubicBezTo>
                    <a:pt x="911" y="1"/>
                    <a:pt x="791" y="121"/>
                    <a:pt x="793" y="267"/>
                  </a:cubicBezTo>
                  <a:lnTo>
                    <a:pt x="861" y="7856"/>
                  </a:lnTo>
                  <a:cubicBezTo>
                    <a:pt x="872" y="8943"/>
                    <a:pt x="718" y="9996"/>
                    <a:pt x="410" y="10990"/>
                  </a:cubicBezTo>
                  <a:cubicBezTo>
                    <a:pt x="337" y="11220"/>
                    <a:pt x="267" y="11427"/>
                    <a:pt x="197" y="11598"/>
                  </a:cubicBezTo>
                  <a:cubicBezTo>
                    <a:pt x="1" y="12075"/>
                    <a:pt x="354" y="12598"/>
                    <a:pt x="869" y="12598"/>
                  </a:cubicBezTo>
                  <a:lnTo>
                    <a:pt x="11489" y="12598"/>
                  </a:lnTo>
                  <a:cubicBezTo>
                    <a:pt x="11632" y="12598"/>
                    <a:pt x="11753" y="12478"/>
                    <a:pt x="11753" y="12335"/>
                  </a:cubicBezTo>
                  <a:cubicBezTo>
                    <a:pt x="11753" y="12192"/>
                    <a:pt x="11629" y="12069"/>
                    <a:pt x="11486" y="12069"/>
                  </a:cubicBezTo>
                  <a:lnTo>
                    <a:pt x="866" y="12069"/>
                  </a:lnTo>
                  <a:cubicBezTo>
                    <a:pt x="721" y="12069"/>
                    <a:pt x="623" y="11926"/>
                    <a:pt x="679" y="11794"/>
                  </a:cubicBezTo>
                  <a:cubicBezTo>
                    <a:pt x="757" y="11610"/>
                    <a:pt x="833" y="11394"/>
                    <a:pt x="911" y="11145"/>
                  </a:cubicBezTo>
                  <a:cubicBezTo>
                    <a:pt x="1236" y="10097"/>
                    <a:pt x="1396" y="8987"/>
                    <a:pt x="1387" y="7850"/>
                  </a:cubicBezTo>
                  <a:lnTo>
                    <a:pt x="1320" y="261"/>
                  </a:lnTo>
                  <a:cubicBezTo>
                    <a:pt x="1320" y="118"/>
                    <a:pt x="1200" y="1"/>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3897330" y="3487230"/>
              <a:ext cx="295047" cy="398674"/>
            </a:xfrm>
            <a:custGeom>
              <a:avLst/>
              <a:gdLst/>
              <a:ahLst/>
              <a:cxnLst/>
              <a:rect l="l" t="t" r="r" b="b"/>
              <a:pathLst>
                <a:path w="13268" h="17928" extrusionOk="0">
                  <a:moveTo>
                    <a:pt x="1356" y="1"/>
                  </a:moveTo>
                  <a:cubicBezTo>
                    <a:pt x="1009" y="1"/>
                    <a:pt x="726" y="287"/>
                    <a:pt x="726" y="631"/>
                  </a:cubicBezTo>
                  <a:lnTo>
                    <a:pt x="726" y="1682"/>
                  </a:lnTo>
                  <a:cubicBezTo>
                    <a:pt x="726" y="1766"/>
                    <a:pt x="742" y="1847"/>
                    <a:pt x="770" y="1920"/>
                  </a:cubicBezTo>
                  <a:cubicBezTo>
                    <a:pt x="319" y="2138"/>
                    <a:pt x="0" y="2603"/>
                    <a:pt x="3" y="3150"/>
                  </a:cubicBezTo>
                  <a:lnTo>
                    <a:pt x="14" y="4452"/>
                  </a:lnTo>
                  <a:cubicBezTo>
                    <a:pt x="14" y="4595"/>
                    <a:pt x="132" y="4713"/>
                    <a:pt x="277" y="4713"/>
                  </a:cubicBezTo>
                  <a:lnTo>
                    <a:pt x="280" y="4713"/>
                  </a:lnTo>
                  <a:cubicBezTo>
                    <a:pt x="423" y="4713"/>
                    <a:pt x="544" y="4592"/>
                    <a:pt x="538" y="4447"/>
                  </a:cubicBezTo>
                  <a:lnTo>
                    <a:pt x="530" y="3144"/>
                  </a:lnTo>
                  <a:cubicBezTo>
                    <a:pt x="524" y="2682"/>
                    <a:pt x="897" y="2309"/>
                    <a:pt x="1359" y="2309"/>
                  </a:cubicBezTo>
                  <a:lnTo>
                    <a:pt x="11141" y="2309"/>
                  </a:lnTo>
                  <a:cubicBezTo>
                    <a:pt x="11604" y="2309"/>
                    <a:pt x="11976" y="2685"/>
                    <a:pt x="11973" y="3144"/>
                  </a:cubicBezTo>
                  <a:lnTo>
                    <a:pt x="11884" y="13179"/>
                  </a:lnTo>
                  <a:cubicBezTo>
                    <a:pt x="11875" y="14316"/>
                    <a:pt x="12035" y="15428"/>
                    <a:pt x="12360" y="16473"/>
                  </a:cubicBezTo>
                  <a:cubicBezTo>
                    <a:pt x="12438" y="16720"/>
                    <a:pt x="12514" y="16941"/>
                    <a:pt x="12592" y="17126"/>
                  </a:cubicBezTo>
                  <a:cubicBezTo>
                    <a:pt x="12646" y="17255"/>
                    <a:pt x="12545" y="17403"/>
                    <a:pt x="12405" y="17403"/>
                  </a:cubicBezTo>
                  <a:lnTo>
                    <a:pt x="11839" y="17403"/>
                  </a:lnTo>
                  <a:cubicBezTo>
                    <a:pt x="11696" y="17403"/>
                    <a:pt x="11576" y="17521"/>
                    <a:pt x="11576" y="17664"/>
                  </a:cubicBezTo>
                  <a:cubicBezTo>
                    <a:pt x="11576" y="17809"/>
                    <a:pt x="11696" y="17927"/>
                    <a:pt x="11839" y="17927"/>
                  </a:cubicBezTo>
                  <a:lnTo>
                    <a:pt x="12405" y="17927"/>
                  </a:lnTo>
                  <a:cubicBezTo>
                    <a:pt x="12406" y="17927"/>
                    <a:pt x="12407" y="17927"/>
                    <a:pt x="12409" y="17927"/>
                  </a:cubicBezTo>
                  <a:cubicBezTo>
                    <a:pt x="12919" y="17927"/>
                    <a:pt x="13267" y="17405"/>
                    <a:pt x="13071" y="16933"/>
                  </a:cubicBezTo>
                  <a:cubicBezTo>
                    <a:pt x="13001" y="16762"/>
                    <a:pt x="12929" y="16557"/>
                    <a:pt x="12859" y="16325"/>
                  </a:cubicBezTo>
                  <a:cubicBezTo>
                    <a:pt x="12550" y="15330"/>
                    <a:pt x="12396" y="14274"/>
                    <a:pt x="12408" y="13190"/>
                  </a:cubicBezTo>
                  <a:lnTo>
                    <a:pt x="12494" y="3152"/>
                  </a:lnTo>
                  <a:cubicBezTo>
                    <a:pt x="12497" y="2598"/>
                    <a:pt x="12169" y="2127"/>
                    <a:pt x="11710" y="1914"/>
                  </a:cubicBezTo>
                  <a:cubicBezTo>
                    <a:pt x="11738" y="1844"/>
                    <a:pt x="11755" y="1766"/>
                    <a:pt x="11755" y="1682"/>
                  </a:cubicBezTo>
                  <a:lnTo>
                    <a:pt x="11755" y="631"/>
                  </a:lnTo>
                  <a:cubicBezTo>
                    <a:pt x="11755" y="287"/>
                    <a:pt x="11472" y="1"/>
                    <a:pt x="11124" y="1"/>
                  </a:cubicBezTo>
                  <a:lnTo>
                    <a:pt x="10718" y="1"/>
                  </a:lnTo>
                  <a:cubicBezTo>
                    <a:pt x="10575" y="1"/>
                    <a:pt x="10455" y="121"/>
                    <a:pt x="10455" y="264"/>
                  </a:cubicBezTo>
                  <a:cubicBezTo>
                    <a:pt x="10455" y="407"/>
                    <a:pt x="10575" y="528"/>
                    <a:pt x="10718" y="528"/>
                  </a:cubicBezTo>
                  <a:lnTo>
                    <a:pt x="11124" y="528"/>
                  </a:lnTo>
                  <a:cubicBezTo>
                    <a:pt x="11183" y="528"/>
                    <a:pt x="11231" y="572"/>
                    <a:pt x="11231" y="631"/>
                  </a:cubicBezTo>
                  <a:lnTo>
                    <a:pt x="11231" y="1682"/>
                  </a:lnTo>
                  <a:cubicBezTo>
                    <a:pt x="11231" y="1743"/>
                    <a:pt x="11183" y="1788"/>
                    <a:pt x="11124" y="1788"/>
                  </a:cubicBezTo>
                  <a:lnTo>
                    <a:pt x="1356" y="1788"/>
                  </a:lnTo>
                  <a:cubicBezTo>
                    <a:pt x="1294" y="1788"/>
                    <a:pt x="1249" y="1743"/>
                    <a:pt x="1249" y="1682"/>
                  </a:cubicBezTo>
                  <a:lnTo>
                    <a:pt x="1249" y="631"/>
                  </a:lnTo>
                  <a:cubicBezTo>
                    <a:pt x="1249" y="572"/>
                    <a:pt x="1294" y="528"/>
                    <a:pt x="1356" y="528"/>
                  </a:cubicBezTo>
                  <a:lnTo>
                    <a:pt x="9601" y="528"/>
                  </a:lnTo>
                  <a:cubicBezTo>
                    <a:pt x="9746" y="528"/>
                    <a:pt x="9864" y="407"/>
                    <a:pt x="9864" y="264"/>
                  </a:cubicBezTo>
                  <a:cubicBezTo>
                    <a:pt x="9864" y="121"/>
                    <a:pt x="9746" y="1"/>
                    <a:pt x="9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3970202" y="3569131"/>
              <a:ext cx="131157" cy="265872"/>
            </a:xfrm>
            <a:custGeom>
              <a:avLst/>
              <a:gdLst/>
              <a:ahLst/>
              <a:cxnLst/>
              <a:rect l="l" t="t" r="r" b="b"/>
              <a:pathLst>
                <a:path w="5898" h="11956" extrusionOk="0">
                  <a:moveTo>
                    <a:pt x="2959" y="685"/>
                  </a:moveTo>
                  <a:lnTo>
                    <a:pt x="3208" y="1114"/>
                  </a:lnTo>
                  <a:cubicBezTo>
                    <a:pt x="3354" y="1360"/>
                    <a:pt x="3432" y="1649"/>
                    <a:pt x="3432" y="1940"/>
                  </a:cubicBezTo>
                  <a:lnTo>
                    <a:pt x="3432" y="1977"/>
                  </a:lnTo>
                  <a:cubicBezTo>
                    <a:pt x="3432" y="2243"/>
                    <a:pt x="3220" y="2459"/>
                    <a:pt x="2959" y="2459"/>
                  </a:cubicBezTo>
                  <a:cubicBezTo>
                    <a:pt x="2701" y="2459"/>
                    <a:pt x="2486" y="2243"/>
                    <a:pt x="2486" y="1977"/>
                  </a:cubicBezTo>
                  <a:lnTo>
                    <a:pt x="2486" y="1940"/>
                  </a:lnTo>
                  <a:cubicBezTo>
                    <a:pt x="2486" y="1649"/>
                    <a:pt x="2564" y="1366"/>
                    <a:pt x="2710" y="1114"/>
                  </a:cubicBezTo>
                  <a:lnTo>
                    <a:pt x="2959" y="685"/>
                  </a:lnTo>
                  <a:close/>
                  <a:moveTo>
                    <a:pt x="5377" y="3243"/>
                  </a:moveTo>
                  <a:lnTo>
                    <a:pt x="5377" y="3442"/>
                  </a:lnTo>
                  <a:cubicBezTo>
                    <a:pt x="5377" y="3812"/>
                    <a:pt x="5074" y="4117"/>
                    <a:pt x="4699" y="4117"/>
                  </a:cubicBezTo>
                  <a:lnTo>
                    <a:pt x="3799" y="4117"/>
                  </a:lnTo>
                  <a:lnTo>
                    <a:pt x="3799" y="3918"/>
                  </a:lnTo>
                  <a:cubicBezTo>
                    <a:pt x="3799" y="3545"/>
                    <a:pt x="4102" y="3243"/>
                    <a:pt x="4475" y="3243"/>
                  </a:cubicBezTo>
                  <a:close/>
                  <a:moveTo>
                    <a:pt x="1443" y="3246"/>
                  </a:moveTo>
                  <a:cubicBezTo>
                    <a:pt x="1813" y="3246"/>
                    <a:pt x="2119" y="3545"/>
                    <a:pt x="2119" y="3921"/>
                  </a:cubicBezTo>
                  <a:lnTo>
                    <a:pt x="2119" y="4120"/>
                  </a:lnTo>
                  <a:lnTo>
                    <a:pt x="1219" y="4120"/>
                  </a:lnTo>
                  <a:cubicBezTo>
                    <a:pt x="844" y="4117"/>
                    <a:pt x="544" y="3817"/>
                    <a:pt x="544" y="3445"/>
                  </a:cubicBezTo>
                  <a:lnTo>
                    <a:pt x="544" y="3246"/>
                  </a:lnTo>
                  <a:close/>
                  <a:moveTo>
                    <a:pt x="1443" y="5997"/>
                  </a:moveTo>
                  <a:cubicBezTo>
                    <a:pt x="1813" y="5997"/>
                    <a:pt x="2119" y="6299"/>
                    <a:pt x="2119" y="6675"/>
                  </a:cubicBezTo>
                  <a:lnTo>
                    <a:pt x="2119" y="6874"/>
                  </a:lnTo>
                  <a:lnTo>
                    <a:pt x="1219" y="6874"/>
                  </a:lnTo>
                  <a:cubicBezTo>
                    <a:pt x="844" y="6874"/>
                    <a:pt x="544" y="6571"/>
                    <a:pt x="544" y="6198"/>
                  </a:cubicBezTo>
                  <a:lnTo>
                    <a:pt x="544" y="5997"/>
                  </a:lnTo>
                  <a:close/>
                  <a:moveTo>
                    <a:pt x="5377" y="5997"/>
                  </a:moveTo>
                  <a:lnTo>
                    <a:pt x="5377" y="6196"/>
                  </a:lnTo>
                  <a:cubicBezTo>
                    <a:pt x="5377" y="6568"/>
                    <a:pt x="5074" y="6874"/>
                    <a:pt x="4699" y="6874"/>
                  </a:cubicBezTo>
                  <a:lnTo>
                    <a:pt x="3799" y="6874"/>
                  </a:lnTo>
                  <a:lnTo>
                    <a:pt x="3799" y="6675"/>
                  </a:lnTo>
                  <a:cubicBezTo>
                    <a:pt x="3799" y="6302"/>
                    <a:pt x="4102" y="5997"/>
                    <a:pt x="4475" y="5997"/>
                  </a:cubicBezTo>
                  <a:close/>
                  <a:moveTo>
                    <a:pt x="1443" y="8753"/>
                  </a:moveTo>
                  <a:cubicBezTo>
                    <a:pt x="1813" y="8753"/>
                    <a:pt x="2119" y="9056"/>
                    <a:pt x="2119" y="9428"/>
                  </a:cubicBezTo>
                  <a:lnTo>
                    <a:pt x="2119" y="9630"/>
                  </a:lnTo>
                  <a:lnTo>
                    <a:pt x="1219" y="9630"/>
                  </a:lnTo>
                  <a:cubicBezTo>
                    <a:pt x="844" y="9630"/>
                    <a:pt x="544" y="9325"/>
                    <a:pt x="544" y="8952"/>
                  </a:cubicBezTo>
                  <a:lnTo>
                    <a:pt x="544" y="8753"/>
                  </a:lnTo>
                  <a:close/>
                  <a:moveTo>
                    <a:pt x="5377" y="8753"/>
                  </a:moveTo>
                  <a:lnTo>
                    <a:pt x="5377" y="8952"/>
                  </a:lnTo>
                  <a:cubicBezTo>
                    <a:pt x="5377" y="9325"/>
                    <a:pt x="5074" y="9630"/>
                    <a:pt x="4699" y="9630"/>
                  </a:cubicBezTo>
                  <a:lnTo>
                    <a:pt x="3799" y="9630"/>
                  </a:lnTo>
                  <a:lnTo>
                    <a:pt x="3799" y="9428"/>
                  </a:lnTo>
                  <a:cubicBezTo>
                    <a:pt x="3799" y="9059"/>
                    <a:pt x="4102" y="8753"/>
                    <a:pt x="4475" y="8753"/>
                  </a:cubicBezTo>
                  <a:close/>
                  <a:moveTo>
                    <a:pt x="2946" y="0"/>
                  </a:moveTo>
                  <a:cubicBezTo>
                    <a:pt x="2824" y="0"/>
                    <a:pt x="2701" y="61"/>
                    <a:pt x="2631" y="181"/>
                  </a:cubicBezTo>
                  <a:lnTo>
                    <a:pt x="2245" y="842"/>
                  </a:lnTo>
                  <a:cubicBezTo>
                    <a:pt x="2051" y="1173"/>
                    <a:pt x="1951" y="1551"/>
                    <a:pt x="1951" y="1932"/>
                  </a:cubicBezTo>
                  <a:lnTo>
                    <a:pt x="1951" y="1971"/>
                  </a:lnTo>
                  <a:cubicBezTo>
                    <a:pt x="1951" y="2433"/>
                    <a:pt x="2261" y="2826"/>
                    <a:pt x="2687" y="2940"/>
                  </a:cubicBezTo>
                  <a:lnTo>
                    <a:pt x="2687" y="4377"/>
                  </a:lnTo>
                  <a:lnTo>
                    <a:pt x="2626" y="4330"/>
                  </a:lnTo>
                  <a:cubicBezTo>
                    <a:pt x="2631" y="4307"/>
                    <a:pt x="2634" y="4279"/>
                    <a:pt x="2634" y="4254"/>
                  </a:cubicBezTo>
                  <a:lnTo>
                    <a:pt x="2634" y="3910"/>
                  </a:lnTo>
                  <a:cubicBezTo>
                    <a:pt x="2634" y="3249"/>
                    <a:pt x="2093" y="2711"/>
                    <a:pt x="1432" y="2711"/>
                  </a:cubicBezTo>
                  <a:lnTo>
                    <a:pt x="463" y="2711"/>
                  </a:lnTo>
                  <a:cubicBezTo>
                    <a:pt x="211" y="2711"/>
                    <a:pt x="4" y="2915"/>
                    <a:pt x="4" y="3167"/>
                  </a:cubicBezTo>
                  <a:lnTo>
                    <a:pt x="4" y="3439"/>
                  </a:lnTo>
                  <a:cubicBezTo>
                    <a:pt x="4" y="4100"/>
                    <a:pt x="544" y="4638"/>
                    <a:pt x="1205" y="4638"/>
                  </a:cubicBezTo>
                  <a:lnTo>
                    <a:pt x="2149" y="4638"/>
                  </a:lnTo>
                  <a:lnTo>
                    <a:pt x="2682" y="5036"/>
                  </a:lnTo>
                  <a:lnTo>
                    <a:pt x="2682" y="7137"/>
                  </a:lnTo>
                  <a:lnTo>
                    <a:pt x="2623" y="7089"/>
                  </a:lnTo>
                  <a:cubicBezTo>
                    <a:pt x="2631" y="7067"/>
                    <a:pt x="2631" y="7039"/>
                    <a:pt x="2631" y="7014"/>
                  </a:cubicBezTo>
                  <a:lnTo>
                    <a:pt x="2631" y="6669"/>
                  </a:lnTo>
                  <a:cubicBezTo>
                    <a:pt x="2631" y="6008"/>
                    <a:pt x="2091" y="5470"/>
                    <a:pt x="1429" y="5470"/>
                  </a:cubicBezTo>
                  <a:lnTo>
                    <a:pt x="460" y="5470"/>
                  </a:lnTo>
                  <a:cubicBezTo>
                    <a:pt x="208" y="5470"/>
                    <a:pt x="1" y="5675"/>
                    <a:pt x="1" y="5927"/>
                  </a:cubicBezTo>
                  <a:lnTo>
                    <a:pt x="1" y="6198"/>
                  </a:lnTo>
                  <a:cubicBezTo>
                    <a:pt x="1" y="6860"/>
                    <a:pt x="539" y="7397"/>
                    <a:pt x="1203" y="7397"/>
                  </a:cubicBezTo>
                  <a:lnTo>
                    <a:pt x="2147" y="7397"/>
                  </a:lnTo>
                  <a:lnTo>
                    <a:pt x="2679" y="7795"/>
                  </a:lnTo>
                  <a:lnTo>
                    <a:pt x="2679" y="9896"/>
                  </a:lnTo>
                  <a:lnTo>
                    <a:pt x="2620" y="9849"/>
                  </a:lnTo>
                  <a:cubicBezTo>
                    <a:pt x="2626" y="9826"/>
                    <a:pt x="2626" y="9798"/>
                    <a:pt x="2626" y="9773"/>
                  </a:cubicBezTo>
                  <a:lnTo>
                    <a:pt x="2645" y="9428"/>
                  </a:lnTo>
                  <a:cubicBezTo>
                    <a:pt x="2645" y="8767"/>
                    <a:pt x="2105" y="8229"/>
                    <a:pt x="1443" y="8229"/>
                  </a:cubicBezTo>
                  <a:lnTo>
                    <a:pt x="474" y="8229"/>
                  </a:lnTo>
                  <a:cubicBezTo>
                    <a:pt x="222" y="8229"/>
                    <a:pt x="15" y="8434"/>
                    <a:pt x="15" y="8686"/>
                  </a:cubicBezTo>
                  <a:lnTo>
                    <a:pt x="15" y="8958"/>
                  </a:lnTo>
                  <a:cubicBezTo>
                    <a:pt x="15" y="9619"/>
                    <a:pt x="553" y="10157"/>
                    <a:pt x="1217" y="10157"/>
                  </a:cubicBezTo>
                  <a:lnTo>
                    <a:pt x="2161" y="10157"/>
                  </a:lnTo>
                  <a:lnTo>
                    <a:pt x="2693" y="10555"/>
                  </a:lnTo>
                  <a:lnTo>
                    <a:pt x="2693" y="11692"/>
                  </a:lnTo>
                  <a:cubicBezTo>
                    <a:pt x="2693" y="11835"/>
                    <a:pt x="2813" y="11955"/>
                    <a:pt x="2956" y="11955"/>
                  </a:cubicBezTo>
                  <a:cubicBezTo>
                    <a:pt x="3099" y="11955"/>
                    <a:pt x="3220" y="11835"/>
                    <a:pt x="3220" y="11692"/>
                  </a:cubicBezTo>
                  <a:lnTo>
                    <a:pt x="3220" y="10555"/>
                  </a:lnTo>
                  <a:lnTo>
                    <a:pt x="3752" y="10157"/>
                  </a:lnTo>
                  <a:lnTo>
                    <a:pt x="4696" y="10157"/>
                  </a:lnTo>
                  <a:cubicBezTo>
                    <a:pt x="5357" y="10157"/>
                    <a:pt x="5898" y="9619"/>
                    <a:pt x="5898" y="8958"/>
                  </a:cubicBezTo>
                  <a:lnTo>
                    <a:pt x="5898" y="8686"/>
                  </a:lnTo>
                  <a:cubicBezTo>
                    <a:pt x="5898" y="8434"/>
                    <a:pt x="5690" y="8229"/>
                    <a:pt x="5438" y="8229"/>
                  </a:cubicBezTo>
                  <a:lnTo>
                    <a:pt x="4469" y="8229"/>
                  </a:lnTo>
                  <a:cubicBezTo>
                    <a:pt x="3808" y="8229"/>
                    <a:pt x="3267" y="8767"/>
                    <a:pt x="3267" y="9428"/>
                  </a:cubicBezTo>
                  <a:lnTo>
                    <a:pt x="3267" y="9773"/>
                  </a:lnTo>
                  <a:cubicBezTo>
                    <a:pt x="3267" y="9801"/>
                    <a:pt x="3270" y="9826"/>
                    <a:pt x="3276" y="9849"/>
                  </a:cubicBezTo>
                  <a:lnTo>
                    <a:pt x="3214" y="9896"/>
                  </a:lnTo>
                  <a:lnTo>
                    <a:pt x="3214" y="7795"/>
                  </a:lnTo>
                  <a:lnTo>
                    <a:pt x="3746" y="7397"/>
                  </a:lnTo>
                  <a:lnTo>
                    <a:pt x="4693" y="7397"/>
                  </a:lnTo>
                  <a:cubicBezTo>
                    <a:pt x="5354" y="7397"/>
                    <a:pt x="5895" y="6860"/>
                    <a:pt x="5895" y="6198"/>
                  </a:cubicBezTo>
                  <a:lnTo>
                    <a:pt x="5895" y="5927"/>
                  </a:lnTo>
                  <a:cubicBezTo>
                    <a:pt x="5895" y="5675"/>
                    <a:pt x="5688" y="5470"/>
                    <a:pt x="5435" y="5470"/>
                  </a:cubicBezTo>
                  <a:lnTo>
                    <a:pt x="4466" y="5470"/>
                  </a:lnTo>
                  <a:cubicBezTo>
                    <a:pt x="3802" y="5470"/>
                    <a:pt x="3264" y="6008"/>
                    <a:pt x="3264" y="6669"/>
                  </a:cubicBezTo>
                  <a:lnTo>
                    <a:pt x="3264" y="7014"/>
                  </a:lnTo>
                  <a:cubicBezTo>
                    <a:pt x="3264" y="7042"/>
                    <a:pt x="3267" y="7067"/>
                    <a:pt x="3270" y="7089"/>
                  </a:cubicBezTo>
                  <a:lnTo>
                    <a:pt x="3211" y="7137"/>
                  </a:lnTo>
                  <a:lnTo>
                    <a:pt x="3211" y="5036"/>
                  </a:lnTo>
                  <a:lnTo>
                    <a:pt x="3743" y="4638"/>
                  </a:lnTo>
                  <a:lnTo>
                    <a:pt x="4690" y="4638"/>
                  </a:lnTo>
                  <a:cubicBezTo>
                    <a:pt x="5351" y="4638"/>
                    <a:pt x="5889" y="4100"/>
                    <a:pt x="5889" y="3439"/>
                  </a:cubicBezTo>
                  <a:lnTo>
                    <a:pt x="5889" y="3167"/>
                  </a:lnTo>
                  <a:cubicBezTo>
                    <a:pt x="5889" y="2915"/>
                    <a:pt x="5685" y="2711"/>
                    <a:pt x="5433" y="2711"/>
                  </a:cubicBezTo>
                  <a:lnTo>
                    <a:pt x="4461" y="2711"/>
                  </a:lnTo>
                  <a:cubicBezTo>
                    <a:pt x="3799" y="2711"/>
                    <a:pt x="3262" y="3249"/>
                    <a:pt x="3262" y="3910"/>
                  </a:cubicBezTo>
                  <a:lnTo>
                    <a:pt x="3262" y="4254"/>
                  </a:lnTo>
                  <a:cubicBezTo>
                    <a:pt x="3262" y="4282"/>
                    <a:pt x="3264" y="4307"/>
                    <a:pt x="3267" y="4330"/>
                  </a:cubicBezTo>
                  <a:lnTo>
                    <a:pt x="3208" y="4377"/>
                  </a:lnTo>
                  <a:lnTo>
                    <a:pt x="3208" y="2940"/>
                  </a:lnTo>
                  <a:cubicBezTo>
                    <a:pt x="3631" y="2826"/>
                    <a:pt x="3942" y="2433"/>
                    <a:pt x="3942" y="1971"/>
                  </a:cubicBezTo>
                  <a:lnTo>
                    <a:pt x="3942" y="1932"/>
                  </a:lnTo>
                  <a:cubicBezTo>
                    <a:pt x="3942" y="1551"/>
                    <a:pt x="3841" y="1173"/>
                    <a:pt x="3648" y="842"/>
                  </a:cubicBezTo>
                  <a:lnTo>
                    <a:pt x="3262" y="181"/>
                  </a:lnTo>
                  <a:cubicBezTo>
                    <a:pt x="3192" y="61"/>
                    <a:pt x="3069" y="0"/>
                    <a:pt x="2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71"/>
          <p:cNvGrpSpPr/>
          <p:nvPr/>
        </p:nvGrpSpPr>
        <p:grpSpPr>
          <a:xfrm>
            <a:off x="4746889" y="3480139"/>
            <a:ext cx="398718" cy="398919"/>
            <a:chOff x="4323734" y="3482871"/>
            <a:chExt cx="398718" cy="398919"/>
          </a:xfrm>
        </p:grpSpPr>
        <p:sp>
          <p:nvSpPr>
            <p:cNvPr id="2245" name="Google Shape;2245;p71"/>
            <p:cNvSpPr/>
            <p:nvPr/>
          </p:nvSpPr>
          <p:spPr>
            <a:xfrm>
              <a:off x="4323734" y="3654990"/>
              <a:ext cx="398718" cy="226800"/>
            </a:xfrm>
            <a:custGeom>
              <a:avLst/>
              <a:gdLst/>
              <a:ahLst/>
              <a:cxnLst/>
              <a:rect l="l" t="t" r="r" b="b"/>
              <a:pathLst>
                <a:path w="17930" h="10199" extrusionOk="0">
                  <a:moveTo>
                    <a:pt x="8441" y="3380"/>
                  </a:moveTo>
                  <a:cubicBezTo>
                    <a:pt x="8544" y="3380"/>
                    <a:pt x="8645" y="3382"/>
                    <a:pt x="8646" y="3382"/>
                  </a:cubicBezTo>
                  <a:cubicBezTo>
                    <a:pt x="8699" y="3408"/>
                    <a:pt x="8862" y="3506"/>
                    <a:pt x="9122" y="3662"/>
                  </a:cubicBezTo>
                  <a:cubicBezTo>
                    <a:pt x="9823" y="4083"/>
                    <a:pt x="9470" y="3814"/>
                    <a:pt x="10439" y="4674"/>
                  </a:cubicBezTo>
                  <a:cubicBezTo>
                    <a:pt x="10577" y="4798"/>
                    <a:pt x="10718" y="4826"/>
                    <a:pt x="10896" y="4826"/>
                  </a:cubicBezTo>
                  <a:cubicBezTo>
                    <a:pt x="11006" y="4826"/>
                    <a:pt x="11130" y="4815"/>
                    <a:pt x="11276" y="4811"/>
                  </a:cubicBezTo>
                  <a:cubicBezTo>
                    <a:pt x="11436" y="4808"/>
                    <a:pt x="11599" y="4730"/>
                    <a:pt x="11753" y="4657"/>
                  </a:cubicBezTo>
                  <a:cubicBezTo>
                    <a:pt x="11843" y="4612"/>
                    <a:pt x="12005" y="4538"/>
                    <a:pt x="12081" y="4538"/>
                  </a:cubicBezTo>
                  <a:cubicBezTo>
                    <a:pt x="12094" y="4538"/>
                    <a:pt x="12104" y="4540"/>
                    <a:pt x="12111" y="4545"/>
                  </a:cubicBezTo>
                  <a:lnTo>
                    <a:pt x="12341" y="4702"/>
                  </a:lnTo>
                  <a:cubicBezTo>
                    <a:pt x="12475" y="4797"/>
                    <a:pt x="12515" y="4791"/>
                    <a:pt x="13246" y="4909"/>
                  </a:cubicBezTo>
                  <a:cubicBezTo>
                    <a:pt x="13274" y="4914"/>
                    <a:pt x="13302" y="4916"/>
                    <a:pt x="13330" y="4916"/>
                  </a:cubicBezTo>
                  <a:cubicBezTo>
                    <a:pt x="13554" y="4916"/>
                    <a:pt x="13769" y="4780"/>
                    <a:pt x="13914" y="4780"/>
                  </a:cubicBezTo>
                  <a:cubicBezTo>
                    <a:pt x="13943" y="4780"/>
                    <a:pt x="13970" y="4786"/>
                    <a:pt x="13994" y="4800"/>
                  </a:cubicBezTo>
                  <a:cubicBezTo>
                    <a:pt x="14156" y="4909"/>
                    <a:pt x="14582" y="5186"/>
                    <a:pt x="14759" y="5212"/>
                  </a:cubicBezTo>
                  <a:cubicBezTo>
                    <a:pt x="14945" y="5213"/>
                    <a:pt x="15179" y="5287"/>
                    <a:pt x="15402" y="5287"/>
                  </a:cubicBezTo>
                  <a:cubicBezTo>
                    <a:pt x="15591" y="5287"/>
                    <a:pt x="15772" y="5234"/>
                    <a:pt x="15907" y="5038"/>
                  </a:cubicBezTo>
                  <a:cubicBezTo>
                    <a:pt x="15925" y="5024"/>
                    <a:pt x="15956" y="5003"/>
                    <a:pt x="15988" y="5003"/>
                  </a:cubicBezTo>
                  <a:cubicBezTo>
                    <a:pt x="15996" y="5003"/>
                    <a:pt x="16003" y="5004"/>
                    <a:pt x="16011" y="5007"/>
                  </a:cubicBezTo>
                  <a:cubicBezTo>
                    <a:pt x="16860" y="5341"/>
                    <a:pt x="16487" y="5234"/>
                    <a:pt x="17389" y="5388"/>
                  </a:cubicBezTo>
                  <a:lnTo>
                    <a:pt x="17389" y="7332"/>
                  </a:lnTo>
                  <a:lnTo>
                    <a:pt x="16795" y="7234"/>
                  </a:lnTo>
                  <a:cubicBezTo>
                    <a:pt x="16782" y="7233"/>
                    <a:pt x="16777" y="7232"/>
                    <a:pt x="16756" y="7232"/>
                  </a:cubicBezTo>
                  <a:cubicBezTo>
                    <a:pt x="16694" y="7232"/>
                    <a:pt x="16497" y="7239"/>
                    <a:pt x="15593" y="7262"/>
                  </a:cubicBezTo>
                  <a:lnTo>
                    <a:pt x="14932" y="7178"/>
                  </a:lnTo>
                  <a:cubicBezTo>
                    <a:pt x="14584" y="7133"/>
                    <a:pt x="14378" y="6744"/>
                    <a:pt x="13900" y="6744"/>
                  </a:cubicBezTo>
                  <a:cubicBezTo>
                    <a:pt x="13790" y="6744"/>
                    <a:pt x="13666" y="6764"/>
                    <a:pt x="13523" y="6814"/>
                  </a:cubicBezTo>
                  <a:cubicBezTo>
                    <a:pt x="13428" y="6847"/>
                    <a:pt x="13353" y="6860"/>
                    <a:pt x="13276" y="6860"/>
                  </a:cubicBezTo>
                  <a:cubicBezTo>
                    <a:pt x="13043" y="6860"/>
                    <a:pt x="12792" y="6746"/>
                    <a:pt x="11921" y="6746"/>
                  </a:cubicBezTo>
                  <a:cubicBezTo>
                    <a:pt x="11765" y="6746"/>
                    <a:pt x="11588" y="6749"/>
                    <a:pt x="11389" y="6758"/>
                  </a:cubicBezTo>
                  <a:cubicBezTo>
                    <a:pt x="11243" y="6766"/>
                    <a:pt x="11131" y="6887"/>
                    <a:pt x="11136" y="7033"/>
                  </a:cubicBezTo>
                  <a:cubicBezTo>
                    <a:pt x="11146" y="7252"/>
                    <a:pt x="11258" y="7277"/>
                    <a:pt x="11560" y="7277"/>
                  </a:cubicBezTo>
                  <a:cubicBezTo>
                    <a:pt x="11651" y="7277"/>
                    <a:pt x="11760" y="7275"/>
                    <a:pt x="11888" y="7275"/>
                  </a:cubicBezTo>
                  <a:cubicBezTo>
                    <a:pt x="12203" y="7275"/>
                    <a:pt x="12636" y="7289"/>
                    <a:pt x="13223" y="7386"/>
                  </a:cubicBezTo>
                  <a:cubicBezTo>
                    <a:pt x="13263" y="7392"/>
                    <a:pt x="13299" y="7395"/>
                    <a:pt x="13334" y="7395"/>
                  </a:cubicBezTo>
                  <a:cubicBezTo>
                    <a:pt x="13454" y="7395"/>
                    <a:pt x="13557" y="7360"/>
                    <a:pt x="13691" y="7313"/>
                  </a:cubicBezTo>
                  <a:cubicBezTo>
                    <a:pt x="13753" y="7291"/>
                    <a:pt x="13810" y="7282"/>
                    <a:pt x="13862" y="7282"/>
                  </a:cubicBezTo>
                  <a:cubicBezTo>
                    <a:pt x="14188" y="7282"/>
                    <a:pt x="14370" y="7639"/>
                    <a:pt x="14862" y="7699"/>
                  </a:cubicBezTo>
                  <a:cubicBezTo>
                    <a:pt x="15381" y="7765"/>
                    <a:pt x="15455" y="7788"/>
                    <a:pt x="15671" y="7788"/>
                  </a:cubicBezTo>
                  <a:cubicBezTo>
                    <a:pt x="15841" y="7788"/>
                    <a:pt x="16099" y="7774"/>
                    <a:pt x="16731" y="7755"/>
                  </a:cubicBezTo>
                  <a:lnTo>
                    <a:pt x="17389" y="7865"/>
                  </a:lnTo>
                  <a:lnTo>
                    <a:pt x="17389" y="9669"/>
                  </a:lnTo>
                  <a:lnTo>
                    <a:pt x="513" y="9669"/>
                  </a:lnTo>
                  <a:lnTo>
                    <a:pt x="513" y="7901"/>
                  </a:lnTo>
                  <a:cubicBezTo>
                    <a:pt x="763" y="7691"/>
                    <a:pt x="864" y="7554"/>
                    <a:pt x="922" y="7495"/>
                  </a:cubicBezTo>
                  <a:cubicBezTo>
                    <a:pt x="937" y="7493"/>
                    <a:pt x="957" y="7492"/>
                    <a:pt x="983" y="7492"/>
                  </a:cubicBezTo>
                  <a:cubicBezTo>
                    <a:pt x="1079" y="7492"/>
                    <a:pt x="1251" y="7503"/>
                    <a:pt x="1488" y="7514"/>
                  </a:cubicBezTo>
                  <a:cubicBezTo>
                    <a:pt x="1556" y="7540"/>
                    <a:pt x="2500" y="7999"/>
                    <a:pt x="2505" y="8002"/>
                  </a:cubicBezTo>
                  <a:cubicBezTo>
                    <a:pt x="2614" y="8055"/>
                    <a:pt x="2581" y="8041"/>
                    <a:pt x="3844" y="8324"/>
                  </a:cubicBezTo>
                  <a:cubicBezTo>
                    <a:pt x="3899" y="8336"/>
                    <a:pt x="3947" y="8342"/>
                    <a:pt x="3994" y="8342"/>
                  </a:cubicBezTo>
                  <a:cubicBezTo>
                    <a:pt x="4233" y="8342"/>
                    <a:pt x="4410" y="8173"/>
                    <a:pt x="5029" y="7711"/>
                  </a:cubicBezTo>
                  <a:cubicBezTo>
                    <a:pt x="5209" y="7579"/>
                    <a:pt x="6394" y="6974"/>
                    <a:pt x="6735" y="6870"/>
                  </a:cubicBezTo>
                  <a:cubicBezTo>
                    <a:pt x="6783" y="6856"/>
                    <a:pt x="6873" y="6848"/>
                    <a:pt x="7010" y="6848"/>
                  </a:cubicBezTo>
                  <a:cubicBezTo>
                    <a:pt x="7480" y="6848"/>
                    <a:pt x="8499" y="6944"/>
                    <a:pt x="10232" y="7226"/>
                  </a:cubicBezTo>
                  <a:cubicBezTo>
                    <a:pt x="10249" y="7229"/>
                    <a:pt x="10266" y="7230"/>
                    <a:pt x="10282" y="7230"/>
                  </a:cubicBezTo>
                  <a:cubicBezTo>
                    <a:pt x="10584" y="7230"/>
                    <a:pt x="10643" y="6761"/>
                    <a:pt x="10316" y="6708"/>
                  </a:cubicBezTo>
                  <a:cubicBezTo>
                    <a:pt x="9169" y="6520"/>
                    <a:pt x="7786" y="6324"/>
                    <a:pt x="7025" y="6324"/>
                  </a:cubicBezTo>
                  <a:cubicBezTo>
                    <a:pt x="6831" y="6324"/>
                    <a:pt x="6677" y="6337"/>
                    <a:pt x="6578" y="6366"/>
                  </a:cubicBezTo>
                  <a:cubicBezTo>
                    <a:pt x="6206" y="6478"/>
                    <a:pt x="4956" y="7108"/>
                    <a:pt x="4713" y="7287"/>
                  </a:cubicBezTo>
                  <a:cubicBezTo>
                    <a:pt x="4309" y="7584"/>
                    <a:pt x="4054" y="7792"/>
                    <a:pt x="3984" y="7817"/>
                  </a:cubicBezTo>
                  <a:cubicBezTo>
                    <a:pt x="3982" y="7817"/>
                    <a:pt x="2830" y="7568"/>
                    <a:pt x="2718" y="7523"/>
                  </a:cubicBezTo>
                  <a:cubicBezTo>
                    <a:pt x="1460" y="6921"/>
                    <a:pt x="1726" y="7005"/>
                    <a:pt x="1253" y="6979"/>
                  </a:cubicBezTo>
                  <a:cubicBezTo>
                    <a:pt x="1139" y="6973"/>
                    <a:pt x="1047" y="6968"/>
                    <a:pt x="969" y="6968"/>
                  </a:cubicBezTo>
                  <a:cubicBezTo>
                    <a:pt x="754" y="6968"/>
                    <a:pt x="652" y="7007"/>
                    <a:pt x="508" y="7161"/>
                  </a:cubicBezTo>
                  <a:lnTo>
                    <a:pt x="508" y="5411"/>
                  </a:lnTo>
                  <a:lnTo>
                    <a:pt x="917" y="5016"/>
                  </a:lnTo>
                  <a:lnTo>
                    <a:pt x="1488" y="5038"/>
                  </a:lnTo>
                  <a:lnTo>
                    <a:pt x="2536" y="5539"/>
                  </a:lnTo>
                  <a:lnTo>
                    <a:pt x="3281" y="6142"/>
                  </a:lnTo>
                  <a:cubicBezTo>
                    <a:pt x="3351" y="6197"/>
                    <a:pt x="3519" y="6216"/>
                    <a:pt x="3672" y="6216"/>
                  </a:cubicBezTo>
                  <a:cubicBezTo>
                    <a:pt x="3788" y="6216"/>
                    <a:pt x="3896" y="6205"/>
                    <a:pt x="3945" y="6192"/>
                  </a:cubicBezTo>
                  <a:cubicBezTo>
                    <a:pt x="4161" y="6139"/>
                    <a:pt x="4276" y="5918"/>
                    <a:pt x="4329" y="5778"/>
                  </a:cubicBezTo>
                  <a:lnTo>
                    <a:pt x="4724" y="5383"/>
                  </a:lnTo>
                  <a:cubicBezTo>
                    <a:pt x="6021" y="4741"/>
                    <a:pt x="6738" y="4394"/>
                    <a:pt x="6733" y="4394"/>
                  </a:cubicBezTo>
                  <a:lnTo>
                    <a:pt x="6733" y="4394"/>
                  </a:lnTo>
                  <a:cubicBezTo>
                    <a:pt x="6733" y="4394"/>
                    <a:pt x="6733" y="4394"/>
                    <a:pt x="6733" y="4394"/>
                  </a:cubicBezTo>
                  <a:cubicBezTo>
                    <a:pt x="6811" y="4366"/>
                    <a:pt x="6934" y="4282"/>
                    <a:pt x="8215" y="3394"/>
                  </a:cubicBezTo>
                  <a:cubicBezTo>
                    <a:pt x="8230" y="3382"/>
                    <a:pt x="8337" y="3380"/>
                    <a:pt x="8441" y="3380"/>
                  </a:cubicBezTo>
                  <a:close/>
                  <a:moveTo>
                    <a:pt x="11068" y="0"/>
                  </a:moveTo>
                  <a:cubicBezTo>
                    <a:pt x="10889" y="0"/>
                    <a:pt x="10692" y="89"/>
                    <a:pt x="10405" y="186"/>
                  </a:cubicBezTo>
                  <a:cubicBezTo>
                    <a:pt x="9752" y="404"/>
                    <a:pt x="9932" y="295"/>
                    <a:pt x="9223" y="959"/>
                  </a:cubicBezTo>
                  <a:cubicBezTo>
                    <a:pt x="8771" y="1385"/>
                    <a:pt x="8677" y="1474"/>
                    <a:pt x="8598" y="1474"/>
                  </a:cubicBezTo>
                  <a:cubicBezTo>
                    <a:pt x="8566" y="1474"/>
                    <a:pt x="8537" y="1460"/>
                    <a:pt x="8486" y="1447"/>
                  </a:cubicBezTo>
                  <a:cubicBezTo>
                    <a:pt x="8382" y="1418"/>
                    <a:pt x="8278" y="1390"/>
                    <a:pt x="8166" y="1390"/>
                  </a:cubicBezTo>
                  <a:cubicBezTo>
                    <a:pt x="8071" y="1390"/>
                    <a:pt x="7970" y="1411"/>
                    <a:pt x="7862" y="1469"/>
                  </a:cubicBezTo>
                  <a:lnTo>
                    <a:pt x="6727" y="2063"/>
                  </a:lnTo>
                  <a:cubicBezTo>
                    <a:pt x="6558" y="1999"/>
                    <a:pt x="6417" y="1923"/>
                    <a:pt x="6242" y="1923"/>
                  </a:cubicBezTo>
                  <a:cubicBezTo>
                    <a:pt x="6187" y="1923"/>
                    <a:pt x="6129" y="1931"/>
                    <a:pt x="6066" y="1948"/>
                  </a:cubicBezTo>
                  <a:lnTo>
                    <a:pt x="5506" y="2102"/>
                  </a:lnTo>
                  <a:cubicBezTo>
                    <a:pt x="5365" y="2139"/>
                    <a:pt x="5284" y="2284"/>
                    <a:pt x="5323" y="2424"/>
                  </a:cubicBezTo>
                  <a:cubicBezTo>
                    <a:pt x="5362" y="2564"/>
                    <a:pt x="5453" y="2610"/>
                    <a:pt x="5567" y="2610"/>
                  </a:cubicBezTo>
                  <a:cubicBezTo>
                    <a:pt x="5764" y="2610"/>
                    <a:pt x="6028" y="2475"/>
                    <a:pt x="6209" y="2452"/>
                  </a:cubicBezTo>
                  <a:cubicBezTo>
                    <a:pt x="6218" y="2450"/>
                    <a:pt x="6228" y="2448"/>
                    <a:pt x="6239" y="2448"/>
                  </a:cubicBezTo>
                  <a:cubicBezTo>
                    <a:pt x="6364" y="2448"/>
                    <a:pt x="6574" y="2608"/>
                    <a:pt x="6759" y="2608"/>
                  </a:cubicBezTo>
                  <a:cubicBezTo>
                    <a:pt x="6799" y="2608"/>
                    <a:pt x="6839" y="2600"/>
                    <a:pt x="6875" y="2581"/>
                  </a:cubicBezTo>
                  <a:cubicBezTo>
                    <a:pt x="7911" y="2052"/>
                    <a:pt x="8069" y="1916"/>
                    <a:pt x="8200" y="1916"/>
                  </a:cubicBezTo>
                  <a:cubicBezTo>
                    <a:pt x="8261" y="1916"/>
                    <a:pt x="8315" y="1946"/>
                    <a:pt x="8450" y="1979"/>
                  </a:cubicBezTo>
                  <a:cubicBezTo>
                    <a:pt x="8512" y="1994"/>
                    <a:pt x="8570" y="2002"/>
                    <a:pt x="8624" y="2002"/>
                  </a:cubicBezTo>
                  <a:cubicBezTo>
                    <a:pt x="9021" y="2002"/>
                    <a:pt x="9266" y="1595"/>
                    <a:pt x="10125" y="844"/>
                  </a:cubicBezTo>
                  <a:cubicBezTo>
                    <a:pt x="10144" y="831"/>
                    <a:pt x="10976" y="537"/>
                    <a:pt x="11072" y="537"/>
                  </a:cubicBezTo>
                  <a:cubicBezTo>
                    <a:pt x="11076" y="537"/>
                    <a:pt x="11079" y="538"/>
                    <a:pt x="11080" y="539"/>
                  </a:cubicBezTo>
                  <a:cubicBezTo>
                    <a:pt x="12064" y="1194"/>
                    <a:pt x="11265" y="1071"/>
                    <a:pt x="12526" y="1329"/>
                  </a:cubicBezTo>
                  <a:cubicBezTo>
                    <a:pt x="12548" y="1332"/>
                    <a:pt x="12599" y="1402"/>
                    <a:pt x="12638" y="1449"/>
                  </a:cubicBezTo>
                  <a:cubicBezTo>
                    <a:pt x="13019" y="1948"/>
                    <a:pt x="12963" y="1671"/>
                    <a:pt x="13341" y="2099"/>
                  </a:cubicBezTo>
                  <a:cubicBezTo>
                    <a:pt x="13659" y="2455"/>
                    <a:pt x="13834" y="2543"/>
                    <a:pt x="14029" y="2543"/>
                  </a:cubicBezTo>
                  <a:cubicBezTo>
                    <a:pt x="14221" y="2543"/>
                    <a:pt x="14433" y="2458"/>
                    <a:pt x="14817" y="2458"/>
                  </a:cubicBezTo>
                  <a:cubicBezTo>
                    <a:pt x="14851" y="2472"/>
                    <a:pt x="14960" y="2570"/>
                    <a:pt x="15084" y="2665"/>
                  </a:cubicBezTo>
                  <a:cubicBezTo>
                    <a:pt x="15196" y="2755"/>
                    <a:pt x="15330" y="2784"/>
                    <a:pt x="15464" y="2784"/>
                  </a:cubicBezTo>
                  <a:cubicBezTo>
                    <a:pt x="15694" y="2784"/>
                    <a:pt x="15924" y="2700"/>
                    <a:pt x="16046" y="2700"/>
                  </a:cubicBezTo>
                  <a:cubicBezTo>
                    <a:pt x="16065" y="2700"/>
                    <a:pt x="16081" y="2702"/>
                    <a:pt x="16095" y="2707"/>
                  </a:cubicBezTo>
                  <a:lnTo>
                    <a:pt x="17039" y="3267"/>
                  </a:lnTo>
                  <a:cubicBezTo>
                    <a:pt x="17148" y="3332"/>
                    <a:pt x="17235" y="3340"/>
                    <a:pt x="17370" y="3354"/>
                  </a:cubicBezTo>
                  <a:cubicBezTo>
                    <a:pt x="17381" y="3354"/>
                    <a:pt x="17389" y="3360"/>
                    <a:pt x="17400" y="3360"/>
                  </a:cubicBezTo>
                  <a:lnTo>
                    <a:pt x="17400" y="4861"/>
                  </a:lnTo>
                  <a:cubicBezTo>
                    <a:pt x="17148" y="4819"/>
                    <a:pt x="16857" y="4769"/>
                    <a:pt x="16829" y="4766"/>
                  </a:cubicBezTo>
                  <a:lnTo>
                    <a:pt x="16213" y="4525"/>
                  </a:lnTo>
                  <a:cubicBezTo>
                    <a:pt x="16138" y="4496"/>
                    <a:pt x="16066" y="4484"/>
                    <a:pt x="15998" y="4484"/>
                  </a:cubicBezTo>
                  <a:cubicBezTo>
                    <a:pt x="15740" y="4484"/>
                    <a:pt x="15543" y="4660"/>
                    <a:pt x="15479" y="4755"/>
                  </a:cubicBezTo>
                  <a:cubicBezTo>
                    <a:pt x="15467" y="4763"/>
                    <a:pt x="15460" y="4767"/>
                    <a:pt x="15440" y="4767"/>
                  </a:cubicBezTo>
                  <a:cubicBezTo>
                    <a:pt x="15393" y="4767"/>
                    <a:pt x="15275" y="4744"/>
                    <a:pt x="14854" y="4696"/>
                  </a:cubicBezTo>
                  <a:cubicBezTo>
                    <a:pt x="14414" y="4533"/>
                    <a:pt x="14314" y="4263"/>
                    <a:pt x="13945" y="4263"/>
                  </a:cubicBezTo>
                  <a:cubicBezTo>
                    <a:pt x="13832" y="4263"/>
                    <a:pt x="13695" y="4288"/>
                    <a:pt x="13515" y="4349"/>
                  </a:cubicBezTo>
                  <a:cubicBezTo>
                    <a:pt x="13459" y="4371"/>
                    <a:pt x="13369" y="4399"/>
                    <a:pt x="13347" y="4399"/>
                  </a:cubicBezTo>
                  <a:cubicBezTo>
                    <a:pt x="12918" y="4329"/>
                    <a:pt x="12708" y="4298"/>
                    <a:pt x="12660" y="4284"/>
                  </a:cubicBezTo>
                  <a:cubicBezTo>
                    <a:pt x="12446" y="4140"/>
                    <a:pt x="12324" y="4018"/>
                    <a:pt x="12108" y="4018"/>
                  </a:cubicBezTo>
                  <a:cubicBezTo>
                    <a:pt x="11971" y="4018"/>
                    <a:pt x="11798" y="4067"/>
                    <a:pt x="11540" y="4189"/>
                  </a:cubicBezTo>
                  <a:cubicBezTo>
                    <a:pt x="11279" y="4312"/>
                    <a:pt x="11330" y="4287"/>
                    <a:pt x="11069" y="4298"/>
                  </a:cubicBezTo>
                  <a:cubicBezTo>
                    <a:pt x="10990" y="4302"/>
                    <a:pt x="10940" y="4308"/>
                    <a:pt x="10900" y="4308"/>
                  </a:cubicBezTo>
                  <a:cubicBezTo>
                    <a:pt x="10776" y="4308"/>
                    <a:pt x="10762" y="4250"/>
                    <a:pt x="10344" y="3881"/>
                  </a:cubicBezTo>
                  <a:cubicBezTo>
                    <a:pt x="9901" y="3486"/>
                    <a:pt x="10100" y="3632"/>
                    <a:pt x="9405" y="3214"/>
                  </a:cubicBezTo>
                  <a:cubicBezTo>
                    <a:pt x="8850" y="2878"/>
                    <a:pt x="8817" y="2861"/>
                    <a:pt x="8663" y="2861"/>
                  </a:cubicBezTo>
                  <a:cubicBezTo>
                    <a:pt x="8563" y="2861"/>
                    <a:pt x="8478" y="2859"/>
                    <a:pt x="8405" y="2859"/>
                  </a:cubicBezTo>
                  <a:cubicBezTo>
                    <a:pt x="8185" y="2859"/>
                    <a:pt x="8065" y="2873"/>
                    <a:pt x="7929" y="2968"/>
                  </a:cubicBezTo>
                  <a:cubicBezTo>
                    <a:pt x="7041" y="3585"/>
                    <a:pt x="6745" y="3793"/>
                    <a:pt x="6580" y="3892"/>
                  </a:cubicBezTo>
                  <a:lnTo>
                    <a:pt x="6580" y="3892"/>
                  </a:lnTo>
                  <a:cubicBezTo>
                    <a:pt x="6586" y="3891"/>
                    <a:pt x="6592" y="3889"/>
                    <a:pt x="6598" y="3887"/>
                  </a:cubicBezTo>
                  <a:lnTo>
                    <a:pt x="6598" y="3887"/>
                  </a:lnTo>
                  <a:cubicBezTo>
                    <a:pt x="6592" y="3889"/>
                    <a:pt x="6584" y="3892"/>
                    <a:pt x="6576" y="3895"/>
                  </a:cubicBezTo>
                  <a:lnTo>
                    <a:pt x="6576" y="3895"/>
                  </a:lnTo>
                  <a:cubicBezTo>
                    <a:pt x="6577" y="3894"/>
                    <a:pt x="6579" y="3893"/>
                    <a:pt x="6580" y="3892"/>
                  </a:cubicBezTo>
                  <a:lnTo>
                    <a:pt x="6580" y="3892"/>
                  </a:lnTo>
                  <a:cubicBezTo>
                    <a:pt x="6564" y="3898"/>
                    <a:pt x="6550" y="3903"/>
                    <a:pt x="6542" y="3909"/>
                  </a:cubicBezTo>
                  <a:cubicBezTo>
                    <a:pt x="6555" y="3903"/>
                    <a:pt x="6566" y="3899"/>
                    <a:pt x="6576" y="3895"/>
                  </a:cubicBezTo>
                  <a:lnTo>
                    <a:pt x="6576" y="3895"/>
                  </a:lnTo>
                  <a:cubicBezTo>
                    <a:pt x="6452" y="3970"/>
                    <a:pt x="6402" y="3983"/>
                    <a:pt x="6223" y="4069"/>
                  </a:cubicBezTo>
                  <a:cubicBezTo>
                    <a:pt x="5660" y="4346"/>
                    <a:pt x="4469" y="4932"/>
                    <a:pt x="4466" y="4934"/>
                  </a:cubicBezTo>
                  <a:cubicBezTo>
                    <a:pt x="4441" y="4948"/>
                    <a:pt x="4416" y="4962"/>
                    <a:pt x="4396" y="4985"/>
                  </a:cubicBezTo>
                  <a:cubicBezTo>
                    <a:pt x="3940" y="5453"/>
                    <a:pt x="3898" y="5453"/>
                    <a:pt x="3864" y="5559"/>
                  </a:cubicBezTo>
                  <a:cubicBezTo>
                    <a:pt x="3850" y="5604"/>
                    <a:pt x="3822" y="5660"/>
                    <a:pt x="3799" y="5688"/>
                  </a:cubicBezTo>
                  <a:cubicBezTo>
                    <a:pt x="3777" y="5689"/>
                    <a:pt x="3749" y="5690"/>
                    <a:pt x="3716" y="5690"/>
                  </a:cubicBezTo>
                  <a:cubicBezTo>
                    <a:pt x="3670" y="5690"/>
                    <a:pt x="3616" y="5688"/>
                    <a:pt x="3561" y="5685"/>
                  </a:cubicBezTo>
                  <a:cubicBezTo>
                    <a:pt x="2805" y="5077"/>
                    <a:pt x="2850" y="5102"/>
                    <a:pt x="2802" y="5083"/>
                  </a:cubicBezTo>
                  <a:cubicBezTo>
                    <a:pt x="1617" y="4523"/>
                    <a:pt x="1673" y="4525"/>
                    <a:pt x="1581" y="4517"/>
                  </a:cubicBezTo>
                  <a:lnTo>
                    <a:pt x="844" y="4483"/>
                  </a:lnTo>
                  <a:cubicBezTo>
                    <a:pt x="839" y="4483"/>
                    <a:pt x="834" y="4483"/>
                    <a:pt x="829" y="4483"/>
                  </a:cubicBezTo>
                  <a:cubicBezTo>
                    <a:pt x="675" y="4483"/>
                    <a:pt x="614" y="4609"/>
                    <a:pt x="522" y="4679"/>
                  </a:cubicBezTo>
                  <a:lnTo>
                    <a:pt x="522" y="3136"/>
                  </a:lnTo>
                  <a:lnTo>
                    <a:pt x="1441" y="2578"/>
                  </a:lnTo>
                  <a:lnTo>
                    <a:pt x="1959" y="2578"/>
                  </a:lnTo>
                  <a:cubicBezTo>
                    <a:pt x="2478" y="2745"/>
                    <a:pt x="2618" y="2831"/>
                    <a:pt x="2728" y="2831"/>
                  </a:cubicBezTo>
                  <a:cubicBezTo>
                    <a:pt x="2756" y="2831"/>
                    <a:pt x="2783" y="2825"/>
                    <a:pt x="2813" y="2814"/>
                  </a:cubicBezTo>
                  <a:lnTo>
                    <a:pt x="3783" y="2463"/>
                  </a:lnTo>
                  <a:cubicBezTo>
                    <a:pt x="3795" y="2459"/>
                    <a:pt x="3808" y="2457"/>
                    <a:pt x="3822" y="2457"/>
                  </a:cubicBezTo>
                  <a:cubicBezTo>
                    <a:pt x="3923" y="2457"/>
                    <a:pt x="4076" y="2566"/>
                    <a:pt x="4374" y="2676"/>
                  </a:cubicBezTo>
                  <a:cubicBezTo>
                    <a:pt x="4403" y="2687"/>
                    <a:pt x="4433" y="2691"/>
                    <a:pt x="4462" y="2691"/>
                  </a:cubicBezTo>
                  <a:cubicBezTo>
                    <a:pt x="4571" y="2691"/>
                    <a:pt x="4672" y="2626"/>
                    <a:pt x="4710" y="2522"/>
                  </a:cubicBezTo>
                  <a:cubicBezTo>
                    <a:pt x="4760" y="2385"/>
                    <a:pt x="4693" y="2234"/>
                    <a:pt x="4556" y="2186"/>
                  </a:cubicBezTo>
                  <a:cubicBezTo>
                    <a:pt x="4265" y="2080"/>
                    <a:pt x="4070" y="1931"/>
                    <a:pt x="3830" y="1931"/>
                  </a:cubicBezTo>
                  <a:cubicBezTo>
                    <a:pt x="3760" y="1931"/>
                    <a:pt x="3687" y="1944"/>
                    <a:pt x="3606" y="1973"/>
                  </a:cubicBezTo>
                  <a:lnTo>
                    <a:pt x="2724" y="2290"/>
                  </a:lnTo>
                  <a:cubicBezTo>
                    <a:pt x="2126" y="2084"/>
                    <a:pt x="2114" y="2053"/>
                    <a:pt x="1946" y="2053"/>
                  </a:cubicBezTo>
                  <a:cubicBezTo>
                    <a:pt x="1872" y="2053"/>
                    <a:pt x="1769" y="2059"/>
                    <a:pt x="1574" y="2059"/>
                  </a:cubicBezTo>
                  <a:cubicBezTo>
                    <a:pt x="1515" y="2059"/>
                    <a:pt x="1448" y="2059"/>
                    <a:pt x="1371" y="2057"/>
                  </a:cubicBezTo>
                  <a:cubicBezTo>
                    <a:pt x="1320" y="2057"/>
                    <a:pt x="1275" y="2071"/>
                    <a:pt x="1233" y="2094"/>
                  </a:cubicBezTo>
                  <a:lnTo>
                    <a:pt x="127" y="2766"/>
                  </a:lnTo>
                  <a:cubicBezTo>
                    <a:pt x="48" y="2816"/>
                    <a:pt x="1" y="2900"/>
                    <a:pt x="1" y="2990"/>
                  </a:cubicBezTo>
                  <a:lnTo>
                    <a:pt x="1" y="9935"/>
                  </a:lnTo>
                  <a:cubicBezTo>
                    <a:pt x="1" y="10078"/>
                    <a:pt x="118" y="10198"/>
                    <a:pt x="264" y="10198"/>
                  </a:cubicBezTo>
                  <a:lnTo>
                    <a:pt x="17666" y="10198"/>
                  </a:lnTo>
                  <a:cubicBezTo>
                    <a:pt x="17809" y="10198"/>
                    <a:pt x="17930" y="10078"/>
                    <a:pt x="17930" y="9935"/>
                  </a:cubicBezTo>
                  <a:lnTo>
                    <a:pt x="17930" y="3125"/>
                  </a:lnTo>
                  <a:cubicBezTo>
                    <a:pt x="17919" y="2987"/>
                    <a:pt x="17821" y="2878"/>
                    <a:pt x="17692" y="2861"/>
                  </a:cubicBezTo>
                  <a:cubicBezTo>
                    <a:pt x="17568" y="2844"/>
                    <a:pt x="17482" y="2836"/>
                    <a:pt x="17414" y="2830"/>
                  </a:cubicBezTo>
                  <a:cubicBezTo>
                    <a:pt x="17204" y="2808"/>
                    <a:pt x="17459" y="2878"/>
                    <a:pt x="16353" y="2253"/>
                  </a:cubicBezTo>
                  <a:cubicBezTo>
                    <a:pt x="16260" y="2198"/>
                    <a:pt x="16152" y="2179"/>
                    <a:pt x="16043" y="2179"/>
                  </a:cubicBezTo>
                  <a:cubicBezTo>
                    <a:pt x="15810" y="2179"/>
                    <a:pt x="15571" y="2264"/>
                    <a:pt x="15452" y="2264"/>
                  </a:cubicBezTo>
                  <a:cubicBezTo>
                    <a:pt x="15432" y="2264"/>
                    <a:pt x="15415" y="2262"/>
                    <a:pt x="15403" y="2256"/>
                  </a:cubicBezTo>
                  <a:cubicBezTo>
                    <a:pt x="15180" y="2077"/>
                    <a:pt x="15046" y="1933"/>
                    <a:pt x="14811" y="1933"/>
                  </a:cubicBezTo>
                  <a:cubicBezTo>
                    <a:pt x="14789" y="1933"/>
                    <a:pt x="14766" y="1934"/>
                    <a:pt x="14742" y="1937"/>
                  </a:cubicBezTo>
                  <a:lnTo>
                    <a:pt x="14025" y="2018"/>
                  </a:lnTo>
                  <a:cubicBezTo>
                    <a:pt x="13896" y="1993"/>
                    <a:pt x="13618" y="1553"/>
                    <a:pt x="13364" y="1419"/>
                  </a:cubicBezTo>
                  <a:cubicBezTo>
                    <a:pt x="13025" y="1245"/>
                    <a:pt x="12999" y="889"/>
                    <a:pt x="12627" y="813"/>
                  </a:cubicBezTo>
                  <a:cubicBezTo>
                    <a:pt x="12313" y="749"/>
                    <a:pt x="12103" y="713"/>
                    <a:pt x="12052" y="690"/>
                  </a:cubicBezTo>
                  <a:cubicBezTo>
                    <a:pt x="12050" y="687"/>
                    <a:pt x="12024" y="659"/>
                    <a:pt x="11862" y="463"/>
                  </a:cubicBezTo>
                  <a:cubicBezTo>
                    <a:pt x="11840" y="438"/>
                    <a:pt x="11792" y="382"/>
                    <a:pt x="11366" y="99"/>
                  </a:cubicBezTo>
                  <a:cubicBezTo>
                    <a:pt x="11264" y="28"/>
                    <a:pt x="11169" y="0"/>
                    <a:pt x="11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4524961" y="3482871"/>
              <a:ext cx="185661" cy="79588"/>
            </a:xfrm>
            <a:custGeom>
              <a:avLst/>
              <a:gdLst/>
              <a:ahLst/>
              <a:cxnLst/>
              <a:rect l="l" t="t" r="r" b="b"/>
              <a:pathLst>
                <a:path w="8349" h="3579" extrusionOk="0">
                  <a:moveTo>
                    <a:pt x="3704" y="1"/>
                  </a:moveTo>
                  <a:cubicBezTo>
                    <a:pt x="2998" y="1"/>
                    <a:pt x="2404" y="522"/>
                    <a:pt x="2300" y="1203"/>
                  </a:cubicBezTo>
                  <a:cubicBezTo>
                    <a:pt x="1925" y="1259"/>
                    <a:pt x="1592" y="1488"/>
                    <a:pt x="1415" y="1830"/>
                  </a:cubicBezTo>
                  <a:cubicBezTo>
                    <a:pt x="1267" y="1836"/>
                    <a:pt x="1126" y="1892"/>
                    <a:pt x="1017" y="1993"/>
                  </a:cubicBezTo>
                  <a:cubicBezTo>
                    <a:pt x="957" y="1977"/>
                    <a:pt x="892" y="1968"/>
                    <a:pt x="826" y="1968"/>
                  </a:cubicBezTo>
                  <a:cubicBezTo>
                    <a:pt x="810" y="1968"/>
                    <a:pt x="793" y="1969"/>
                    <a:pt x="776" y="1970"/>
                  </a:cubicBezTo>
                  <a:cubicBezTo>
                    <a:pt x="367" y="1990"/>
                    <a:pt x="31" y="2326"/>
                    <a:pt x="14" y="2735"/>
                  </a:cubicBezTo>
                  <a:cubicBezTo>
                    <a:pt x="0" y="3194"/>
                    <a:pt x="365" y="3578"/>
                    <a:pt x="824" y="3578"/>
                  </a:cubicBezTo>
                  <a:lnTo>
                    <a:pt x="5511" y="3578"/>
                  </a:lnTo>
                  <a:cubicBezTo>
                    <a:pt x="5656" y="3578"/>
                    <a:pt x="5774" y="3458"/>
                    <a:pt x="5774" y="3315"/>
                  </a:cubicBezTo>
                  <a:cubicBezTo>
                    <a:pt x="5774" y="3172"/>
                    <a:pt x="5656" y="3051"/>
                    <a:pt x="5511" y="3051"/>
                  </a:cubicBezTo>
                  <a:lnTo>
                    <a:pt x="824" y="3051"/>
                  </a:lnTo>
                  <a:cubicBezTo>
                    <a:pt x="664" y="3051"/>
                    <a:pt x="538" y="2923"/>
                    <a:pt x="547" y="2760"/>
                  </a:cubicBezTo>
                  <a:cubicBezTo>
                    <a:pt x="551" y="2613"/>
                    <a:pt x="681" y="2496"/>
                    <a:pt x="827" y="2496"/>
                  </a:cubicBezTo>
                  <a:cubicBezTo>
                    <a:pt x="861" y="2496"/>
                    <a:pt x="896" y="2503"/>
                    <a:pt x="930" y="2516"/>
                  </a:cubicBezTo>
                  <a:cubicBezTo>
                    <a:pt x="978" y="2536"/>
                    <a:pt x="1028" y="2546"/>
                    <a:pt x="1077" y="2546"/>
                  </a:cubicBezTo>
                  <a:cubicBezTo>
                    <a:pt x="1193" y="2546"/>
                    <a:pt x="1304" y="2491"/>
                    <a:pt x="1373" y="2390"/>
                  </a:cubicBezTo>
                  <a:cubicBezTo>
                    <a:pt x="1385" y="2371"/>
                    <a:pt x="1409" y="2353"/>
                    <a:pt x="1447" y="2353"/>
                  </a:cubicBezTo>
                  <a:cubicBezTo>
                    <a:pt x="1452" y="2353"/>
                    <a:pt x="1457" y="2353"/>
                    <a:pt x="1463" y="2354"/>
                  </a:cubicBezTo>
                  <a:cubicBezTo>
                    <a:pt x="1481" y="2357"/>
                    <a:pt x="1499" y="2358"/>
                    <a:pt x="1517" y="2358"/>
                  </a:cubicBezTo>
                  <a:cubicBezTo>
                    <a:pt x="1665" y="2358"/>
                    <a:pt x="1800" y="2267"/>
                    <a:pt x="1860" y="2130"/>
                  </a:cubicBezTo>
                  <a:cubicBezTo>
                    <a:pt x="1960" y="1882"/>
                    <a:pt x="2205" y="1717"/>
                    <a:pt x="2472" y="1717"/>
                  </a:cubicBezTo>
                  <a:cubicBezTo>
                    <a:pt x="2483" y="1717"/>
                    <a:pt x="2494" y="1717"/>
                    <a:pt x="2505" y="1718"/>
                  </a:cubicBezTo>
                  <a:cubicBezTo>
                    <a:pt x="2508" y="1718"/>
                    <a:pt x="2512" y="1718"/>
                    <a:pt x="2515" y="1718"/>
                  </a:cubicBezTo>
                  <a:cubicBezTo>
                    <a:pt x="2681" y="1718"/>
                    <a:pt x="2813" y="1586"/>
                    <a:pt x="2816" y="1421"/>
                  </a:cubicBezTo>
                  <a:cubicBezTo>
                    <a:pt x="2816" y="925"/>
                    <a:pt x="3219" y="527"/>
                    <a:pt x="3712" y="527"/>
                  </a:cubicBezTo>
                  <a:cubicBezTo>
                    <a:pt x="4076" y="527"/>
                    <a:pt x="4401" y="743"/>
                    <a:pt x="4539" y="1079"/>
                  </a:cubicBezTo>
                  <a:cubicBezTo>
                    <a:pt x="4585" y="1194"/>
                    <a:pt x="4690" y="1264"/>
                    <a:pt x="4809" y="1264"/>
                  </a:cubicBezTo>
                  <a:cubicBezTo>
                    <a:pt x="4827" y="1264"/>
                    <a:pt x="4845" y="1262"/>
                    <a:pt x="4864" y="1259"/>
                  </a:cubicBezTo>
                  <a:cubicBezTo>
                    <a:pt x="4883" y="1256"/>
                    <a:pt x="4902" y="1254"/>
                    <a:pt x="4921" y="1254"/>
                  </a:cubicBezTo>
                  <a:cubicBezTo>
                    <a:pt x="5075" y="1254"/>
                    <a:pt x="5213" y="1353"/>
                    <a:pt x="5256" y="1508"/>
                  </a:cubicBezTo>
                  <a:cubicBezTo>
                    <a:pt x="5291" y="1639"/>
                    <a:pt x="5410" y="1727"/>
                    <a:pt x="5544" y="1727"/>
                  </a:cubicBezTo>
                  <a:cubicBezTo>
                    <a:pt x="5559" y="1727"/>
                    <a:pt x="5574" y="1726"/>
                    <a:pt x="5589" y="1724"/>
                  </a:cubicBezTo>
                  <a:cubicBezTo>
                    <a:pt x="5623" y="1719"/>
                    <a:pt x="5657" y="1716"/>
                    <a:pt x="5690" y="1716"/>
                  </a:cubicBezTo>
                  <a:cubicBezTo>
                    <a:pt x="5974" y="1716"/>
                    <a:pt x="6230" y="1893"/>
                    <a:pt x="6323" y="2169"/>
                  </a:cubicBezTo>
                  <a:cubicBezTo>
                    <a:pt x="6374" y="2323"/>
                    <a:pt x="6522" y="2427"/>
                    <a:pt x="6688" y="2427"/>
                  </a:cubicBezTo>
                  <a:cubicBezTo>
                    <a:pt x="6694" y="2427"/>
                    <a:pt x="6700" y="2427"/>
                    <a:pt x="6707" y="2427"/>
                  </a:cubicBezTo>
                  <a:cubicBezTo>
                    <a:pt x="6710" y="2427"/>
                    <a:pt x="6713" y="2427"/>
                    <a:pt x="6716" y="2427"/>
                  </a:cubicBezTo>
                  <a:cubicBezTo>
                    <a:pt x="6805" y="2427"/>
                    <a:pt x="6896" y="2468"/>
                    <a:pt x="6953" y="2539"/>
                  </a:cubicBezTo>
                  <a:cubicBezTo>
                    <a:pt x="7028" y="2629"/>
                    <a:pt x="7137" y="2677"/>
                    <a:pt x="7246" y="2677"/>
                  </a:cubicBezTo>
                  <a:cubicBezTo>
                    <a:pt x="7313" y="2677"/>
                    <a:pt x="7380" y="2659"/>
                    <a:pt x="7441" y="2623"/>
                  </a:cubicBezTo>
                  <a:cubicBezTo>
                    <a:pt x="7467" y="2609"/>
                    <a:pt x="7506" y="2593"/>
                    <a:pt x="7557" y="2593"/>
                  </a:cubicBezTo>
                  <a:cubicBezTo>
                    <a:pt x="7568" y="2593"/>
                    <a:pt x="7578" y="2593"/>
                    <a:pt x="7589" y="2595"/>
                  </a:cubicBezTo>
                  <a:cubicBezTo>
                    <a:pt x="7690" y="2609"/>
                    <a:pt x="7771" y="2693"/>
                    <a:pt x="7780" y="2797"/>
                  </a:cubicBezTo>
                  <a:cubicBezTo>
                    <a:pt x="7799" y="2937"/>
                    <a:pt x="7687" y="3051"/>
                    <a:pt x="7553" y="3051"/>
                  </a:cubicBezTo>
                  <a:lnTo>
                    <a:pt x="6614" y="3051"/>
                  </a:lnTo>
                  <a:cubicBezTo>
                    <a:pt x="6472" y="3051"/>
                    <a:pt x="6351" y="3169"/>
                    <a:pt x="6351" y="3315"/>
                  </a:cubicBezTo>
                  <a:cubicBezTo>
                    <a:pt x="6351" y="3458"/>
                    <a:pt x="6472" y="3575"/>
                    <a:pt x="6614" y="3575"/>
                  </a:cubicBezTo>
                  <a:lnTo>
                    <a:pt x="7550" y="3575"/>
                  </a:lnTo>
                  <a:cubicBezTo>
                    <a:pt x="7998" y="3575"/>
                    <a:pt x="8349" y="3189"/>
                    <a:pt x="8298" y="2735"/>
                  </a:cubicBezTo>
                  <a:cubicBezTo>
                    <a:pt x="8259" y="2393"/>
                    <a:pt x="7993" y="2124"/>
                    <a:pt x="7654" y="2074"/>
                  </a:cubicBezTo>
                  <a:cubicBezTo>
                    <a:pt x="7618" y="2069"/>
                    <a:pt x="7583" y="2067"/>
                    <a:pt x="7548" y="2067"/>
                  </a:cubicBezTo>
                  <a:cubicBezTo>
                    <a:pt x="7453" y="2067"/>
                    <a:pt x="7360" y="2084"/>
                    <a:pt x="7270" y="2119"/>
                  </a:cubicBezTo>
                  <a:cubicBezTo>
                    <a:pt x="7133" y="1998"/>
                    <a:pt x="6962" y="1920"/>
                    <a:pt x="6774" y="1906"/>
                  </a:cubicBezTo>
                  <a:cubicBezTo>
                    <a:pt x="6586" y="1469"/>
                    <a:pt x="6155" y="1191"/>
                    <a:pt x="5687" y="1191"/>
                  </a:cubicBezTo>
                  <a:lnTo>
                    <a:pt x="5682" y="1191"/>
                  </a:lnTo>
                  <a:cubicBezTo>
                    <a:pt x="5539" y="920"/>
                    <a:pt x="5256" y="740"/>
                    <a:pt x="4945" y="729"/>
                  </a:cubicBezTo>
                  <a:cubicBezTo>
                    <a:pt x="4696" y="284"/>
                    <a:pt x="4222" y="1"/>
                    <a:pt x="3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4338811" y="3550896"/>
              <a:ext cx="185616" cy="79521"/>
            </a:xfrm>
            <a:custGeom>
              <a:avLst/>
              <a:gdLst/>
              <a:ahLst/>
              <a:cxnLst/>
              <a:rect l="l" t="t" r="r" b="b"/>
              <a:pathLst>
                <a:path w="8347" h="3576" extrusionOk="0">
                  <a:moveTo>
                    <a:pt x="3710" y="525"/>
                  </a:moveTo>
                  <a:cubicBezTo>
                    <a:pt x="4074" y="525"/>
                    <a:pt x="4399" y="743"/>
                    <a:pt x="4536" y="1079"/>
                  </a:cubicBezTo>
                  <a:cubicBezTo>
                    <a:pt x="4582" y="1191"/>
                    <a:pt x="4688" y="1261"/>
                    <a:pt x="4806" y="1261"/>
                  </a:cubicBezTo>
                  <a:cubicBezTo>
                    <a:pt x="4824" y="1261"/>
                    <a:pt x="4843" y="1259"/>
                    <a:pt x="4861" y="1256"/>
                  </a:cubicBezTo>
                  <a:cubicBezTo>
                    <a:pt x="4880" y="1253"/>
                    <a:pt x="4899" y="1251"/>
                    <a:pt x="4917" y="1251"/>
                  </a:cubicBezTo>
                  <a:cubicBezTo>
                    <a:pt x="5072" y="1251"/>
                    <a:pt x="5211" y="1353"/>
                    <a:pt x="5253" y="1505"/>
                  </a:cubicBezTo>
                  <a:cubicBezTo>
                    <a:pt x="5289" y="1640"/>
                    <a:pt x="5410" y="1726"/>
                    <a:pt x="5545" y="1726"/>
                  </a:cubicBezTo>
                  <a:cubicBezTo>
                    <a:pt x="5559" y="1726"/>
                    <a:pt x="5573" y="1726"/>
                    <a:pt x="5587" y="1724"/>
                  </a:cubicBezTo>
                  <a:cubicBezTo>
                    <a:pt x="5622" y="1718"/>
                    <a:pt x="5657" y="1715"/>
                    <a:pt x="5692" y="1715"/>
                  </a:cubicBezTo>
                  <a:cubicBezTo>
                    <a:pt x="5974" y="1715"/>
                    <a:pt x="6229" y="1892"/>
                    <a:pt x="6323" y="2166"/>
                  </a:cubicBezTo>
                  <a:cubicBezTo>
                    <a:pt x="6373" y="2325"/>
                    <a:pt x="6525" y="2427"/>
                    <a:pt x="6691" y="2427"/>
                  </a:cubicBezTo>
                  <a:cubicBezTo>
                    <a:pt x="6696" y="2427"/>
                    <a:pt x="6700" y="2427"/>
                    <a:pt x="6704" y="2427"/>
                  </a:cubicBezTo>
                  <a:cubicBezTo>
                    <a:pt x="6708" y="2427"/>
                    <a:pt x="6711" y="2427"/>
                    <a:pt x="6714" y="2427"/>
                  </a:cubicBezTo>
                  <a:cubicBezTo>
                    <a:pt x="6806" y="2427"/>
                    <a:pt x="6894" y="2466"/>
                    <a:pt x="6954" y="2539"/>
                  </a:cubicBezTo>
                  <a:cubicBezTo>
                    <a:pt x="7027" y="2628"/>
                    <a:pt x="7136" y="2675"/>
                    <a:pt x="7245" y="2675"/>
                  </a:cubicBezTo>
                  <a:cubicBezTo>
                    <a:pt x="7312" y="2675"/>
                    <a:pt x="7378" y="2658"/>
                    <a:pt x="7438" y="2623"/>
                  </a:cubicBezTo>
                  <a:cubicBezTo>
                    <a:pt x="7475" y="2601"/>
                    <a:pt x="7515" y="2591"/>
                    <a:pt x="7554" y="2591"/>
                  </a:cubicBezTo>
                  <a:cubicBezTo>
                    <a:pt x="7665" y="2591"/>
                    <a:pt x="7771" y="2672"/>
                    <a:pt x="7783" y="2794"/>
                  </a:cubicBezTo>
                  <a:cubicBezTo>
                    <a:pt x="7797" y="2934"/>
                    <a:pt x="7691" y="3049"/>
                    <a:pt x="7556" y="3049"/>
                  </a:cubicBezTo>
                  <a:lnTo>
                    <a:pt x="827" y="3049"/>
                  </a:lnTo>
                  <a:cubicBezTo>
                    <a:pt x="670" y="3049"/>
                    <a:pt x="544" y="2920"/>
                    <a:pt x="553" y="2757"/>
                  </a:cubicBezTo>
                  <a:cubicBezTo>
                    <a:pt x="553" y="2608"/>
                    <a:pt x="679" y="2493"/>
                    <a:pt x="825" y="2493"/>
                  </a:cubicBezTo>
                  <a:cubicBezTo>
                    <a:pt x="860" y="2493"/>
                    <a:pt x="895" y="2500"/>
                    <a:pt x="931" y="2514"/>
                  </a:cubicBezTo>
                  <a:cubicBezTo>
                    <a:pt x="978" y="2534"/>
                    <a:pt x="1027" y="2543"/>
                    <a:pt x="1075" y="2543"/>
                  </a:cubicBezTo>
                  <a:cubicBezTo>
                    <a:pt x="1191" y="2543"/>
                    <a:pt x="1301" y="2488"/>
                    <a:pt x="1371" y="2388"/>
                  </a:cubicBezTo>
                  <a:cubicBezTo>
                    <a:pt x="1383" y="2371"/>
                    <a:pt x="1405" y="2352"/>
                    <a:pt x="1442" y="2352"/>
                  </a:cubicBezTo>
                  <a:cubicBezTo>
                    <a:pt x="1449" y="2352"/>
                    <a:pt x="1456" y="2353"/>
                    <a:pt x="1463" y="2354"/>
                  </a:cubicBezTo>
                  <a:cubicBezTo>
                    <a:pt x="1480" y="2356"/>
                    <a:pt x="1497" y="2357"/>
                    <a:pt x="1513" y="2357"/>
                  </a:cubicBezTo>
                  <a:cubicBezTo>
                    <a:pt x="1662" y="2357"/>
                    <a:pt x="1798" y="2269"/>
                    <a:pt x="1858" y="2130"/>
                  </a:cubicBezTo>
                  <a:cubicBezTo>
                    <a:pt x="1958" y="1880"/>
                    <a:pt x="2202" y="1715"/>
                    <a:pt x="2470" y="1715"/>
                  </a:cubicBezTo>
                  <a:cubicBezTo>
                    <a:pt x="2481" y="1715"/>
                    <a:pt x="2491" y="1715"/>
                    <a:pt x="2502" y="1715"/>
                  </a:cubicBezTo>
                  <a:cubicBezTo>
                    <a:pt x="2507" y="1716"/>
                    <a:pt x="2512" y="1716"/>
                    <a:pt x="2517" y="1716"/>
                  </a:cubicBezTo>
                  <a:cubicBezTo>
                    <a:pt x="2681" y="1716"/>
                    <a:pt x="2813" y="1582"/>
                    <a:pt x="2813" y="1418"/>
                  </a:cubicBezTo>
                  <a:cubicBezTo>
                    <a:pt x="2813" y="925"/>
                    <a:pt x="3217" y="525"/>
                    <a:pt x="3710" y="525"/>
                  </a:cubicBezTo>
                  <a:close/>
                  <a:moveTo>
                    <a:pt x="3701" y="1"/>
                  </a:moveTo>
                  <a:cubicBezTo>
                    <a:pt x="2995" y="1"/>
                    <a:pt x="2404" y="522"/>
                    <a:pt x="2298" y="1200"/>
                  </a:cubicBezTo>
                  <a:cubicBezTo>
                    <a:pt x="1922" y="1256"/>
                    <a:pt x="1592" y="1488"/>
                    <a:pt x="1413" y="1827"/>
                  </a:cubicBezTo>
                  <a:cubicBezTo>
                    <a:pt x="1264" y="1836"/>
                    <a:pt x="1124" y="1892"/>
                    <a:pt x="1018" y="1993"/>
                  </a:cubicBezTo>
                  <a:cubicBezTo>
                    <a:pt x="951" y="1974"/>
                    <a:pt x="883" y="1967"/>
                    <a:pt x="813" y="1967"/>
                  </a:cubicBezTo>
                  <a:cubicBezTo>
                    <a:pt x="800" y="1967"/>
                    <a:pt x="787" y="1967"/>
                    <a:pt x="774" y="1967"/>
                  </a:cubicBezTo>
                  <a:cubicBezTo>
                    <a:pt x="365" y="1990"/>
                    <a:pt x="29" y="2326"/>
                    <a:pt x="12" y="2735"/>
                  </a:cubicBezTo>
                  <a:cubicBezTo>
                    <a:pt x="1" y="3194"/>
                    <a:pt x="365" y="3575"/>
                    <a:pt x="822" y="3575"/>
                  </a:cubicBezTo>
                  <a:lnTo>
                    <a:pt x="7548" y="3575"/>
                  </a:lnTo>
                  <a:cubicBezTo>
                    <a:pt x="7999" y="3575"/>
                    <a:pt x="8346" y="3183"/>
                    <a:pt x="8298" y="2735"/>
                  </a:cubicBezTo>
                  <a:cubicBezTo>
                    <a:pt x="8259" y="2390"/>
                    <a:pt x="7993" y="2119"/>
                    <a:pt x="7654" y="2074"/>
                  </a:cubicBezTo>
                  <a:cubicBezTo>
                    <a:pt x="7615" y="2068"/>
                    <a:pt x="7577" y="2065"/>
                    <a:pt x="7539" y="2065"/>
                  </a:cubicBezTo>
                  <a:cubicBezTo>
                    <a:pt x="7446" y="2065"/>
                    <a:pt x="7355" y="2083"/>
                    <a:pt x="7268" y="2119"/>
                  </a:cubicBezTo>
                  <a:cubicBezTo>
                    <a:pt x="7130" y="1995"/>
                    <a:pt x="6959" y="1920"/>
                    <a:pt x="6775" y="1906"/>
                  </a:cubicBezTo>
                  <a:cubicBezTo>
                    <a:pt x="6584" y="1466"/>
                    <a:pt x="6155" y="1191"/>
                    <a:pt x="5685" y="1191"/>
                  </a:cubicBezTo>
                  <a:lnTo>
                    <a:pt x="5682" y="1191"/>
                  </a:lnTo>
                  <a:cubicBezTo>
                    <a:pt x="5536" y="917"/>
                    <a:pt x="5253" y="738"/>
                    <a:pt x="4942" y="729"/>
                  </a:cubicBezTo>
                  <a:cubicBezTo>
                    <a:pt x="4693" y="281"/>
                    <a:pt x="4220" y="1"/>
                    <a:pt x="3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8" name="Google Shape;2248;p71"/>
          <p:cNvSpPr/>
          <p:nvPr/>
        </p:nvSpPr>
        <p:spPr>
          <a:xfrm>
            <a:off x="5426926" y="3480206"/>
            <a:ext cx="299028" cy="398785"/>
          </a:xfrm>
          <a:custGeom>
            <a:avLst/>
            <a:gdLst/>
            <a:ahLst/>
            <a:cxnLst/>
            <a:rect l="l" t="t" r="r" b="b"/>
            <a:pathLst>
              <a:path w="13447" h="17933" extrusionOk="0">
                <a:moveTo>
                  <a:pt x="2731" y="525"/>
                </a:moveTo>
                <a:cubicBezTo>
                  <a:pt x="2645" y="1116"/>
                  <a:pt x="2477" y="2502"/>
                  <a:pt x="2477" y="4239"/>
                </a:cubicBezTo>
                <a:cubicBezTo>
                  <a:pt x="2477" y="4290"/>
                  <a:pt x="2477" y="4335"/>
                  <a:pt x="2479" y="4379"/>
                </a:cubicBezTo>
                <a:lnTo>
                  <a:pt x="2154" y="4379"/>
                </a:lnTo>
                <a:cubicBezTo>
                  <a:pt x="1255" y="4379"/>
                  <a:pt x="527" y="3651"/>
                  <a:pt x="527" y="2755"/>
                </a:cubicBezTo>
                <a:lnTo>
                  <a:pt x="527" y="1648"/>
                </a:lnTo>
                <a:cubicBezTo>
                  <a:pt x="527" y="1029"/>
                  <a:pt x="1028" y="525"/>
                  <a:pt x="1650" y="525"/>
                </a:cubicBezTo>
                <a:close/>
                <a:moveTo>
                  <a:pt x="11802" y="525"/>
                </a:moveTo>
                <a:cubicBezTo>
                  <a:pt x="12419" y="525"/>
                  <a:pt x="12923" y="1029"/>
                  <a:pt x="12923" y="1648"/>
                </a:cubicBezTo>
                <a:lnTo>
                  <a:pt x="12923" y="2755"/>
                </a:lnTo>
                <a:cubicBezTo>
                  <a:pt x="12923" y="3651"/>
                  <a:pt x="12195" y="4379"/>
                  <a:pt x="11298" y="4379"/>
                </a:cubicBezTo>
                <a:lnTo>
                  <a:pt x="10970" y="4379"/>
                </a:lnTo>
                <a:cubicBezTo>
                  <a:pt x="10970" y="4335"/>
                  <a:pt x="10976" y="4290"/>
                  <a:pt x="10976" y="4239"/>
                </a:cubicBezTo>
                <a:cubicBezTo>
                  <a:pt x="10976" y="2502"/>
                  <a:pt x="10808" y="1116"/>
                  <a:pt x="10718" y="525"/>
                </a:cubicBezTo>
                <a:close/>
                <a:moveTo>
                  <a:pt x="2527" y="4906"/>
                </a:moveTo>
                <a:cubicBezTo>
                  <a:pt x="2563" y="5108"/>
                  <a:pt x="2617" y="5279"/>
                  <a:pt x="2675" y="5430"/>
                </a:cubicBezTo>
                <a:lnTo>
                  <a:pt x="1157" y="5430"/>
                </a:lnTo>
                <a:cubicBezTo>
                  <a:pt x="1011" y="5430"/>
                  <a:pt x="894" y="5315"/>
                  <a:pt x="894" y="5169"/>
                </a:cubicBezTo>
                <a:cubicBezTo>
                  <a:pt x="894" y="5024"/>
                  <a:pt x="1011" y="4906"/>
                  <a:pt x="1157" y="4906"/>
                </a:cubicBezTo>
                <a:close/>
                <a:moveTo>
                  <a:pt x="12293" y="4906"/>
                </a:moveTo>
                <a:cubicBezTo>
                  <a:pt x="12436" y="4906"/>
                  <a:pt x="12553" y="5021"/>
                  <a:pt x="12553" y="5169"/>
                </a:cubicBezTo>
                <a:cubicBezTo>
                  <a:pt x="12553" y="5312"/>
                  <a:pt x="12436" y="5430"/>
                  <a:pt x="12293" y="5430"/>
                </a:cubicBezTo>
                <a:lnTo>
                  <a:pt x="10769" y="5430"/>
                </a:lnTo>
                <a:cubicBezTo>
                  <a:pt x="10830" y="5279"/>
                  <a:pt x="10881" y="5108"/>
                  <a:pt x="10914" y="4906"/>
                </a:cubicBezTo>
                <a:close/>
                <a:moveTo>
                  <a:pt x="9200" y="525"/>
                </a:moveTo>
                <a:cubicBezTo>
                  <a:pt x="9158" y="1558"/>
                  <a:pt x="8869" y="2329"/>
                  <a:pt x="8343" y="2819"/>
                </a:cubicBezTo>
                <a:cubicBezTo>
                  <a:pt x="7945" y="3185"/>
                  <a:pt x="7355" y="3401"/>
                  <a:pt x="6750" y="3401"/>
                </a:cubicBezTo>
                <a:cubicBezTo>
                  <a:pt x="6060" y="3401"/>
                  <a:pt x="5351" y="3120"/>
                  <a:pt x="4889" y="2460"/>
                </a:cubicBezTo>
                <a:cubicBezTo>
                  <a:pt x="4837" y="2389"/>
                  <a:pt x="4756" y="2350"/>
                  <a:pt x="4673" y="2350"/>
                </a:cubicBezTo>
                <a:cubicBezTo>
                  <a:pt x="4621" y="2350"/>
                  <a:pt x="4568" y="2366"/>
                  <a:pt x="4522" y="2399"/>
                </a:cubicBezTo>
                <a:cubicBezTo>
                  <a:pt x="4401" y="2483"/>
                  <a:pt x="4373" y="2648"/>
                  <a:pt x="4457" y="2763"/>
                </a:cubicBezTo>
                <a:cubicBezTo>
                  <a:pt x="5113" y="3693"/>
                  <a:pt x="6009" y="3884"/>
                  <a:pt x="6460" y="3914"/>
                </a:cubicBezTo>
                <a:lnTo>
                  <a:pt x="6460" y="4707"/>
                </a:lnTo>
                <a:lnTo>
                  <a:pt x="5922" y="4365"/>
                </a:lnTo>
                <a:cubicBezTo>
                  <a:pt x="5880" y="4339"/>
                  <a:pt x="5832" y="4327"/>
                  <a:pt x="5785" y="4327"/>
                </a:cubicBezTo>
                <a:cubicBezTo>
                  <a:pt x="5697" y="4327"/>
                  <a:pt x="5610" y="4371"/>
                  <a:pt x="5561" y="4449"/>
                </a:cubicBezTo>
                <a:cubicBezTo>
                  <a:pt x="5482" y="4573"/>
                  <a:pt x="5522" y="4735"/>
                  <a:pt x="5645" y="4811"/>
                </a:cubicBezTo>
                <a:lnTo>
                  <a:pt x="6230" y="5178"/>
                </a:lnTo>
                <a:lnTo>
                  <a:pt x="5645" y="5548"/>
                </a:lnTo>
                <a:cubicBezTo>
                  <a:pt x="5522" y="5623"/>
                  <a:pt x="5482" y="5786"/>
                  <a:pt x="5561" y="5906"/>
                </a:cubicBezTo>
                <a:cubicBezTo>
                  <a:pt x="5610" y="5986"/>
                  <a:pt x="5696" y="6031"/>
                  <a:pt x="5783" y="6031"/>
                </a:cubicBezTo>
                <a:cubicBezTo>
                  <a:pt x="5831" y="6031"/>
                  <a:pt x="5879" y="6018"/>
                  <a:pt x="5922" y="5990"/>
                </a:cubicBezTo>
                <a:lnTo>
                  <a:pt x="6460" y="5651"/>
                </a:lnTo>
                <a:lnTo>
                  <a:pt x="6460" y="6727"/>
                </a:lnTo>
                <a:lnTo>
                  <a:pt x="5922" y="6388"/>
                </a:lnTo>
                <a:cubicBezTo>
                  <a:pt x="5879" y="6361"/>
                  <a:pt x="5831" y="6347"/>
                  <a:pt x="5783" y="6347"/>
                </a:cubicBezTo>
                <a:cubicBezTo>
                  <a:pt x="5696" y="6347"/>
                  <a:pt x="5610" y="6392"/>
                  <a:pt x="5561" y="6472"/>
                </a:cubicBezTo>
                <a:cubicBezTo>
                  <a:pt x="5482" y="6593"/>
                  <a:pt x="5522" y="6755"/>
                  <a:pt x="5645" y="6831"/>
                </a:cubicBezTo>
                <a:lnTo>
                  <a:pt x="6230" y="7200"/>
                </a:lnTo>
                <a:lnTo>
                  <a:pt x="5645" y="7567"/>
                </a:lnTo>
                <a:cubicBezTo>
                  <a:pt x="5522" y="7643"/>
                  <a:pt x="5482" y="7806"/>
                  <a:pt x="5561" y="7929"/>
                </a:cubicBezTo>
                <a:cubicBezTo>
                  <a:pt x="5610" y="8007"/>
                  <a:pt x="5697" y="8052"/>
                  <a:pt x="5785" y="8052"/>
                </a:cubicBezTo>
                <a:cubicBezTo>
                  <a:pt x="5832" y="8052"/>
                  <a:pt x="5880" y="8039"/>
                  <a:pt x="5922" y="8013"/>
                </a:cubicBezTo>
                <a:lnTo>
                  <a:pt x="6460" y="7671"/>
                </a:lnTo>
                <a:lnTo>
                  <a:pt x="6460" y="8469"/>
                </a:lnTo>
                <a:lnTo>
                  <a:pt x="4250" y="8469"/>
                </a:lnTo>
                <a:cubicBezTo>
                  <a:pt x="4244" y="8226"/>
                  <a:pt x="4208" y="7808"/>
                  <a:pt x="4110" y="7108"/>
                </a:cubicBezTo>
                <a:cubicBezTo>
                  <a:pt x="4017" y="6475"/>
                  <a:pt x="3757" y="6128"/>
                  <a:pt x="3527" y="5822"/>
                </a:cubicBezTo>
                <a:cubicBezTo>
                  <a:pt x="3211" y="5402"/>
                  <a:pt x="3000" y="5080"/>
                  <a:pt x="3000" y="4239"/>
                </a:cubicBezTo>
                <a:cubicBezTo>
                  <a:pt x="3000" y="2472"/>
                  <a:pt x="3183" y="1051"/>
                  <a:pt x="3264" y="525"/>
                </a:cubicBezTo>
                <a:lnTo>
                  <a:pt x="3737" y="525"/>
                </a:lnTo>
                <a:cubicBezTo>
                  <a:pt x="3771" y="939"/>
                  <a:pt x="3841" y="1323"/>
                  <a:pt x="3942" y="1662"/>
                </a:cubicBezTo>
                <a:cubicBezTo>
                  <a:pt x="3976" y="1778"/>
                  <a:pt x="4082" y="1851"/>
                  <a:pt x="4196" y="1851"/>
                </a:cubicBezTo>
                <a:cubicBezTo>
                  <a:pt x="4221" y="1851"/>
                  <a:pt x="4245" y="1848"/>
                  <a:pt x="4269" y="1841"/>
                </a:cubicBezTo>
                <a:cubicBezTo>
                  <a:pt x="4410" y="1799"/>
                  <a:pt x="4488" y="1656"/>
                  <a:pt x="4449" y="1516"/>
                </a:cubicBezTo>
                <a:cubicBezTo>
                  <a:pt x="4359" y="1219"/>
                  <a:pt x="4300" y="886"/>
                  <a:pt x="4267" y="525"/>
                </a:cubicBezTo>
                <a:close/>
                <a:moveTo>
                  <a:pt x="10186" y="539"/>
                </a:moveTo>
                <a:cubicBezTo>
                  <a:pt x="10264" y="1063"/>
                  <a:pt x="10449" y="2488"/>
                  <a:pt x="10449" y="4253"/>
                </a:cubicBezTo>
                <a:cubicBezTo>
                  <a:pt x="10449" y="5069"/>
                  <a:pt x="10253" y="5399"/>
                  <a:pt x="9926" y="5836"/>
                </a:cubicBezTo>
                <a:cubicBezTo>
                  <a:pt x="9690" y="6128"/>
                  <a:pt x="9430" y="6475"/>
                  <a:pt x="9337" y="7122"/>
                </a:cubicBezTo>
                <a:cubicBezTo>
                  <a:pt x="9239" y="7822"/>
                  <a:pt x="9203" y="8240"/>
                  <a:pt x="9197" y="8484"/>
                </a:cubicBezTo>
                <a:lnTo>
                  <a:pt x="6987" y="8484"/>
                </a:lnTo>
                <a:lnTo>
                  <a:pt x="6987" y="7685"/>
                </a:lnTo>
                <a:lnTo>
                  <a:pt x="7525" y="8027"/>
                </a:lnTo>
                <a:cubicBezTo>
                  <a:pt x="7567" y="8053"/>
                  <a:pt x="7615" y="8065"/>
                  <a:pt x="7661" y="8065"/>
                </a:cubicBezTo>
                <a:cubicBezTo>
                  <a:pt x="7750" y="8065"/>
                  <a:pt x="7837" y="8021"/>
                  <a:pt x="7886" y="7940"/>
                </a:cubicBezTo>
                <a:cubicBezTo>
                  <a:pt x="7965" y="7820"/>
                  <a:pt x="7925" y="7657"/>
                  <a:pt x="7802" y="7581"/>
                </a:cubicBezTo>
                <a:lnTo>
                  <a:pt x="7217" y="7212"/>
                </a:lnTo>
                <a:lnTo>
                  <a:pt x="7802" y="6845"/>
                </a:lnTo>
                <a:cubicBezTo>
                  <a:pt x="7925" y="6769"/>
                  <a:pt x="7965" y="6607"/>
                  <a:pt x="7886" y="6483"/>
                </a:cubicBezTo>
                <a:cubicBezTo>
                  <a:pt x="7837" y="6405"/>
                  <a:pt x="7750" y="6361"/>
                  <a:pt x="7662" y="6361"/>
                </a:cubicBezTo>
                <a:cubicBezTo>
                  <a:pt x="7615" y="6361"/>
                  <a:pt x="7567" y="6373"/>
                  <a:pt x="7525" y="6399"/>
                </a:cubicBezTo>
                <a:lnTo>
                  <a:pt x="6987" y="6741"/>
                </a:lnTo>
                <a:lnTo>
                  <a:pt x="6987" y="5665"/>
                </a:lnTo>
                <a:lnTo>
                  <a:pt x="7525" y="6004"/>
                </a:lnTo>
                <a:cubicBezTo>
                  <a:pt x="7568" y="6032"/>
                  <a:pt x="7616" y="6045"/>
                  <a:pt x="7664" y="6045"/>
                </a:cubicBezTo>
                <a:cubicBezTo>
                  <a:pt x="7751" y="6045"/>
                  <a:pt x="7837" y="6000"/>
                  <a:pt x="7886" y="5920"/>
                </a:cubicBezTo>
                <a:cubicBezTo>
                  <a:pt x="7965" y="5797"/>
                  <a:pt x="7925" y="5637"/>
                  <a:pt x="7802" y="5559"/>
                </a:cubicBezTo>
                <a:lnTo>
                  <a:pt x="7217" y="5192"/>
                </a:lnTo>
                <a:lnTo>
                  <a:pt x="7802" y="4825"/>
                </a:lnTo>
                <a:cubicBezTo>
                  <a:pt x="7925" y="4746"/>
                  <a:pt x="7965" y="4587"/>
                  <a:pt x="7886" y="4463"/>
                </a:cubicBezTo>
                <a:cubicBezTo>
                  <a:pt x="7837" y="4384"/>
                  <a:pt x="7751" y="4340"/>
                  <a:pt x="7664" y="4340"/>
                </a:cubicBezTo>
                <a:cubicBezTo>
                  <a:pt x="7616" y="4340"/>
                  <a:pt x="7568" y="4353"/>
                  <a:pt x="7525" y="4379"/>
                </a:cubicBezTo>
                <a:lnTo>
                  <a:pt x="6987" y="4718"/>
                </a:lnTo>
                <a:lnTo>
                  <a:pt x="6987" y="3928"/>
                </a:lnTo>
                <a:cubicBezTo>
                  <a:pt x="7371" y="3903"/>
                  <a:pt x="8082" y="3777"/>
                  <a:pt x="8687" y="3225"/>
                </a:cubicBezTo>
                <a:cubicBezTo>
                  <a:pt x="9332" y="2631"/>
                  <a:pt x="9679" y="1732"/>
                  <a:pt x="9724" y="539"/>
                </a:cubicBezTo>
                <a:close/>
                <a:moveTo>
                  <a:pt x="6415" y="9007"/>
                </a:moveTo>
                <a:cubicBezTo>
                  <a:pt x="6306" y="9568"/>
                  <a:pt x="6029" y="10828"/>
                  <a:pt x="5452" y="12069"/>
                </a:cubicBezTo>
                <a:cubicBezTo>
                  <a:pt x="5009" y="13030"/>
                  <a:pt x="4471" y="13789"/>
                  <a:pt x="3866" y="14333"/>
                </a:cubicBezTo>
                <a:cubicBezTo>
                  <a:pt x="3208" y="14921"/>
                  <a:pt x="2463" y="15249"/>
                  <a:pt x="1636" y="15319"/>
                </a:cubicBezTo>
                <a:cubicBezTo>
                  <a:pt x="1740" y="14834"/>
                  <a:pt x="1961" y="13854"/>
                  <a:pt x="2283" y="12795"/>
                </a:cubicBezTo>
                <a:cubicBezTo>
                  <a:pt x="2849" y="10918"/>
                  <a:pt x="3474" y="9612"/>
                  <a:pt x="4087" y="9007"/>
                </a:cubicBezTo>
                <a:close/>
                <a:moveTo>
                  <a:pt x="1650" y="1"/>
                </a:moveTo>
                <a:cubicBezTo>
                  <a:pt x="740" y="1"/>
                  <a:pt x="0" y="738"/>
                  <a:pt x="0" y="1648"/>
                </a:cubicBezTo>
                <a:lnTo>
                  <a:pt x="0" y="2755"/>
                </a:lnTo>
                <a:cubicBezTo>
                  <a:pt x="0" y="3447"/>
                  <a:pt x="325" y="4057"/>
                  <a:pt x="829" y="4449"/>
                </a:cubicBezTo>
                <a:cubicBezTo>
                  <a:pt x="558" y="4573"/>
                  <a:pt x="367" y="4850"/>
                  <a:pt x="367" y="5169"/>
                </a:cubicBezTo>
                <a:cubicBezTo>
                  <a:pt x="367" y="5606"/>
                  <a:pt x="720" y="5957"/>
                  <a:pt x="1154" y="5957"/>
                </a:cubicBezTo>
                <a:lnTo>
                  <a:pt x="2972" y="5957"/>
                </a:lnTo>
                <a:cubicBezTo>
                  <a:pt x="3247" y="6340"/>
                  <a:pt x="3502" y="6579"/>
                  <a:pt x="3589" y="7195"/>
                </a:cubicBezTo>
                <a:cubicBezTo>
                  <a:pt x="3715" y="8086"/>
                  <a:pt x="3729" y="8478"/>
                  <a:pt x="3726" y="8624"/>
                </a:cubicBezTo>
                <a:cubicBezTo>
                  <a:pt x="2084" y="10234"/>
                  <a:pt x="1093" y="15327"/>
                  <a:pt x="1051" y="15549"/>
                </a:cubicBezTo>
                <a:cubicBezTo>
                  <a:pt x="1037" y="15624"/>
                  <a:pt x="1056" y="15706"/>
                  <a:pt x="1107" y="15764"/>
                </a:cubicBezTo>
                <a:cubicBezTo>
                  <a:pt x="1154" y="15823"/>
                  <a:pt x="1230" y="15860"/>
                  <a:pt x="1308" y="15860"/>
                </a:cubicBezTo>
                <a:cubicBezTo>
                  <a:pt x="1468" y="15860"/>
                  <a:pt x="1622" y="15851"/>
                  <a:pt x="1776" y="15834"/>
                </a:cubicBezTo>
                <a:lnTo>
                  <a:pt x="1776" y="15834"/>
                </a:lnTo>
                <a:cubicBezTo>
                  <a:pt x="1600" y="16846"/>
                  <a:pt x="1471" y="17613"/>
                  <a:pt x="1468" y="17624"/>
                </a:cubicBezTo>
                <a:cubicBezTo>
                  <a:pt x="1454" y="17700"/>
                  <a:pt x="1474" y="17779"/>
                  <a:pt x="1527" y="17837"/>
                </a:cubicBezTo>
                <a:cubicBezTo>
                  <a:pt x="1575" y="17896"/>
                  <a:pt x="1650" y="17933"/>
                  <a:pt x="1726" y="17933"/>
                </a:cubicBezTo>
                <a:lnTo>
                  <a:pt x="4474" y="17933"/>
                </a:lnTo>
                <a:cubicBezTo>
                  <a:pt x="4620" y="17933"/>
                  <a:pt x="4737" y="17812"/>
                  <a:pt x="4737" y="17669"/>
                </a:cubicBezTo>
                <a:cubicBezTo>
                  <a:pt x="4737" y="17526"/>
                  <a:pt x="4620" y="17406"/>
                  <a:pt x="4474" y="17406"/>
                </a:cubicBezTo>
                <a:lnTo>
                  <a:pt x="2034" y="17406"/>
                </a:lnTo>
                <a:cubicBezTo>
                  <a:pt x="2093" y="17061"/>
                  <a:pt x="2199" y="16451"/>
                  <a:pt x="2322" y="15745"/>
                </a:cubicBezTo>
                <a:cubicBezTo>
                  <a:pt x="3009" y="15574"/>
                  <a:pt x="3642" y="15235"/>
                  <a:pt x="4216" y="14725"/>
                </a:cubicBezTo>
                <a:cubicBezTo>
                  <a:pt x="4877" y="14134"/>
                  <a:pt x="5454" y="13310"/>
                  <a:pt x="5931" y="12285"/>
                </a:cubicBezTo>
                <a:cubicBezTo>
                  <a:pt x="6306" y="11475"/>
                  <a:pt x="6558" y="10669"/>
                  <a:pt x="6724" y="10035"/>
                </a:cubicBezTo>
                <a:cubicBezTo>
                  <a:pt x="6889" y="10669"/>
                  <a:pt x="7141" y="11473"/>
                  <a:pt x="7516" y="12285"/>
                </a:cubicBezTo>
                <a:cubicBezTo>
                  <a:pt x="7993" y="13310"/>
                  <a:pt x="8570" y="14134"/>
                  <a:pt x="9231" y="14725"/>
                </a:cubicBezTo>
                <a:cubicBezTo>
                  <a:pt x="9802" y="15235"/>
                  <a:pt x="10435" y="15577"/>
                  <a:pt x="11125" y="15745"/>
                </a:cubicBezTo>
                <a:cubicBezTo>
                  <a:pt x="11248" y="16451"/>
                  <a:pt x="11354" y="17061"/>
                  <a:pt x="11413" y="17406"/>
                </a:cubicBezTo>
                <a:lnTo>
                  <a:pt x="5606" y="17406"/>
                </a:lnTo>
                <a:cubicBezTo>
                  <a:pt x="5463" y="17406"/>
                  <a:pt x="5345" y="17526"/>
                  <a:pt x="5345" y="17669"/>
                </a:cubicBezTo>
                <a:cubicBezTo>
                  <a:pt x="5345" y="17812"/>
                  <a:pt x="5463" y="17933"/>
                  <a:pt x="5606" y="17933"/>
                </a:cubicBezTo>
                <a:lnTo>
                  <a:pt x="11724" y="17933"/>
                </a:lnTo>
                <a:cubicBezTo>
                  <a:pt x="11802" y="17933"/>
                  <a:pt x="11875" y="17896"/>
                  <a:pt x="11923" y="17837"/>
                </a:cubicBezTo>
                <a:cubicBezTo>
                  <a:pt x="11973" y="17779"/>
                  <a:pt x="11993" y="17700"/>
                  <a:pt x="11985" y="17624"/>
                </a:cubicBezTo>
                <a:cubicBezTo>
                  <a:pt x="11985" y="17616"/>
                  <a:pt x="11853" y="16846"/>
                  <a:pt x="11676" y="15834"/>
                </a:cubicBezTo>
                <a:lnTo>
                  <a:pt x="11676" y="15834"/>
                </a:lnTo>
                <a:cubicBezTo>
                  <a:pt x="11828" y="15851"/>
                  <a:pt x="11985" y="15860"/>
                  <a:pt x="12141" y="15860"/>
                </a:cubicBezTo>
                <a:cubicBezTo>
                  <a:pt x="12217" y="15860"/>
                  <a:pt x="12296" y="15823"/>
                  <a:pt x="12343" y="15764"/>
                </a:cubicBezTo>
                <a:cubicBezTo>
                  <a:pt x="12394" y="15706"/>
                  <a:pt x="12413" y="15624"/>
                  <a:pt x="12399" y="15549"/>
                </a:cubicBezTo>
                <a:cubicBezTo>
                  <a:pt x="12396" y="15535"/>
                  <a:pt x="12097" y="13974"/>
                  <a:pt x="11570" y="12319"/>
                </a:cubicBezTo>
                <a:cubicBezTo>
                  <a:pt x="11534" y="12207"/>
                  <a:pt x="11429" y="12136"/>
                  <a:pt x="11318" y="12136"/>
                </a:cubicBezTo>
                <a:cubicBezTo>
                  <a:pt x="11293" y="12136"/>
                  <a:pt x="11267" y="12140"/>
                  <a:pt x="11242" y="12148"/>
                </a:cubicBezTo>
                <a:cubicBezTo>
                  <a:pt x="11105" y="12193"/>
                  <a:pt x="11026" y="12341"/>
                  <a:pt x="11069" y="12476"/>
                </a:cubicBezTo>
                <a:cubicBezTo>
                  <a:pt x="11444" y="13652"/>
                  <a:pt x="11699" y="14781"/>
                  <a:pt x="11816" y="15316"/>
                </a:cubicBezTo>
                <a:cubicBezTo>
                  <a:pt x="10993" y="15246"/>
                  <a:pt x="10242" y="14918"/>
                  <a:pt x="9584" y="14330"/>
                </a:cubicBezTo>
                <a:cubicBezTo>
                  <a:pt x="8979" y="13787"/>
                  <a:pt x="8444" y="13027"/>
                  <a:pt x="7998" y="12066"/>
                </a:cubicBezTo>
                <a:cubicBezTo>
                  <a:pt x="7421" y="10823"/>
                  <a:pt x="7141" y="9562"/>
                  <a:pt x="7034" y="9002"/>
                </a:cubicBezTo>
                <a:lnTo>
                  <a:pt x="9365" y="9002"/>
                </a:lnTo>
                <a:cubicBezTo>
                  <a:pt x="9816" y="9447"/>
                  <a:pt x="10267" y="10262"/>
                  <a:pt x="10710" y="11431"/>
                </a:cubicBezTo>
                <a:cubicBezTo>
                  <a:pt x="10749" y="11536"/>
                  <a:pt x="10851" y="11600"/>
                  <a:pt x="10959" y="11600"/>
                </a:cubicBezTo>
                <a:cubicBezTo>
                  <a:pt x="10989" y="11600"/>
                  <a:pt x="11019" y="11595"/>
                  <a:pt x="11049" y="11585"/>
                </a:cubicBezTo>
                <a:cubicBezTo>
                  <a:pt x="11186" y="11531"/>
                  <a:pt x="11251" y="11380"/>
                  <a:pt x="11203" y="11243"/>
                </a:cubicBezTo>
                <a:cubicBezTo>
                  <a:pt x="10732" y="10002"/>
                  <a:pt x="10236" y="9122"/>
                  <a:pt x="9724" y="8621"/>
                </a:cubicBezTo>
                <a:cubicBezTo>
                  <a:pt x="9721" y="8475"/>
                  <a:pt x="9735" y="8083"/>
                  <a:pt x="9861" y="7192"/>
                </a:cubicBezTo>
                <a:cubicBezTo>
                  <a:pt x="9948" y="6576"/>
                  <a:pt x="10206" y="6338"/>
                  <a:pt x="10477" y="5954"/>
                </a:cubicBezTo>
                <a:lnTo>
                  <a:pt x="12296" y="5954"/>
                </a:lnTo>
                <a:cubicBezTo>
                  <a:pt x="12730" y="5954"/>
                  <a:pt x="13083" y="5598"/>
                  <a:pt x="13083" y="5164"/>
                </a:cubicBezTo>
                <a:cubicBezTo>
                  <a:pt x="13083" y="4847"/>
                  <a:pt x="12895" y="4573"/>
                  <a:pt x="12620" y="4447"/>
                </a:cubicBezTo>
                <a:cubicBezTo>
                  <a:pt x="13122" y="4057"/>
                  <a:pt x="13447" y="3447"/>
                  <a:pt x="13447" y="2755"/>
                </a:cubicBezTo>
                <a:lnTo>
                  <a:pt x="13447" y="1648"/>
                </a:lnTo>
                <a:cubicBezTo>
                  <a:pt x="13447" y="738"/>
                  <a:pt x="12707" y="1"/>
                  <a:pt x="11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9" name="Google Shape;2249;p71"/>
          <p:cNvGrpSpPr/>
          <p:nvPr/>
        </p:nvGrpSpPr>
        <p:grpSpPr>
          <a:xfrm>
            <a:off x="6030586" y="3509393"/>
            <a:ext cx="400164" cy="340412"/>
            <a:chOff x="5358289" y="3484117"/>
            <a:chExt cx="400164" cy="340412"/>
          </a:xfrm>
        </p:grpSpPr>
        <p:sp>
          <p:nvSpPr>
            <p:cNvPr id="2250" name="Google Shape;2250;p71"/>
            <p:cNvSpPr/>
            <p:nvPr/>
          </p:nvSpPr>
          <p:spPr>
            <a:xfrm>
              <a:off x="5358289" y="3663195"/>
              <a:ext cx="306032" cy="161333"/>
            </a:xfrm>
            <a:custGeom>
              <a:avLst/>
              <a:gdLst/>
              <a:ahLst/>
              <a:cxnLst/>
              <a:rect l="l" t="t" r="r" b="b"/>
              <a:pathLst>
                <a:path w="13762" h="7255" extrusionOk="0">
                  <a:moveTo>
                    <a:pt x="13463" y="1"/>
                  </a:moveTo>
                  <a:cubicBezTo>
                    <a:pt x="13386" y="1"/>
                    <a:pt x="13310" y="34"/>
                    <a:pt x="13260" y="100"/>
                  </a:cubicBezTo>
                  <a:cubicBezTo>
                    <a:pt x="11820" y="1893"/>
                    <a:pt x="10604" y="3957"/>
                    <a:pt x="9834" y="5375"/>
                  </a:cubicBezTo>
                  <a:cubicBezTo>
                    <a:pt x="9383" y="6207"/>
                    <a:pt x="8512" y="6728"/>
                    <a:pt x="7565" y="6728"/>
                  </a:cubicBezTo>
                  <a:lnTo>
                    <a:pt x="3564" y="6728"/>
                  </a:lnTo>
                  <a:cubicBezTo>
                    <a:pt x="2494" y="6728"/>
                    <a:pt x="1466" y="6285"/>
                    <a:pt x="735" y="5507"/>
                  </a:cubicBezTo>
                  <a:cubicBezTo>
                    <a:pt x="609" y="5369"/>
                    <a:pt x="553" y="5187"/>
                    <a:pt x="584" y="5005"/>
                  </a:cubicBezTo>
                  <a:cubicBezTo>
                    <a:pt x="614" y="4823"/>
                    <a:pt x="724" y="4675"/>
                    <a:pt x="883" y="4585"/>
                  </a:cubicBezTo>
                  <a:lnTo>
                    <a:pt x="4091" y="3153"/>
                  </a:lnTo>
                  <a:cubicBezTo>
                    <a:pt x="4158" y="3123"/>
                    <a:pt x="4229" y="3108"/>
                    <a:pt x="4300" y="3108"/>
                  </a:cubicBezTo>
                  <a:cubicBezTo>
                    <a:pt x="4400" y="3108"/>
                    <a:pt x="4500" y="3138"/>
                    <a:pt x="4587" y="3195"/>
                  </a:cubicBezTo>
                  <a:lnTo>
                    <a:pt x="4609" y="3212"/>
                  </a:lnTo>
                  <a:lnTo>
                    <a:pt x="4777" y="3319"/>
                  </a:lnTo>
                  <a:cubicBezTo>
                    <a:pt x="4818" y="3342"/>
                    <a:pt x="4863" y="3354"/>
                    <a:pt x="4908" y="3354"/>
                  </a:cubicBezTo>
                  <a:cubicBezTo>
                    <a:pt x="4999" y="3354"/>
                    <a:pt x="5089" y="3306"/>
                    <a:pt x="5136" y="3221"/>
                  </a:cubicBezTo>
                  <a:cubicBezTo>
                    <a:pt x="5209" y="3095"/>
                    <a:pt x="5164" y="2932"/>
                    <a:pt x="5038" y="2862"/>
                  </a:cubicBezTo>
                  <a:cubicBezTo>
                    <a:pt x="4987" y="2834"/>
                    <a:pt x="4943" y="2806"/>
                    <a:pt x="4898" y="2775"/>
                  </a:cubicBezTo>
                  <a:lnTo>
                    <a:pt x="4873" y="2761"/>
                  </a:lnTo>
                  <a:cubicBezTo>
                    <a:pt x="4699" y="2643"/>
                    <a:pt x="4498" y="2583"/>
                    <a:pt x="4295" y="2583"/>
                  </a:cubicBezTo>
                  <a:cubicBezTo>
                    <a:pt x="4152" y="2583"/>
                    <a:pt x="4008" y="2613"/>
                    <a:pt x="3872" y="2674"/>
                  </a:cubicBezTo>
                  <a:lnTo>
                    <a:pt x="656" y="4109"/>
                  </a:lnTo>
                  <a:cubicBezTo>
                    <a:pt x="654" y="4114"/>
                    <a:pt x="645" y="4114"/>
                    <a:pt x="642" y="4117"/>
                  </a:cubicBezTo>
                  <a:cubicBezTo>
                    <a:pt x="331" y="4282"/>
                    <a:pt x="121" y="4571"/>
                    <a:pt x="62" y="4918"/>
                  </a:cubicBezTo>
                  <a:cubicBezTo>
                    <a:pt x="1" y="5266"/>
                    <a:pt x="107" y="5613"/>
                    <a:pt x="348" y="5868"/>
                  </a:cubicBezTo>
                  <a:cubicBezTo>
                    <a:pt x="1177" y="6750"/>
                    <a:pt x="2351" y="7255"/>
                    <a:pt x="3564" y="7255"/>
                  </a:cubicBezTo>
                  <a:lnTo>
                    <a:pt x="7562" y="7255"/>
                  </a:lnTo>
                  <a:cubicBezTo>
                    <a:pt x="8705" y="7255"/>
                    <a:pt x="9750" y="6630"/>
                    <a:pt x="10293" y="5627"/>
                  </a:cubicBezTo>
                  <a:cubicBezTo>
                    <a:pt x="11050" y="4229"/>
                    <a:pt x="12251" y="2190"/>
                    <a:pt x="13666" y="433"/>
                  </a:cubicBezTo>
                  <a:cubicBezTo>
                    <a:pt x="13761" y="316"/>
                    <a:pt x="13739" y="150"/>
                    <a:pt x="13627" y="58"/>
                  </a:cubicBezTo>
                  <a:cubicBezTo>
                    <a:pt x="13579" y="19"/>
                    <a:pt x="13521" y="1"/>
                    <a:pt x="13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5414550" y="3484117"/>
              <a:ext cx="343903" cy="333807"/>
            </a:xfrm>
            <a:custGeom>
              <a:avLst/>
              <a:gdLst/>
              <a:ahLst/>
              <a:cxnLst/>
              <a:rect l="l" t="t" r="r" b="b"/>
              <a:pathLst>
                <a:path w="15465" h="15011" extrusionOk="0">
                  <a:moveTo>
                    <a:pt x="14761" y="5318"/>
                  </a:moveTo>
                  <a:lnTo>
                    <a:pt x="14761" y="5318"/>
                  </a:lnTo>
                  <a:cubicBezTo>
                    <a:pt x="14249" y="6856"/>
                    <a:pt x="12828" y="11380"/>
                    <a:pt x="12750" y="14481"/>
                  </a:cubicBezTo>
                  <a:lnTo>
                    <a:pt x="12366" y="14481"/>
                  </a:lnTo>
                  <a:cubicBezTo>
                    <a:pt x="12453" y="13918"/>
                    <a:pt x="12641" y="12649"/>
                    <a:pt x="12778" y="11296"/>
                  </a:cubicBezTo>
                  <a:cubicBezTo>
                    <a:pt x="13002" y="9027"/>
                    <a:pt x="12977" y="7506"/>
                    <a:pt x="12705" y="6763"/>
                  </a:cubicBezTo>
                  <a:cubicBezTo>
                    <a:pt x="13422" y="6088"/>
                    <a:pt x="14108" y="5604"/>
                    <a:pt x="14761" y="5318"/>
                  </a:cubicBezTo>
                  <a:close/>
                  <a:moveTo>
                    <a:pt x="12476" y="0"/>
                  </a:moveTo>
                  <a:cubicBezTo>
                    <a:pt x="12395" y="0"/>
                    <a:pt x="12316" y="29"/>
                    <a:pt x="12254" y="85"/>
                  </a:cubicBezTo>
                  <a:cubicBezTo>
                    <a:pt x="12103" y="219"/>
                    <a:pt x="11643" y="654"/>
                    <a:pt x="10940" y="1536"/>
                  </a:cubicBezTo>
                  <a:cubicBezTo>
                    <a:pt x="10797" y="1529"/>
                    <a:pt x="10657" y="1526"/>
                    <a:pt x="10520" y="1526"/>
                  </a:cubicBezTo>
                  <a:cubicBezTo>
                    <a:pt x="8926" y="1526"/>
                    <a:pt x="7678" y="1968"/>
                    <a:pt x="6889" y="2360"/>
                  </a:cubicBezTo>
                  <a:cubicBezTo>
                    <a:pt x="6682" y="2219"/>
                    <a:pt x="6609" y="2267"/>
                    <a:pt x="5295" y="2004"/>
                  </a:cubicBezTo>
                  <a:cubicBezTo>
                    <a:pt x="5254" y="1997"/>
                    <a:pt x="5212" y="1993"/>
                    <a:pt x="5171" y="1993"/>
                  </a:cubicBezTo>
                  <a:cubicBezTo>
                    <a:pt x="5013" y="1993"/>
                    <a:pt x="4859" y="2044"/>
                    <a:pt x="4735" y="2144"/>
                  </a:cubicBezTo>
                  <a:lnTo>
                    <a:pt x="4287" y="2500"/>
                  </a:lnTo>
                  <a:cubicBezTo>
                    <a:pt x="4175" y="2589"/>
                    <a:pt x="4152" y="2755"/>
                    <a:pt x="4245" y="2867"/>
                  </a:cubicBezTo>
                  <a:cubicBezTo>
                    <a:pt x="4296" y="2931"/>
                    <a:pt x="4373" y="2965"/>
                    <a:pt x="4450" y="2965"/>
                  </a:cubicBezTo>
                  <a:cubicBezTo>
                    <a:pt x="4507" y="2965"/>
                    <a:pt x="4564" y="2947"/>
                    <a:pt x="4612" y="2909"/>
                  </a:cubicBezTo>
                  <a:cubicBezTo>
                    <a:pt x="4993" y="2623"/>
                    <a:pt x="5058" y="2515"/>
                    <a:pt x="5161" y="2515"/>
                  </a:cubicBezTo>
                  <a:cubicBezTo>
                    <a:pt x="5173" y="2515"/>
                    <a:pt x="5184" y="2517"/>
                    <a:pt x="5197" y="2519"/>
                  </a:cubicBezTo>
                  <a:lnTo>
                    <a:pt x="6251" y="2715"/>
                  </a:lnTo>
                  <a:cubicBezTo>
                    <a:pt x="6057" y="2839"/>
                    <a:pt x="5945" y="2925"/>
                    <a:pt x="5928" y="2939"/>
                  </a:cubicBezTo>
                  <a:cubicBezTo>
                    <a:pt x="5816" y="3032"/>
                    <a:pt x="5799" y="3194"/>
                    <a:pt x="5886" y="3306"/>
                  </a:cubicBezTo>
                  <a:cubicBezTo>
                    <a:pt x="5940" y="3371"/>
                    <a:pt x="6016" y="3405"/>
                    <a:pt x="6093" y="3405"/>
                  </a:cubicBezTo>
                  <a:cubicBezTo>
                    <a:pt x="6149" y="3405"/>
                    <a:pt x="6206" y="3386"/>
                    <a:pt x="6253" y="3348"/>
                  </a:cubicBezTo>
                  <a:cubicBezTo>
                    <a:pt x="6259" y="3346"/>
                    <a:pt x="6402" y="3234"/>
                    <a:pt x="6665" y="3080"/>
                  </a:cubicBezTo>
                  <a:lnTo>
                    <a:pt x="6665" y="3080"/>
                  </a:lnTo>
                  <a:cubicBezTo>
                    <a:pt x="6587" y="4309"/>
                    <a:pt x="6651" y="4340"/>
                    <a:pt x="6545" y="4427"/>
                  </a:cubicBezTo>
                  <a:lnTo>
                    <a:pt x="2163" y="7906"/>
                  </a:lnTo>
                  <a:cubicBezTo>
                    <a:pt x="2133" y="7931"/>
                    <a:pt x="2095" y="7943"/>
                    <a:pt x="2058" y="7943"/>
                  </a:cubicBezTo>
                  <a:cubicBezTo>
                    <a:pt x="2007" y="7943"/>
                    <a:pt x="1956" y="7921"/>
                    <a:pt x="1922" y="7878"/>
                  </a:cubicBezTo>
                  <a:lnTo>
                    <a:pt x="650" y="6273"/>
                  </a:lnTo>
                  <a:cubicBezTo>
                    <a:pt x="592" y="6200"/>
                    <a:pt x="606" y="6091"/>
                    <a:pt x="678" y="6032"/>
                  </a:cubicBezTo>
                  <a:lnTo>
                    <a:pt x="3738" y="3606"/>
                  </a:lnTo>
                  <a:cubicBezTo>
                    <a:pt x="3850" y="3514"/>
                    <a:pt x="3869" y="3348"/>
                    <a:pt x="3780" y="3236"/>
                  </a:cubicBezTo>
                  <a:cubicBezTo>
                    <a:pt x="3726" y="3172"/>
                    <a:pt x="3649" y="3138"/>
                    <a:pt x="3572" y="3138"/>
                  </a:cubicBezTo>
                  <a:cubicBezTo>
                    <a:pt x="3514" y="3138"/>
                    <a:pt x="3457" y="3156"/>
                    <a:pt x="3410" y="3194"/>
                  </a:cubicBezTo>
                  <a:lnTo>
                    <a:pt x="354" y="5623"/>
                  </a:lnTo>
                  <a:cubicBezTo>
                    <a:pt x="54" y="5861"/>
                    <a:pt x="1" y="6298"/>
                    <a:pt x="241" y="6604"/>
                  </a:cubicBezTo>
                  <a:lnTo>
                    <a:pt x="1513" y="8206"/>
                  </a:lnTo>
                  <a:cubicBezTo>
                    <a:pt x="1650" y="8380"/>
                    <a:pt x="1853" y="8469"/>
                    <a:pt x="2058" y="8469"/>
                  </a:cubicBezTo>
                  <a:cubicBezTo>
                    <a:pt x="2211" y="8469"/>
                    <a:pt x="2365" y="8420"/>
                    <a:pt x="2494" y="8318"/>
                  </a:cubicBezTo>
                  <a:lnTo>
                    <a:pt x="6875" y="4842"/>
                  </a:lnTo>
                  <a:cubicBezTo>
                    <a:pt x="7032" y="4716"/>
                    <a:pt x="7127" y="4531"/>
                    <a:pt x="7136" y="4326"/>
                  </a:cubicBezTo>
                  <a:cubicBezTo>
                    <a:pt x="7192" y="2928"/>
                    <a:pt x="7217" y="2956"/>
                    <a:pt x="7186" y="2808"/>
                  </a:cubicBezTo>
                  <a:cubicBezTo>
                    <a:pt x="7926" y="2449"/>
                    <a:pt x="9080" y="2054"/>
                    <a:pt x="10539" y="2054"/>
                  </a:cubicBezTo>
                  <a:cubicBezTo>
                    <a:pt x="10447" y="2180"/>
                    <a:pt x="10349" y="2309"/>
                    <a:pt x="10251" y="2446"/>
                  </a:cubicBezTo>
                  <a:cubicBezTo>
                    <a:pt x="8836" y="4393"/>
                    <a:pt x="7385" y="6878"/>
                    <a:pt x="5942" y="9845"/>
                  </a:cubicBezTo>
                  <a:cubicBezTo>
                    <a:pt x="5527" y="10700"/>
                    <a:pt x="4651" y="11238"/>
                    <a:pt x="3714" y="11238"/>
                  </a:cubicBezTo>
                  <a:cubicBezTo>
                    <a:pt x="3635" y="11238"/>
                    <a:pt x="3555" y="11234"/>
                    <a:pt x="3474" y="11226"/>
                  </a:cubicBezTo>
                  <a:cubicBezTo>
                    <a:pt x="3466" y="11225"/>
                    <a:pt x="3457" y="11225"/>
                    <a:pt x="3448" y="11225"/>
                  </a:cubicBezTo>
                  <a:cubicBezTo>
                    <a:pt x="3316" y="11225"/>
                    <a:pt x="3199" y="11324"/>
                    <a:pt x="3186" y="11459"/>
                  </a:cubicBezTo>
                  <a:cubicBezTo>
                    <a:pt x="3172" y="11604"/>
                    <a:pt x="3278" y="11733"/>
                    <a:pt x="3421" y="11747"/>
                  </a:cubicBezTo>
                  <a:cubicBezTo>
                    <a:pt x="3519" y="11758"/>
                    <a:pt x="3620" y="11761"/>
                    <a:pt x="3718" y="11761"/>
                  </a:cubicBezTo>
                  <a:cubicBezTo>
                    <a:pt x="4853" y="11761"/>
                    <a:pt x="5912" y="11108"/>
                    <a:pt x="6416" y="10077"/>
                  </a:cubicBezTo>
                  <a:cubicBezTo>
                    <a:pt x="9570" y="3595"/>
                    <a:pt x="11949" y="1105"/>
                    <a:pt x="12506" y="572"/>
                  </a:cubicBezTo>
                  <a:cubicBezTo>
                    <a:pt x="13517" y="1149"/>
                    <a:pt x="14232" y="2032"/>
                    <a:pt x="14627" y="3200"/>
                  </a:cubicBezTo>
                  <a:cubicBezTo>
                    <a:pt x="14848" y="3847"/>
                    <a:pt x="14904" y="4419"/>
                    <a:pt x="14918" y="4693"/>
                  </a:cubicBezTo>
                  <a:cubicBezTo>
                    <a:pt x="13615" y="5141"/>
                    <a:pt x="12397" y="6251"/>
                    <a:pt x="11464" y="7284"/>
                  </a:cubicBezTo>
                  <a:cubicBezTo>
                    <a:pt x="11366" y="7394"/>
                    <a:pt x="11377" y="7559"/>
                    <a:pt x="11486" y="7657"/>
                  </a:cubicBezTo>
                  <a:cubicBezTo>
                    <a:pt x="11537" y="7702"/>
                    <a:pt x="11598" y="7724"/>
                    <a:pt x="11659" y="7724"/>
                  </a:cubicBezTo>
                  <a:cubicBezTo>
                    <a:pt x="11731" y="7724"/>
                    <a:pt x="11803" y="7694"/>
                    <a:pt x="11856" y="7635"/>
                  </a:cubicBezTo>
                  <a:cubicBezTo>
                    <a:pt x="12002" y="7475"/>
                    <a:pt x="12145" y="7324"/>
                    <a:pt x="12285" y="7181"/>
                  </a:cubicBezTo>
                  <a:lnTo>
                    <a:pt x="12285" y="7181"/>
                  </a:lnTo>
                  <a:cubicBezTo>
                    <a:pt x="12655" y="8750"/>
                    <a:pt x="12077" y="13041"/>
                    <a:pt x="11797" y="14703"/>
                  </a:cubicBezTo>
                  <a:cubicBezTo>
                    <a:pt x="11783" y="14778"/>
                    <a:pt x="11806" y="14857"/>
                    <a:pt x="11856" y="14915"/>
                  </a:cubicBezTo>
                  <a:cubicBezTo>
                    <a:pt x="11907" y="14974"/>
                    <a:pt x="11979" y="15011"/>
                    <a:pt x="12058" y="15011"/>
                  </a:cubicBezTo>
                  <a:lnTo>
                    <a:pt x="13010" y="15011"/>
                  </a:lnTo>
                  <a:cubicBezTo>
                    <a:pt x="13153" y="15011"/>
                    <a:pt x="13271" y="14890"/>
                    <a:pt x="13271" y="14747"/>
                  </a:cubicBezTo>
                  <a:cubicBezTo>
                    <a:pt x="13271" y="13263"/>
                    <a:pt x="13643" y="11106"/>
                    <a:pt x="14349" y="8509"/>
                  </a:cubicBezTo>
                  <a:cubicBezTo>
                    <a:pt x="14876" y="6576"/>
                    <a:pt x="15406" y="5055"/>
                    <a:pt x="15434" y="4976"/>
                  </a:cubicBezTo>
                  <a:cubicBezTo>
                    <a:pt x="15439" y="4954"/>
                    <a:pt x="15448" y="4920"/>
                    <a:pt x="15450" y="4892"/>
                  </a:cubicBezTo>
                  <a:cubicBezTo>
                    <a:pt x="15448" y="4856"/>
                    <a:pt x="15464" y="4046"/>
                    <a:pt x="15128" y="3046"/>
                  </a:cubicBezTo>
                  <a:cubicBezTo>
                    <a:pt x="14683" y="1715"/>
                    <a:pt x="13817" y="673"/>
                    <a:pt x="12632" y="40"/>
                  </a:cubicBezTo>
                  <a:cubicBezTo>
                    <a:pt x="12583" y="13"/>
                    <a:pt x="12529" y="0"/>
                    <a:pt x="1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5510238" y="3560592"/>
              <a:ext cx="29354" cy="32066"/>
            </a:xfrm>
            <a:custGeom>
              <a:avLst/>
              <a:gdLst/>
              <a:ahLst/>
              <a:cxnLst/>
              <a:rect l="l" t="t" r="r" b="b"/>
              <a:pathLst>
                <a:path w="1320" h="1442" extrusionOk="0">
                  <a:moveTo>
                    <a:pt x="293" y="0"/>
                  </a:moveTo>
                  <a:cubicBezTo>
                    <a:pt x="236" y="0"/>
                    <a:pt x="179" y="19"/>
                    <a:pt x="132" y="58"/>
                  </a:cubicBezTo>
                  <a:cubicBezTo>
                    <a:pt x="20" y="148"/>
                    <a:pt x="1" y="313"/>
                    <a:pt x="90" y="425"/>
                  </a:cubicBezTo>
                  <a:lnTo>
                    <a:pt x="816" y="1344"/>
                  </a:lnTo>
                  <a:cubicBezTo>
                    <a:pt x="869" y="1408"/>
                    <a:pt x="947" y="1442"/>
                    <a:pt x="1023" y="1442"/>
                  </a:cubicBezTo>
                  <a:cubicBezTo>
                    <a:pt x="1079" y="1442"/>
                    <a:pt x="1138" y="1422"/>
                    <a:pt x="1188" y="1386"/>
                  </a:cubicBezTo>
                  <a:cubicBezTo>
                    <a:pt x="1300" y="1293"/>
                    <a:pt x="1320" y="1128"/>
                    <a:pt x="1230" y="1016"/>
                  </a:cubicBezTo>
                  <a:lnTo>
                    <a:pt x="502" y="100"/>
                  </a:lnTo>
                  <a:cubicBezTo>
                    <a:pt x="449" y="35"/>
                    <a:pt x="371"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5450130" y="3575068"/>
              <a:ext cx="59819" cy="48700"/>
            </a:xfrm>
            <a:custGeom>
              <a:avLst/>
              <a:gdLst/>
              <a:ahLst/>
              <a:cxnLst/>
              <a:rect l="l" t="t" r="r" b="b"/>
              <a:pathLst>
                <a:path w="2690" h="2190" extrusionOk="0">
                  <a:moveTo>
                    <a:pt x="2392" y="0"/>
                  </a:moveTo>
                  <a:cubicBezTo>
                    <a:pt x="2335" y="0"/>
                    <a:pt x="2278" y="19"/>
                    <a:pt x="2230" y="57"/>
                  </a:cubicBezTo>
                  <a:lnTo>
                    <a:pt x="135" y="1721"/>
                  </a:lnTo>
                  <a:cubicBezTo>
                    <a:pt x="23" y="1813"/>
                    <a:pt x="0" y="1976"/>
                    <a:pt x="93" y="2088"/>
                  </a:cubicBezTo>
                  <a:cubicBezTo>
                    <a:pt x="144" y="2155"/>
                    <a:pt x="219" y="2189"/>
                    <a:pt x="296" y="2189"/>
                  </a:cubicBezTo>
                  <a:cubicBezTo>
                    <a:pt x="353" y="2189"/>
                    <a:pt x="411" y="2170"/>
                    <a:pt x="460" y="2130"/>
                  </a:cubicBezTo>
                  <a:lnTo>
                    <a:pt x="2558" y="469"/>
                  </a:lnTo>
                  <a:cubicBezTo>
                    <a:pt x="2670" y="376"/>
                    <a:pt x="2690" y="211"/>
                    <a:pt x="2600" y="99"/>
                  </a:cubicBezTo>
                  <a:cubicBezTo>
                    <a:pt x="2547" y="34"/>
                    <a:pt x="246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5485888" y="3590701"/>
              <a:ext cx="36447" cy="30265"/>
            </a:xfrm>
            <a:custGeom>
              <a:avLst/>
              <a:gdLst/>
              <a:ahLst/>
              <a:cxnLst/>
              <a:rect l="l" t="t" r="r" b="b"/>
              <a:pathLst>
                <a:path w="1639" h="1361" extrusionOk="0">
                  <a:moveTo>
                    <a:pt x="1341" y="1"/>
                  </a:moveTo>
                  <a:cubicBezTo>
                    <a:pt x="1284" y="1"/>
                    <a:pt x="1227" y="19"/>
                    <a:pt x="1180" y="57"/>
                  </a:cubicBezTo>
                  <a:lnTo>
                    <a:pt x="132" y="892"/>
                  </a:lnTo>
                  <a:cubicBezTo>
                    <a:pt x="17" y="979"/>
                    <a:pt x="0" y="1147"/>
                    <a:pt x="90" y="1259"/>
                  </a:cubicBezTo>
                  <a:cubicBezTo>
                    <a:pt x="142" y="1326"/>
                    <a:pt x="219" y="1360"/>
                    <a:pt x="295" y="1360"/>
                  </a:cubicBezTo>
                  <a:cubicBezTo>
                    <a:pt x="353" y="1360"/>
                    <a:pt x="411" y="1341"/>
                    <a:pt x="460" y="1301"/>
                  </a:cubicBezTo>
                  <a:lnTo>
                    <a:pt x="1505" y="469"/>
                  </a:lnTo>
                  <a:cubicBezTo>
                    <a:pt x="1617" y="376"/>
                    <a:pt x="1639" y="211"/>
                    <a:pt x="1547" y="99"/>
                  </a:cubicBezTo>
                  <a:cubicBezTo>
                    <a:pt x="1495" y="34"/>
                    <a:pt x="1418" y="1"/>
                    <a:pt x="1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71"/>
          <p:cNvGrpSpPr/>
          <p:nvPr/>
        </p:nvGrpSpPr>
        <p:grpSpPr>
          <a:xfrm>
            <a:off x="6739986" y="3480184"/>
            <a:ext cx="251573" cy="398830"/>
            <a:chOff x="6008047" y="3454541"/>
            <a:chExt cx="251573" cy="398830"/>
          </a:xfrm>
        </p:grpSpPr>
        <p:sp>
          <p:nvSpPr>
            <p:cNvPr id="2256" name="Google Shape;2256;p71"/>
            <p:cNvSpPr/>
            <p:nvPr/>
          </p:nvSpPr>
          <p:spPr>
            <a:xfrm>
              <a:off x="6059437" y="3454541"/>
              <a:ext cx="69359" cy="398830"/>
            </a:xfrm>
            <a:custGeom>
              <a:avLst/>
              <a:gdLst/>
              <a:ahLst/>
              <a:cxnLst/>
              <a:rect l="l" t="t" r="r" b="b"/>
              <a:pathLst>
                <a:path w="3119" h="17935" extrusionOk="0">
                  <a:moveTo>
                    <a:pt x="1561" y="530"/>
                  </a:moveTo>
                  <a:cubicBezTo>
                    <a:pt x="2032" y="530"/>
                    <a:pt x="2418" y="916"/>
                    <a:pt x="2418" y="1387"/>
                  </a:cubicBezTo>
                  <a:lnTo>
                    <a:pt x="2418" y="2334"/>
                  </a:lnTo>
                  <a:lnTo>
                    <a:pt x="701" y="2334"/>
                  </a:lnTo>
                  <a:lnTo>
                    <a:pt x="701" y="1387"/>
                  </a:lnTo>
                  <a:cubicBezTo>
                    <a:pt x="701" y="916"/>
                    <a:pt x="1088" y="530"/>
                    <a:pt x="1561" y="530"/>
                  </a:cubicBezTo>
                  <a:close/>
                  <a:moveTo>
                    <a:pt x="2418" y="5567"/>
                  </a:moveTo>
                  <a:lnTo>
                    <a:pt x="2418" y="7362"/>
                  </a:lnTo>
                  <a:cubicBezTo>
                    <a:pt x="2169" y="7166"/>
                    <a:pt x="1865" y="7067"/>
                    <a:pt x="1560" y="7067"/>
                  </a:cubicBezTo>
                  <a:cubicBezTo>
                    <a:pt x="1257" y="7067"/>
                    <a:pt x="953" y="7165"/>
                    <a:pt x="701" y="7362"/>
                  </a:cubicBezTo>
                  <a:lnTo>
                    <a:pt x="701" y="5567"/>
                  </a:lnTo>
                  <a:close/>
                  <a:moveTo>
                    <a:pt x="1563" y="7592"/>
                  </a:moveTo>
                  <a:cubicBezTo>
                    <a:pt x="1951" y="7592"/>
                    <a:pt x="2339" y="7832"/>
                    <a:pt x="2410" y="8317"/>
                  </a:cubicBezTo>
                  <a:lnTo>
                    <a:pt x="712" y="8317"/>
                  </a:lnTo>
                  <a:cubicBezTo>
                    <a:pt x="783" y="7835"/>
                    <a:pt x="1173" y="7592"/>
                    <a:pt x="1563" y="7592"/>
                  </a:cubicBezTo>
                  <a:close/>
                  <a:moveTo>
                    <a:pt x="2592" y="8844"/>
                  </a:moveTo>
                  <a:lnTo>
                    <a:pt x="2592" y="9368"/>
                  </a:lnTo>
                  <a:lnTo>
                    <a:pt x="527" y="9368"/>
                  </a:lnTo>
                  <a:lnTo>
                    <a:pt x="527" y="8844"/>
                  </a:lnTo>
                  <a:close/>
                  <a:moveTo>
                    <a:pt x="2292" y="9897"/>
                  </a:moveTo>
                  <a:cubicBezTo>
                    <a:pt x="2376" y="10029"/>
                    <a:pt x="2418" y="10183"/>
                    <a:pt x="2418" y="10346"/>
                  </a:cubicBezTo>
                  <a:lnTo>
                    <a:pt x="2418" y="10357"/>
                  </a:lnTo>
                  <a:lnTo>
                    <a:pt x="2418" y="10371"/>
                  </a:lnTo>
                  <a:cubicBezTo>
                    <a:pt x="2403" y="10921"/>
                    <a:pt x="1982" y="11197"/>
                    <a:pt x="1561" y="11197"/>
                  </a:cubicBezTo>
                  <a:cubicBezTo>
                    <a:pt x="1140" y="11197"/>
                    <a:pt x="718" y="10921"/>
                    <a:pt x="701" y="10371"/>
                  </a:cubicBezTo>
                  <a:lnTo>
                    <a:pt x="701" y="10357"/>
                  </a:lnTo>
                  <a:lnTo>
                    <a:pt x="701" y="10343"/>
                  </a:lnTo>
                  <a:cubicBezTo>
                    <a:pt x="701" y="10180"/>
                    <a:pt x="749" y="10029"/>
                    <a:pt x="827" y="9897"/>
                  </a:cubicBezTo>
                  <a:close/>
                  <a:moveTo>
                    <a:pt x="2418" y="11427"/>
                  </a:moveTo>
                  <a:lnTo>
                    <a:pt x="2418" y="13228"/>
                  </a:lnTo>
                  <a:lnTo>
                    <a:pt x="701" y="13228"/>
                  </a:lnTo>
                  <a:lnTo>
                    <a:pt x="701" y="11427"/>
                  </a:lnTo>
                  <a:cubicBezTo>
                    <a:pt x="952" y="11627"/>
                    <a:pt x="1255" y="11725"/>
                    <a:pt x="1558" y="11725"/>
                  </a:cubicBezTo>
                  <a:cubicBezTo>
                    <a:pt x="1862" y="11725"/>
                    <a:pt x="2167" y="11625"/>
                    <a:pt x="2418" y="11427"/>
                  </a:cubicBezTo>
                  <a:close/>
                  <a:moveTo>
                    <a:pt x="2418" y="13752"/>
                  </a:moveTo>
                  <a:lnTo>
                    <a:pt x="2418" y="15935"/>
                  </a:lnTo>
                  <a:lnTo>
                    <a:pt x="701" y="15935"/>
                  </a:lnTo>
                  <a:lnTo>
                    <a:pt x="701" y="13752"/>
                  </a:lnTo>
                  <a:close/>
                  <a:moveTo>
                    <a:pt x="2418" y="16464"/>
                  </a:moveTo>
                  <a:lnTo>
                    <a:pt x="2418" y="16551"/>
                  </a:lnTo>
                  <a:cubicBezTo>
                    <a:pt x="2418" y="17024"/>
                    <a:pt x="2032" y="17408"/>
                    <a:pt x="1561" y="17408"/>
                  </a:cubicBezTo>
                  <a:cubicBezTo>
                    <a:pt x="1088" y="17408"/>
                    <a:pt x="701" y="17024"/>
                    <a:pt x="701" y="16551"/>
                  </a:cubicBezTo>
                  <a:lnTo>
                    <a:pt x="701" y="16464"/>
                  </a:lnTo>
                  <a:close/>
                  <a:moveTo>
                    <a:pt x="1561" y="0"/>
                  </a:moveTo>
                  <a:cubicBezTo>
                    <a:pt x="796" y="0"/>
                    <a:pt x="177" y="622"/>
                    <a:pt x="177" y="1384"/>
                  </a:cubicBezTo>
                  <a:lnTo>
                    <a:pt x="177" y="2933"/>
                  </a:lnTo>
                  <a:cubicBezTo>
                    <a:pt x="177" y="3076"/>
                    <a:pt x="295" y="3194"/>
                    <a:pt x="441" y="3194"/>
                  </a:cubicBezTo>
                  <a:cubicBezTo>
                    <a:pt x="583" y="3194"/>
                    <a:pt x="701" y="3076"/>
                    <a:pt x="701" y="2933"/>
                  </a:cubicBezTo>
                  <a:lnTo>
                    <a:pt x="701" y="2855"/>
                  </a:lnTo>
                  <a:lnTo>
                    <a:pt x="2418" y="2855"/>
                  </a:lnTo>
                  <a:lnTo>
                    <a:pt x="2418" y="5037"/>
                  </a:lnTo>
                  <a:lnTo>
                    <a:pt x="701" y="5037"/>
                  </a:lnTo>
                  <a:lnTo>
                    <a:pt x="701" y="4054"/>
                  </a:lnTo>
                  <a:cubicBezTo>
                    <a:pt x="701" y="3908"/>
                    <a:pt x="583" y="3790"/>
                    <a:pt x="441" y="3790"/>
                  </a:cubicBezTo>
                  <a:cubicBezTo>
                    <a:pt x="295" y="3790"/>
                    <a:pt x="177" y="3908"/>
                    <a:pt x="177" y="4054"/>
                  </a:cubicBezTo>
                  <a:lnTo>
                    <a:pt x="177" y="8374"/>
                  </a:lnTo>
                  <a:cubicBezTo>
                    <a:pt x="71" y="8441"/>
                    <a:pt x="1" y="8556"/>
                    <a:pt x="1" y="8690"/>
                  </a:cubicBezTo>
                  <a:lnTo>
                    <a:pt x="1" y="9522"/>
                  </a:lnTo>
                  <a:cubicBezTo>
                    <a:pt x="1" y="9657"/>
                    <a:pt x="71" y="9771"/>
                    <a:pt x="177" y="9839"/>
                  </a:cubicBezTo>
                  <a:lnTo>
                    <a:pt x="177" y="16551"/>
                  </a:lnTo>
                  <a:cubicBezTo>
                    <a:pt x="177" y="17313"/>
                    <a:pt x="796" y="17935"/>
                    <a:pt x="1561" y="17935"/>
                  </a:cubicBezTo>
                  <a:cubicBezTo>
                    <a:pt x="2323" y="17935"/>
                    <a:pt x="2942" y="17313"/>
                    <a:pt x="2942" y="16551"/>
                  </a:cubicBezTo>
                  <a:lnTo>
                    <a:pt x="2942" y="9839"/>
                  </a:lnTo>
                  <a:cubicBezTo>
                    <a:pt x="3049" y="9771"/>
                    <a:pt x="3119" y="9657"/>
                    <a:pt x="3119" y="9522"/>
                  </a:cubicBezTo>
                  <a:lnTo>
                    <a:pt x="3119" y="8690"/>
                  </a:lnTo>
                  <a:cubicBezTo>
                    <a:pt x="3119" y="8556"/>
                    <a:pt x="3049" y="8441"/>
                    <a:pt x="2942" y="8374"/>
                  </a:cubicBezTo>
                  <a:lnTo>
                    <a:pt x="2942" y="1384"/>
                  </a:lnTo>
                  <a:cubicBezTo>
                    <a:pt x="2942" y="622"/>
                    <a:pt x="2323"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6138870" y="3454541"/>
              <a:ext cx="69359" cy="398830"/>
            </a:xfrm>
            <a:custGeom>
              <a:avLst/>
              <a:gdLst/>
              <a:ahLst/>
              <a:cxnLst/>
              <a:rect l="l" t="t" r="r" b="b"/>
              <a:pathLst>
                <a:path w="3119" h="17935" extrusionOk="0">
                  <a:moveTo>
                    <a:pt x="1561" y="530"/>
                  </a:moveTo>
                  <a:cubicBezTo>
                    <a:pt x="2032" y="530"/>
                    <a:pt x="2418" y="911"/>
                    <a:pt x="2418" y="1387"/>
                  </a:cubicBezTo>
                  <a:lnTo>
                    <a:pt x="2418" y="2334"/>
                  </a:lnTo>
                  <a:lnTo>
                    <a:pt x="701" y="2334"/>
                  </a:lnTo>
                  <a:lnTo>
                    <a:pt x="701" y="1387"/>
                  </a:lnTo>
                  <a:cubicBezTo>
                    <a:pt x="701" y="916"/>
                    <a:pt x="1088" y="530"/>
                    <a:pt x="1561" y="530"/>
                  </a:cubicBezTo>
                  <a:close/>
                  <a:moveTo>
                    <a:pt x="2418" y="2858"/>
                  </a:moveTo>
                  <a:lnTo>
                    <a:pt x="2418" y="5040"/>
                  </a:lnTo>
                  <a:lnTo>
                    <a:pt x="701" y="5040"/>
                  </a:lnTo>
                  <a:lnTo>
                    <a:pt x="701" y="2858"/>
                  </a:lnTo>
                  <a:close/>
                  <a:moveTo>
                    <a:pt x="2418" y="5567"/>
                  </a:moveTo>
                  <a:lnTo>
                    <a:pt x="2418" y="7362"/>
                  </a:lnTo>
                  <a:cubicBezTo>
                    <a:pt x="2168" y="7166"/>
                    <a:pt x="1865" y="7067"/>
                    <a:pt x="1560" y="7067"/>
                  </a:cubicBezTo>
                  <a:cubicBezTo>
                    <a:pt x="1257" y="7067"/>
                    <a:pt x="953" y="7165"/>
                    <a:pt x="701" y="7362"/>
                  </a:cubicBezTo>
                  <a:lnTo>
                    <a:pt x="701" y="5567"/>
                  </a:lnTo>
                  <a:close/>
                  <a:moveTo>
                    <a:pt x="1562" y="7595"/>
                  </a:moveTo>
                  <a:cubicBezTo>
                    <a:pt x="1949" y="7595"/>
                    <a:pt x="2336" y="7834"/>
                    <a:pt x="2407" y="8317"/>
                  </a:cubicBezTo>
                  <a:lnTo>
                    <a:pt x="712" y="8317"/>
                  </a:lnTo>
                  <a:cubicBezTo>
                    <a:pt x="782" y="7837"/>
                    <a:pt x="1172" y="7595"/>
                    <a:pt x="1562" y="7595"/>
                  </a:cubicBezTo>
                  <a:close/>
                  <a:moveTo>
                    <a:pt x="2592" y="8844"/>
                  </a:moveTo>
                  <a:lnTo>
                    <a:pt x="2592" y="9368"/>
                  </a:lnTo>
                  <a:lnTo>
                    <a:pt x="527" y="9368"/>
                  </a:lnTo>
                  <a:lnTo>
                    <a:pt x="527" y="8844"/>
                  </a:lnTo>
                  <a:close/>
                  <a:moveTo>
                    <a:pt x="2292" y="9895"/>
                  </a:moveTo>
                  <a:cubicBezTo>
                    <a:pt x="2376" y="10026"/>
                    <a:pt x="2418" y="10180"/>
                    <a:pt x="2418" y="10343"/>
                  </a:cubicBezTo>
                  <a:lnTo>
                    <a:pt x="2418" y="10351"/>
                  </a:lnTo>
                  <a:lnTo>
                    <a:pt x="2418" y="10365"/>
                  </a:lnTo>
                  <a:cubicBezTo>
                    <a:pt x="2403" y="10922"/>
                    <a:pt x="1982" y="11200"/>
                    <a:pt x="1561" y="11200"/>
                  </a:cubicBezTo>
                  <a:cubicBezTo>
                    <a:pt x="1140" y="11200"/>
                    <a:pt x="718" y="10922"/>
                    <a:pt x="701" y="10365"/>
                  </a:cubicBezTo>
                  <a:lnTo>
                    <a:pt x="701" y="10351"/>
                  </a:lnTo>
                  <a:lnTo>
                    <a:pt x="701" y="10337"/>
                  </a:lnTo>
                  <a:cubicBezTo>
                    <a:pt x="701" y="10178"/>
                    <a:pt x="749" y="10026"/>
                    <a:pt x="827" y="9895"/>
                  </a:cubicBezTo>
                  <a:close/>
                  <a:moveTo>
                    <a:pt x="2418" y="11427"/>
                  </a:moveTo>
                  <a:lnTo>
                    <a:pt x="2418" y="13228"/>
                  </a:lnTo>
                  <a:lnTo>
                    <a:pt x="701" y="13228"/>
                  </a:lnTo>
                  <a:lnTo>
                    <a:pt x="701" y="11427"/>
                  </a:lnTo>
                  <a:cubicBezTo>
                    <a:pt x="951" y="11625"/>
                    <a:pt x="1256" y="11725"/>
                    <a:pt x="1561" y="11725"/>
                  </a:cubicBezTo>
                  <a:cubicBezTo>
                    <a:pt x="1864" y="11725"/>
                    <a:pt x="2167" y="11627"/>
                    <a:pt x="2418" y="11427"/>
                  </a:cubicBezTo>
                  <a:close/>
                  <a:moveTo>
                    <a:pt x="2418" y="16458"/>
                  </a:moveTo>
                  <a:lnTo>
                    <a:pt x="2418" y="16548"/>
                  </a:lnTo>
                  <a:cubicBezTo>
                    <a:pt x="2418" y="17019"/>
                    <a:pt x="2032" y="17405"/>
                    <a:pt x="1561" y="17405"/>
                  </a:cubicBezTo>
                  <a:cubicBezTo>
                    <a:pt x="1088" y="17405"/>
                    <a:pt x="701" y="17019"/>
                    <a:pt x="701" y="16548"/>
                  </a:cubicBezTo>
                  <a:lnTo>
                    <a:pt x="701" y="16458"/>
                  </a:lnTo>
                  <a:close/>
                  <a:moveTo>
                    <a:pt x="1561" y="0"/>
                  </a:moveTo>
                  <a:cubicBezTo>
                    <a:pt x="796" y="0"/>
                    <a:pt x="177" y="622"/>
                    <a:pt x="177" y="1384"/>
                  </a:cubicBezTo>
                  <a:lnTo>
                    <a:pt x="177" y="8374"/>
                  </a:lnTo>
                  <a:cubicBezTo>
                    <a:pt x="71" y="8441"/>
                    <a:pt x="1" y="8556"/>
                    <a:pt x="1" y="8690"/>
                  </a:cubicBezTo>
                  <a:lnTo>
                    <a:pt x="1" y="9522"/>
                  </a:lnTo>
                  <a:cubicBezTo>
                    <a:pt x="1" y="9657"/>
                    <a:pt x="71" y="9771"/>
                    <a:pt x="177" y="9839"/>
                  </a:cubicBezTo>
                  <a:lnTo>
                    <a:pt x="177" y="16551"/>
                  </a:lnTo>
                  <a:cubicBezTo>
                    <a:pt x="177" y="17313"/>
                    <a:pt x="796" y="17935"/>
                    <a:pt x="1561" y="17935"/>
                  </a:cubicBezTo>
                  <a:cubicBezTo>
                    <a:pt x="2323" y="17935"/>
                    <a:pt x="2942" y="17313"/>
                    <a:pt x="2942" y="16551"/>
                  </a:cubicBezTo>
                  <a:lnTo>
                    <a:pt x="2942" y="15680"/>
                  </a:lnTo>
                  <a:cubicBezTo>
                    <a:pt x="2942" y="15534"/>
                    <a:pt x="2824" y="15416"/>
                    <a:pt x="2682" y="15416"/>
                  </a:cubicBezTo>
                  <a:cubicBezTo>
                    <a:pt x="2536" y="15416"/>
                    <a:pt x="2418" y="15534"/>
                    <a:pt x="2418" y="15680"/>
                  </a:cubicBezTo>
                  <a:lnTo>
                    <a:pt x="2418" y="15937"/>
                  </a:lnTo>
                  <a:lnTo>
                    <a:pt x="701" y="15937"/>
                  </a:lnTo>
                  <a:lnTo>
                    <a:pt x="701" y="13755"/>
                  </a:lnTo>
                  <a:lnTo>
                    <a:pt x="2418" y="13755"/>
                  </a:lnTo>
                  <a:lnTo>
                    <a:pt x="2418" y="14559"/>
                  </a:lnTo>
                  <a:cubicBezTo>
                    <a:pt x="2418" y="14702"/>
                    <a:pt x="2536" y="14820"/>
                    <a:pt x="2682" y="14820"/>
                  </a:cubicBezTo>
                  <a:cubicBezTo>
                    <a:pt x="2824" y="14820"/>
                    <a:pt x="2942" y="14702"/>
                    <a:pt x="2942" y="14559"/>
                  </a:cubicBezTo>
                  <a:lnTo>
                    <a:pt x="2942" y="9844"/>
                  </a:lnTo>
                  <a:cubicBezTo>
                    <a:pt x="3049" y="9777"/>
                    <a:pt x="3119" y="9662"/>
                    <a:pt x="3119" y="9530"/>
                  </a:cubicBezTo>
                  <a:lnTo>
                    <a:pt x="3119" y="8690"/>
                  </a:lnTo>
                  <a:cubicBezTo>
                    <a:pt x="3119" y="8556"/>
                    <a:pt x="3049" y="8441"/>
                    <a:pt x="2942" y="8374"/>
                  </a:cubicBezTo>
                  <a:lnTo>
                    <a:pt x="2942" y="1384"/>
                  </a:lnTo>
                  <a:cubicBezTo>
                    <a:pt x="2942" y="622"/>
                    <a:pt x="2323" y="0"/>
                    <a:pt x="1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6008047" y="3490032"/>
              <a:ext cx="36647" cy="244790"/>
            </a:xfrm>
            <a:custGeom>
              <a:avLst/>
              <a:gdLst/>
              <a:ahLst/>
              <a:cxnLst/>
              <a:rect l="l" t="t" r="r" b="b"/>
              <a:pathLst>
                <a:path w="1648" h="11008" extrusionOk="0">
                  <a:moveTo>
                    <a:pt x="824" y="1"/>
                  </a:moveTo>
                  <a:cubicBezTo>
                    <a:pt x="681" y="1"/>
                    <a:pt x="561" y="121"/>
                    <a:pt x="561" y="264"/>
                  </a:cubicBezTo>
                  <a:lnTo>
                    <a:pt x="561" y="1721"/>
                  </a:lnTo>
                  <a:lnTo>
                    <a:pt x="264" y="1721"/>
                  </a:lnTo>
                  <a:cubicBezTo>
                    <a:pt x="121" y="1721"/>
                    <a:pt x="1" y="1841"/>
                    <a:pt x="1" y="1984"/>
                  </a:cubicBezTo>
                  <a:cubicBezTo>
                    <a:pt x="1" y="2127"/>
                    <a:pt x="121" y="2248"/>
                    <a:pt x="264" y="2248"/>
                  </a:cubicBezTo>
                  <a:lnTo>
                    <a:pt x="561" y="2248"/>
                  </a:lnTo>
                  <a:lnTo>
                    <a:pt x="561" y="10744"/>
                  </a:lnTo>
                  <a:cubicBezTo>
                    <a:pt x="561" y="10887"/>
                    <a:pt x="681" y="11008"/>
                    <a:pt x="824" y="11008"/>
                  </a:cubicBezTo>
                  <a:cubicBezTo>
                    <a:pt x="967" y="11008"/>
                    <a:pt x="1088" y="10887"/>
                    <a:pt x="1088" y="10744"/>
                  </a:cubicBezTo>
                  <a:lnTo>
                    <a:pt x="1088" y="2248"/>
                  </a:lnTo>
                  <a:lnTo>
                    <a:pt x="1385" y="2248"/>
                  </a:lnTo>
                  <a:cubicBezTo>
                    <a:pt x="1527" y="2248"/>
                    <a:pt x="1648" y="2127"/>
                    <a:pt x="1648" y="1984"/>
                  </a:cubicBezTo>
                  <a:cubicBezTo>
                    <a:pt x="1648" y="1836"/>
                    <a:pt x="1527" y="1718"/>
                    <a:pt x="1385" y="1718"/>
                  </a:cubicBezTo>
                  <a:lnTo>
                    <a:pt x="1088" y="1718"/>
                  </a:lnTo>
                  <a:lnTo>
                    <a:pt x="1088" y="264"/>
                  </a:lnTo>
                  <a:cubicBezTo>
                    <a:pt x="1088" y="121"/>
                    <a:pt x="967"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6020500" y="3748699"/>
              <a:ext cx="11741" cy="69225"/>
            </a:xfrm>
            <a:custGeom>
              <a:avLst/>
              <a:gdLst/>
              <a:ahLst/>
              <a:cxnLst/>
              <a:rect l="l" t="t" r="r" b="b"/>
              <a:pathLst>
                <a:path w="528" h="3113" extrusionOk="0">
                  <a:moveTo>
                    <a:pt x="264" y="0"/>
                  </a:moveTo>
                  <a:cubicBezTo>
                    <a:pt x="121" y="0"/>
                    <a:pt x="1" y="118"/>
                    <a:pt x="1" y="261"/>
                  </a:cubicBezTo>
                  <a:lnTo>
                    <a:pt x="1" y="2849"/>
                  </a:lnTo>
                  <a:cubicBezTo>
                    <a:pt x="1" y="2992"/>
                    <a:pt x="121" y="3113"/>
                    <a:pt x="264" y="3113"/>
                  </a:cubicBezTo>
                  <a:cubicBezTo>
                    <a:pt x="407" y="3113"/>
                    <a:pt x="528" y="2992"/>
                    <a:pt x="528" y="2849"/>
                  </a:cubicBezTo>
                  <a:lnTo>
                    <a:pt x="528" y="261"/>
                  </a:lnTo>
                  <a:cubicBezTo>
                    <a:pt x="528"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6222972" y="3490032"/>
              <a:ext cx="36647" cy="327892"/>
            </a:xfrm>
            <a:custGeom>
              <a:avLst/>
              <a:gdLst/>
              <a:ahLst/>
              <a:cxnLst/>
              <a:rect l="l" t="t" r="r" b="b"/>
              <a:pathLst>
                <a:path w="1648" h="14745" extrusionOk="0">
                  <a:moveTo>
                    <a:pt x="824" y="1"/>
                  </a:moveTo>
                  <a:cubicBezTo>
                    <a:pt x="681" y="1"/>
                    <a:pt x="561" y="121"/>
                    <a:pt x="561" y="264"/>
                  </a:cubicBezTo>
                  <a:lnTo>
                    <a:pt x="561" y="1721"/>
                  </a:lnTo>
                  <a:lnTo>
                    <a:pt x="264" y="1721"/>
                  </a:lnTo>
                  <a:cubicBezTo>
                    <a:pt x="121" y="1721"/>
                    <a:pt x="1" y="1841"/>
                    <a:pt x="1" y="1984"/>
                  </a:cubicBezTo>
                  <a:cubicBezTo>
                    <a:pt x="1" y="2127"/>
                    <a:pt x="121" y="2248"/>
                    <a:pt x="264" y="2248"/>
                  </a:cubicBezTo>
                  <a:lnTo>
                    <a:pt x="561" y="2248"/>
                  </a:lnTo>
                  <a:lnTo>
                    <a:pt x="561" y="14481"/>
                  </a:lnTo>
                  <a:cubicBezTo>
                    <a:pt x="561" y="14624"/>
                    <a:pt x="681" y="14745"/>
                    <a:pt x="824" y="14745"/>
                  </a:cubicBezTo>
                  <a:cubicBezTo>
                    <a:pt x="967" y="14745"/>
                    <a:pt x="1087" y="14624"/>
                    <a:pt x="1087" y="14481"/>
                  </a:cubicBezTo>
                  <a:lnTo>
                    <a:pt x="1087" y="2248"/>
                  </a:lnTo>
                  <a:lnTo>
                    <a:pt x="1384" y="2248"/>
                  </a:lnTo>
                  <a:cubicBezTo>
                    <a:pt x="1527" y="2248"/>
                    <a:pt x="1648" y="2127"/>
                    <a:pt x="1648" y="1984"/>
                  </a:cubicBezTo>
                  <a:cubicBezTo>
                    <a:pt x="1648" y="1836"/>
                    <a:pt x="1527" y="1718"/>
                    <a:pt x="1384" y="1718"/>
                  </a:cubicBezTo>
                  <a:lnTo>
                    <a:pt x="1087" y="1718"/>
                  </a:lnTo>
                  <a:lnTo>
                    <a:pt x="1087" y="264"/>
                  </a:lnTo>
                  <a:cubicBezTo>
                    <a:pt x="1087" y="121"/>
                    <a:pt x="967"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71"/>
          <p:cNvGrpSpPr/>
          <p:nvPr/>
        </p:nvGrpSpPr>
        <p:grpSpPr>
          <a:xfrm>
            <a:off x="7308686" y="3480328"/>
            <a:ext cx="398718" cy="398540"/>
            <a:chOff x="6530539" y="3448670"/>
            <a:chExt cx="398718" cy="398540"/>
          </a:xfrm>
        </p:grpSpPr>
        <p:sp>
          <p:nvSpPr>
            <p:cNvPr id="2262" name="Google Shape;2262;p71"/>
            <p:cNvSpPr/>
            <p:nvPr/>
          </p:nvSpPr>
          <p:spPr>
            <a:xfrm>
              <a:off x="6614196" y="3448670"/>
              <a:ext cx="131023" cy="217816"/>
            </a:xfrm>
            <a:custGeom>
              <a:avLst/>
              <a:gdLst/>
              <a:ahLst/>
              <a:cxnLst/>
              <a:rect l="l" t="t" r="r" b="b"/>
              <a:pathLst>
                <a:path w="5892" h="9795" extrusionOk="0">
                  <a:moveTo>
                    <a:pt x="4278" y="802"/>
                  </a:moveTo>
                  <a:lnTo>
                    <a:pt x="4278" y="802"/>
                  </a:lnTo>
                  <a:cubicBezTo>
                    <a:pt x="4424" y="872"/>
                    <a:pt x="4561" y="956"/>
                    <a:pt x="4679" y="1051"/>
                  </a:cubicBezTo>
                  <a:cubicBezTo>
                    <a:pt x="5141" y="1421"/>
                    <a:pt x="5374" y="1945"/>
                    <a:pt x="5374" y="2623"/>
                  </a:cubicBezTo>
                  <a:cubicBezTo>
                    <a:pt x="5374" y="3360"/>
                    <a:pt x="5091" y="4253"/>
                    <a:pt x="4631" y="4954"/>
                  </a:cubicBezTo>
                  <a:cubicBezTo>
                    <a:pt x="4455" y="5220"/>
                    <a:pt x="4267" y="5444"/>
                    <a:pt x="4068" y="5623"/>
                  </a:cubicBezTo>
                  <a:cubicBezTo>
                    <a:pt x="4130" y="5489"/>
                    <a:pt x="4189" y="5346"/>
                    <a:pt x="4245" y="5183"/>
                  </a:cubicBezTo>
                  <a:cubicBezTo>
                    <a:pt x="4525" y="4407"/>
                    <a:pt x="4693" y="3449"/>
                    <a:pt x="4693" y="2623"/>
                  </a:cubicBezTo>
                  <a:cubicBezTo>
                    <a:pt x="4693" y="1881"/>
                    <a:pt x="4550" y="1253"/>
                    <a:pt x="4278" y="802"/>
                  </a:cubicBezTo>
                  <a:close/>
                  <a:moveTo>
                    <a:pt x="2953" y="525"/>
                  </a:moveTo>
                  <a:cubicBezTo>
                    <a:pt x="3707" y="525"/>
                    <a:pt x="4172" y="1326"/>
                    <a:pt x="4172" y="2617"/>
                  </a:cubicBezTo>
                  <a:cubicBezTo>
                    <a:pt x="4172" y="3374"/>
                    <a:pt x="4012" y="4290"/>
                    <a:pt x="3752" y="5004"/>
                  </a:cubicBezTo>
                  <a:cubicBezTo>
                    <a:pt x="3455" y="5822"/>
                    <a:pt x="3135" y="6116"/>
                    <a:pt x="2950" y="6116"/>
                  </a:cubicBezTo>
                  <a:cubicBezTo>
                    <a:pt x="2765" y="6116"/>
                    <a:pt x="2446" y="5825"/>
                    <a:pt x="2149" y="5004"/>
                  </a:cubicBezTo>
                  <a:cubicBezTo>
                    <a:pt x="1889" y="4290"/>
                    <a:pt x="1729" y="3374"/>
                    <a:pt x="1729" y="2617"/>
                  </a:cubicBezTo>
                  <a:cubicBezTo>
                    <a:pt x="1732" y="1329"/>
                    <a:pt x="2200" y="525"/>
                    <a:pt x="2953" y="525"/>
                  </a:cubicBezTo>
                  <a:close/>
                  <a:moveTo>
                    <a:pt x="2115" y="6447"/>
                  </a:moveTo>
                  <a:lnTo>
                    <a:pt x="2115" y="6447"/>
                  </a:lnTo>
                  <a:cubicBezTo>
                    <a:pt x="2392" y="6580"/>
                    <a:pt x="2672" y="6647"/>
                    <a:pt x="2951" y="6647"/>
                  </a:cubicBezTo>
                  <a:cubicBezTo>
                    <a:pt x="3228" y="6647"/>
                    <a:pt x="3506" y="6581"/>
                    <a:pt x="3780" y="6450"/>
                  </a:cubicBezTo>
                  <a:lnTo>
                    <a:pt x="3780" y="6450"/>
                  </a:lnTo>
                  <a:lnTo>
                    <a:pt x="3471" y="7461"/>
                  </a:lnTo>
                  <a:lnTo>
                    <a:pt x="2429" y="7461"/>
                  </a:lnTo>
                  <a:lnTo>
                    <a:pt x="2115" y="6447"/>
                  </a:lnTo>
                  <a:close/>
                  <a:moveTo>
                    <a:pt x="3404" y="7988"/>
                  </a:moveTo>
                  <a:lnTo>
                    <a:pt x="3404" y="8282"/>
                  </a:lnTo>
                  <a:lnTo>
                    <a:pt x="2499" y="8282"/>
                  </a:lnTo>
                  <a:lnTo>
                    <a:pt x="2499" y="7988"/>
                  </a:lnTo>
                  <a:close/>
                  <a:moveTo>
                    <a:pt x="3410" y="8806"/>
                  </a:moveTo>
                  <a:lnTo>
                    <a:pt x="3410" y="9173"/>
                  </a:lnTo>
                  <a:lnTo>
                    <a:pt x="3404" y="9173"/>
                  </a:lnTo>
                  <a:cubicBezTo>
                    <a:pt x="3404" y="9226"/>
                    <a:pt x="3362" y="9268"/>
                    <a:pt x="3312" y="9268"/>
                  </a:cubicBezTo>
                  <a:lnTo>
                    <a:pt x="2597" y="9268"/>
                  </a:lnTo>
                  <a:cubicBezTo>
                    <a:pt x="2544" y="9268"/>
                    <a:pt x="2502" y="9226"/>
                    <a:pt x="2502" y="9173"/>
                  </a:cubicBezTo>
                  <a:lnTo>
                    <a:pt x="2502" y="8806"/>
                  </a:lnTo>
                  <a:close/>
                  <a:moveTo>
                    <a:pt x="2948" y="1"/>
                  </a:moveTo>
                  <a:cubicBezTo>
                    <a:pt x="1157" y="1"/>
                    <a:pt x="0" y="1032"/>
                    <a:pt x="0" y="2623"/>
                  </a:cubicBezTo>
                  <a:cubicBezTo>
                    <a:pt x="0" y="2967"/>
                    <a:pt x="54" y="3337"/>
                    <a:pt x="154" y="3721"/>
                  </a:cubicBezTo>
                  <a:cubicBezTo>
                    <a:pt x="189" y="3835"/>
                    <a:pt x="296" y="3913"/>
                    <a:pt x="412" y="3913"/>
                  </a:cubicBezTo>
                  <a:cubicBezTo>
                    <a:pt x="435" y="3913"/>
                    <a:pt x="459" y="3910"/>
                    <a:pt x="482" y="3903"/>
                  </a:cubicBezTo>
                  <a:cubicBezTo>
                    <a:pt x="622" y="3864"/>
                    <a:pt x="706" y="3721"/>
                    <a:pt x="667" y="3581"/>
                  </a:cubicBezTo>
                  <a:cubicBezTo>
                    <a:pt x="575" y="3242"/>
                    <a:pt x="530" y="2920"/>
                    <a:pt x="530" y="2617"/>
                  </a:cubicBezTo>
                  <a:cubicBezTo>
                    <a:pt x="530" y="1945"/>
                    <a:pt x="762" y="1418"/>
                    <a:pt x="1219" y="1049"/>
                  </a:cubicBezTo>
                  <a:cubicBezTo>
                    <a:pt x="1342" y="950"/>
                    <a:pt x="1477" y="866"/>
                    <a:pt x="1622" y="796"/>
                  </a:cubicBezTo>
                  <a:lnTo>
                    <a:pt x="1622" y="796"/>
                  </a:lnTo>
                  <a:cubicBezTo>
                    <a:pt x="1351" y="1250"/>
                    <a:pt x="1205" y="1875"/>
                    <a:pt x="1205" y="2617"/>
                  </a:cubicBezTo>
                  <a:cubicBezTo>
                    <a:pt x="1205" y="3444"/>
                    <a:pt x="1373" y="4405"/>
                    <a:pt x="1653" y="5181"/>
                  </a:cubicBezTo>
                  <a:cubicBezTo>
                    <a:pt x="1709" y="5340"/>
                    <a:pt x="1774" y="5486"/>
                    <a:pt x="1835" y="5623"/>
                  </a:cubicBezTo>
                  <a:cubicBezTo>
                    <a:pt x="1827" y="5612"/>
                    <a:pt x="1819" y="5606"/>
                    <a:pt x="1807" y="5598"/>
                  </a:cubicBezTo>
                  <a:cubicBezTo>
                    <a:pt x="1527" y="5340"/>
                    <a:pt x="1269" y="4993"/>
                    <a:pt x="1048" y="4570"/>
                  </a:cubicBezTo>
                  <a:cubicBezTo>
                    <a:pt x="1001" y="4478"/>
                    <a:pt x="911" y="4427"/>
                    <a:pt x="818" y="4427"/>
                  </a:cubicBezTo>
                  <a:cubicBezTo>
                    <a:pt x="776" y="4427"/>
                    <a:pt x="734" y="4437"/>
                    <a:pt x="695" y="4458"/>
                  </a:cubicBezTo>
                  <a:cubicBezTo>
                    <a:pt x="566" y="4522"/>
                    <a:pt x="516" y="4682"/>
                    <a:pt x="583" y="4811"/>
                  </a:cubicBezTo>
                  <a:cubicBezTo>
                    <a:pt x="821" y="5270"/>
                    <a:pt x="1104" y="5651"/>
                    <a:pt x="1415" y="5948"/>
                  </a:cubicBezTo>
                  <a:lnTo>
                    <a:pt x="1970" y="7763"/>
                  </a:lnTo>
                  <a:lnTo>
                    <a:pt x="1970" y="8282"/>
                  </a:lnTo>
                  <a:lnTo>
                    <a:pt x="1939" y="8282"/>
                  </a:lnTo>
                  <a:cubicBezTo>
                    <a:pt x="1793" y="8282"/>
                    <a:pt x="1676" y="8399"/>
                    <a:pt x="1676" y="8542"/>
                  </a:cubicBezTo>
                  <a:cubicBezTo>
                    <a:pt x="1676" y="8688"/>
                    <a:pt x="1793" y="8806"/>
                    <a:pt x="1939" y="8806"/>
                  </a:cubicBezTo>
                  <a:lnTo>
                    <a:pt x="1970" y="8806"/>
                  </a:lnTo>
                  <a:lnTo>
                    <a:pt x="1970" y="9173"/>
                  </a:lnTo>
                  <a:cubicBezTo>
                    <a:pt x="1970" y="9517"/>
                    <a:pt x="2247" y="9794"/>
                    <a:pt x="2589" y="9794"/>
                  </a:cubicBezTo>
                  <a:lnTo>
                    <a:pt x="3303" y="9794"/>
                  </a:lnTo>
                  <a:cubicBezTo>
                    <a:pt x="3648" y="9794"/>
                    <a:pt x="3922" y="9517"/>
                    <a:pt x="3922" y="9173"/>
                  </a:cubicBezTo>
                  <a:lnTo>
                    <a:pt x="3922" y="8806"/>
                  </a:lnTo>
                  <a:lnTo>
                    <a:pt x="3956" y="8806"/>
                  </a:lnTo>
                  <a:cubicBezTo>
                    <a:pt x="4099" y="8806"/>
                    <a:pt x="4217" y="8688"/>
                    <a:pt x="4217" y="8542"/>
                  </a:cubicBezTo>
                  <a:cubicBezTo>
                    <a:pt x="4217" y="8399"/>
                    <a:pt x="4099" y="8282"/>
                    <a:pt x="3956" y="8282"/>
                  </a:cubicBezTo>
                  <a:lnTo>
                    <a:pt x="3922" y="8282"/>
                  </a:lnTo>
                  <a:lnTo>
                    <a:pt x="3922" y="7763"/>
                  </a:lnTo>
                  <a:lnTo>
                    <a:pt x="4477" y="5957"/>
                  </a:lnTo>
                  <a:cubicBezTo>
                    <a:pt x="4684" y="5755"/>
                    <a:pt x="4880" y="5517"/>
                    <a:pt x="5063" y="5242"/>
                  </a:cubicBezTo>
                  <a:cubicBezTo>
                    <a:pt x="5581" y="4449"/>
                    <a:pt x="5892" y="3469"/>
                    <a:pt x="5892" y="2623"/>
                  </a:cubicBezTo>
                  <a:cubicBezTo>
                    <a:pt x="5892" y="1029"/>
                    <a:pt x="4735" y="1"/>
                    <a:pt x="2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6765389" y="3538265"/>
              <a:ext cx="84858" cy="141431"/>
            </a:xfrm>
            <a:custGeom>
              <a:avLst/>
              <a:gdLst/>
              <a:ahLst/>
              <a:cxnLst/>
              <a:rect l="l" t="t" r="r" b="b"/>
              <a:pathLst>
                <a:path w="3816" h="6360" extrusionOk="0">
                  <a:moveTo>
                    <a:pt x="1255" y="631"/>
                  </a:moveTo>
                  <a:lnTo>
                    <a:pt x="1255" y="631"/>
                  </a:lnTo>
                  <a:cubicBezTo>
                    <a:pt x="1166" y="908"/>
                    <a:pt x="1121" y="1272"/>
                    <a:pt x="1121" y="1712"/>
                  </a:cubicBezTo>
                  <a:cubicBezTo>
                    <a:pt x="1121" y="2222"/>
                    <a:pt x="1180" y="2804"/>
                    <a:pt x="1281" y="3286"/>
                  </a:cubicBezTo>
                  <a:cubicBezTo>
                    <a:pt x="1298" y="3365"/>
                    <a:pt x="1317" y="3443"/>
                    <a:pt x="1334" y="3513"/>
                  </a:cubicBezTo>
                  <a:cubicBezTo>
                    <a:pt x="1205" y="3404"/>
                    <a:pt x="1079" y="3261"/>
                    <a:pt x="967" y="3085"/>
                  </a:cubicBezTo>
                  <a:cubicBezTo>
                    <a:pt x="695" y="2673"/>
                    <a:pt x="527" y="2143"/>
                    <a:pt x="527" y="1709"/>
                  </a:cubicBezTo>
                  <a:cubicBezTo>
                    <a:pt x="527" y="1488"/>
                    <a:pt x="592" y="877"/>
                    <a:pt x="1255" y="631"/>
                  </a:cubicBezTo>
                  <a:close/>
                  <a:moveTo>
                    <a:pt x="2567" y="631"/>
                  </a:moveTo>
                  <a:lnTo>
                    <a:pt x="2567" y="631"/>
                  </a:lnTo>
                  <a:cubicBezTo>
                    <a:pt x="3230" y="877"/>
                    <a:pt x="3295" y="1488"/>
                    <a:pt x="3295" y="1709"/>
                  </a:cubicBezTo>
                  <a:cubicBezTo>
                    <a:pt x="3295" y="2143"/>
                    <a:pt x="3127" y="2670"/>
                    <a:pt x="2858" y="3085"/>
                  </a:cubicBezTo>
                  <a:cubicBezTo>
                    <a:pt x="2740" y="3261"/>
                    <a:pt x="2620" y="3404"/>
                    <a:pt x="2488" y="3513"/>
                  </a:cubicBezTo>
                  <a:cubicBezTo>
                    <a:pt x="2508" y="3443"/>
                    <a:pt x="2525" y="3365"/>
                    <a:pt x="2541" y="3286"/>
                  </a:cubicBezTo>
                  <a:cubicBezTo>
                    <a:pt x="2642" y="2810"/>
                    <a:pt x="2704" y="2222"/>
                    <a:pt x="2704" y="1712"/>
                  </a:cubicBezTo>
                  <a:cubicBezTo>
                    <a:pt x="2704" y="1230"/>
                    <a:pt x="2651" y="883"/>
                    <a:pt x="2567" y="631"/>
                  </a:cubicBezTo>
                  <a:close/>
                  <a:moveTo>
                    <a:pt x="1911" y="527"/>
                  </a:moveTo>
                  <a:cubicBezTo>
                    <a:pt x="1953" y="535"/>
                    <a:pt x="2174" y="785"/>
                    <a:pt x="2174" y="1709"/>
                  </a:cubicBezTo>
                  <a:cubicBezTo>
                    <a:pt x="2174" y="2468"/>
                    <a:pt x="2037" y="3250"/>
                    <a:pt x="1911" y="3603"/>
                  </a:cubicBezTo>
                  <a:cubicBezTo>
                    <a:pt x="1785" y="3250"/>
                    <a:pt x="1648" y="2468"/>
                    <a:pt x="1648" y="1709"/>
                  </a:cubicBezTo>
                  <a:cubicBezTo>
                    <a:pt x="1648" y="785"/>
                    <a:pt x="1866" y="535"/>
                    <a:pt x="1911" y="527"/>
                  </a:cubicBezTo>
                  <a:close/>
                  <a:moveTo>
                    <a:pt x="1611" y="4242"/>
                  </a:moveTo>
                  <a:lnTo>
                    <a:pt x="1611" y="4242"/>
                  </a:lnTo>
                  <a:cubicBezTo>
                    <a:pt x="1698" y="4261"/>
                    <a:pt x="1788" y="4275"/>
                    <a:pt x="1880" y="4281"/>
                  </a:cubicBezTo>
                  <a:lnTo>
                    <a:pt x="1942" y="4281"/>
                  </a:lnTo>
                  <a:cubicBezTo>
                    <a:pt x="2034" y="4275"/>
                    <a:pt x="2124" y="4267"/>
                    <a:pt x="2211" y="4242"/>
                  </a:cubicBezTo>
                  <a:lnTo>
                    <a:pt x="2211" y="4242"/>
                  </a:lnTo>
                  <a:lnTo>
                    <a:pt x="2188" y="4645"/>
                  </a:lnTo>
                  <a:lnTo>
                    <a:pt x="1634" y="4645"/>
                  </a:lnTo>
                  <a:lnTo>
                    <a:pt x="1611" y="4242"/>
                  </a:lnTo>
                  <a:close/>
                  <a:moveTo>
                    <a:pt x="2174" y="5169"/>
                  </a:moveTo>
                  <a:lnTo>
                    <a:pt x="2174" y="5836"/>
                  </a:lnTo>
                  <a:lnTo>
                    <a:pt x="1648" y="5836"/>
                  </a:lnTo>
                  <a:lnTo>
                    <a:pt x="1648" y="5169"/>
                  </a:lnTo>
                  <a:close/>
                  <a:moveTo>
                    <a:pt x="1891" y="0"/>
                  </a:moveTo>
                  <a:cubicBezTo>
                    <a:pt x="743" y="9"/>
                    <a:pt x="0" y="675"/>
                    <a:pt x="0" y="1709"/>
                  </a:cubicBezTo>
                  <a:cubicBezTo>
                    <a:pt x="0" y="2250"/>
                    <a:pt x="197" y="2869"/>
                    <a:pt x="524" y="3373"/>
                  </a:cubicBezTo>
                  <a:cubicBezTo>
                    <a:pt x="690" y="3622"/>
                    <a:pt x="872" y="3824"/>
                    <a:pt x="1068" y="3973"/>
                  </a:cubicBezTo>
                  <a:lnTo>
                    <a:pt x="1121" y="4914"/>
                  </a:lnTo>
                  <a:lnTo>
                    <a:pt x="1121" y="5850"/>
                  </a:lnTo>
                  <a:cubicBezTo>
                    <a:pt x="1121" y="6132"/>
                    <a:pt x="1351" y="6359"/>
                    <a:pt x="1631" y="6359"/>
                  </a:cubicBezTo>
                  <a:lnTo>
                    <a:pt x="2186" y="6359"/>
                  </a:lnTo>
                  <a:cubicBezTo>
                    <a:pt x="2468" y="6359"/>
                    <a:pt x="2695" y="6130"/>
                    <a:pt x="2695" y="5850"/>
                  </a:cubicBezTo>
                  <a:lnTo>
                    <a:pt x="2695" y="4914"/>
                  </a:lnTo>
                  <a:lnTo>
                    <a:pt x="2749" y="3973"/>
                  </a:lnTo>
                  <a:cubicBezTo>
                    <a:pt x="2945" y="3821"/>
                    <a:pt x="3127" y="3622"/>
                    <a:pt x="3292" y="3373"/>
                  </a:cubicBezTo>
                  <a:cubicBezTo>
                    <a:pt x="3620" y="2872"/>
                    <a:pt x="3816" y="2250"/>
                    <a:pt x="3816" y="1709"/>
                  </a:cubicBezTo>
                  <a:cubicBezTo>
                    <a:pt x="3816" y="675"/>
                    <a:pt x="3074" y="9"/>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6530539" y="3688568"/>
              <a:ext cx="398718" cy="158642"/>
            </a:xfrm>
            <a:custGeom>
              <a:avLst/>
              <a:gdLst/>
              <a:ahLst/>
              <a:cxnLst/>
              <a:rect l="l" t="t" r="r" b="b"/>
              <a:pathLst>
                <a:path w="17930" h="7134" extrusionOk="0">
                  <a:moveTo>
                    <a:pt x="11743" y="905"/>
                  </a:moveTo>
                  <a:cubicBezTo>
                    <a:pt x="11866" y="905"/>
                    <a:pt x="11977" y="995"/>
                    <a:pt x="11999" y="1122"/>
                  </a:cubicBezTo>
                  <a:lnTo>
                    <a:pt x="12200" y="2194"/>
                  </a:lnTo>
                  <a:cubicBezTo>
                    <a:pt x="12209" y="2245"/>
                    <a:pt x="13831" y="5525"/>
                    <a:pt x="13848" y="5562"/>
                  </a:cubicBezTo>
                  <a:lnTo>
                    <a:pt x="9402" y="5562"/>
                  </a:lnTo>
                  <a:cubicBezTo>
                    <a:pt x="10791" y="3013"/>
                    <a:pt x="10724" y="3158"/>
                    <a:pt x="10738" y="3097"/>
                  </a:cubicBezTo>
                  <a:lnTo>
                    <a:pt x="11228" y="1074"/>
                  </a:lnTo>
                  <a:cubicBezTo>
                    <a:pt x="11251" y="990"/>
                    <a:pt x="11321" y="934"/>
                    <a:pt x="11405" y="928"/>
                  </a:cubicBezTo>
                  <a:lnTo>
                    <a:pt x="11727" y="906"/>
                  </a:lnTo>
                  <a:cubicBezTo>
                    <a:pt x="11732" y="905"/>
                    <a:pt x="11738" y="905"/>
                    <a:pt x="11743" y="905"/>
                  </a:cubicBezTo>
                  <a:close/>
                  <a:moveTo>
                    <a:pt x="6186" y="1797"/>
                  </a:moveTo>
                  <a:cubicBezTo>
                    <a:pt x="6256" y="1797"/>
                    <a:pt x="6320" y="1844"/>
                    <a:pt x="6337" y="1912"/>
                  </a:cubicBezTo>
                  <a:lnTo>
                    <a:pt x="6782" y="3475"/>
                  </a:lnTo>
                  <a:cubicBezTo>
                    <a:pt x="6794" y="3508"/>
                    <a:pt x="6738" y="3379"/>
                    <a:pt x="7732" y="5567"/>
                  </a:cubicBezTo>
                  <a:lnTo>
                    <a:pt x="5298" y="5567"/>
                  </a:lnTo>
                  <a:lnTo>
                    <a:pt x="5172" y="3489"/>
                  </a:lnTo>
                  <a:lnTo>
                    <a:pt x="5777" y="1898"/>
                  </a:lnTo>
                  <a:cubicBezTo>
                    <a:pt x="5802" y="1839"/>
                    <a:pt x="5861" y="1797"/>
                    <a:pt x="5925" y="1797"/>
                  </a:cubicBezTo>
                  <a:close/>
                  <a:moveTo>
                    <a:pt x="17134" y="6088"/>
                  </a:moveTo>
                  <a:cubicBezTo>
                    <a:pt x="17276" y="6088"/>
                    <a:pt x="17397" y="6209"/>
                    <a:pt x="17397" y="6352"/>
                  </a:cubicBezTo>
                  <a:cubicBezTo>
                    <a:pt x="17397" y="6495"/>
                    <a:pt x="17279" y="6615"/>
                    <a:pt x="17134" y="6615"/>
                  </a:cubicBezTo>
                  <a:lnTo>
                    <a:pt x="779" y="6615"/>
                  </a:lnTo>
                  <a:cubicBezTo>
                    <a:pt x="636" y="6615"/>
                    <a:pt x="518" y="6495"/>
                    <a:pt x="518" y="6352"/>
                  </a:cubicBezTo>
                  <a:cubicBezTo>
                    <a:pt x="518" y="6209"/>
                    <a:pt x="636" y="6088"/>
                    <a:pt x="779" y="6088"/>
                  </a:cubicBezTo>
                  <a:close/>
                  <a:moveTo>
                    <a:pt x="14358" y="1"/>
                  </a:moveTo>
                  <a:cubicBezTo>
                    <a:pt x="14050" y="1"/>
                    <a:pt x="13785" y="217"/>
                    <a:pt x="13721" y="525"/>
                  </a:cubicBezTo>
                  <a:lnTo>
                    <a:pt x="13556" y="1362"/>
                  </a:lnTo>
                  <a:lnTo>
                    <a:pt x="13136" y="2917"/>
                  </a:lnTo>
                  <a:lnTo>
                    <a:pt x="12713" y="2060"/>
                  </a:lnTo>
                  <a:lnTo>
                    <a:pt x="12520" y="1018"/>
                  </a:lnTo>
                  <a:cubicBezTo>
                    <a:pt x="12450" y="648"/>
                    <a:pt x="12126" y="378"/>
                    <a:pt x="11751" y="378"/>
                  </a:cubicBezTo>
                  <a:cubicBezTo>
                    <a:pt x="11735" y="378"/>
                    <a:pt x="11718" y="378"/>
                    <a:pt x="11702" y="379"/>
                  </a:cubicBezTo>
                  <a:lnTo>
                    <a:pt x="11379" y="399"/>
                  </a:lnTo>
                  <a:cubicBezTo>
                    <a:pt x="11066" y="416"/>
                    <a:pt x="10802" y="637"/>
                    <a:pt x="10724" y="945"/>
                  </a:cubicBezTo>
                  <a:lnTo>
                    <a:pt x="10242" y="2931"/>
                  </a:lnTo>
                  <a:lnTo>
                    <a:pt x="8805" y="5556"/>
                  </a:lnTo>
                  <a:lnTo>
                    <a:pt x="8309" y="5556"/>
                  </a:lnTo>
                  <a:lnTo>
                    <a:pt x="7287" y="3301"/>
                  </a:lnTo>
                  <a:lnTo>
                    <a:pt x="6850" y="1757"/>
                  </a:lnTo>
                  <a:cubicBezTo>
                    <a:pt x="6766" y="1466"/>
                    <a:pt x="6494" y="1262"/>
                    <a:pt x="6191" y="1262"/>
                  </a:cubicBezTo>
                  <a:lnTo>
                    <a:pt x="5928" y="1262"/>
                  </a:lnTo>
                  <a:cubicBezTo>
                    <a:pt x="5648" y="1262"/>
                    <a:pt x="5387" y="1438"/>
                    <a:pt x="5289" y="1701"/>
                  </a:cubicBezTo>
                  <a:lnTo>
                    <a:pt x="4947" y="2601"/>
                  </a:lnTo>
                  <a:lnTo>
                    <a:pt x="4611" y="1362"/>
                  </a:lnTo>
                  <a:lnTo>
                    <a:pt x="4446" y="525"/>
                  </a:lnTo>
                  <a:cubicBezTo>
                    <a:pt x="4378" y="185"/>
                    <a:pt x="4092" y="3"/>
                    <a:pt x="3806" y="3"/>
                  </a:cubicBezTo>
                  <a:cubicBezTo>
                    <a:pt x="3573" y="3"/>
                    <a:pt x="3339" y="124"/>
                    <a:pt x="3222" y="379"/>
                  </a:cubicBezTo>
                  <a:lnTo>
                    <a:pt x="2656" y="1603"/>
                  </a:lnTo>
                  <a:cubicBezTo>
                    <a:pt x="2639" y="1643"/>
                    <a:pt x="2653" y="1603"/>
                    <a:pt x="2370" y="2685"/>
                  </a:cubicBezTo>
                  <a:cubicBezTo>
                    <a:pt x="2334" y="2825"/>
                    <a:pt x="2418" y="2970"/>
                    <a:pt x="2558" y="3004"/>
                  </a:cubicBezTo>
                  <a:cubicBezTo>
                    <a:pt x="2580" y="3010"/>
                    <a:pt x="2602" y="3013"/>
                    <a:pt x="2624" y="3013"/>
                  </a:cubicBezTo>
                  <a:cubicBezTo>
                    <a:pt x="2740" y="3013"/>
                    <a:pt x="2846" y="2934"/>
                    <a:pt x="2877" y="2816"/>
                  </a:cubicBezTo>
                  <a:lnTo>
                    <a:pt x="3140" y="1799"/>
                  </a:lnTo>
                  <a:lnTo>
                    <a:pt x="3695" y="595"/>
                  </a:lnTo>
                  <a:cubicBezTo>
                    <a:pt x="3718" y="546"/>
                    <a:pt x="3762" y="524"/>
                    <a:pt x="3806" y="524"/>
                  </a:cubicBezTo>
                  <a:cubicBezTo>
                    <a:pt x="3861" y="524"/>
                    <a:pt x="3916" y="559"/>
                    <a:pt x="3930" y="623"/>
                  </a:cubicBezTo>
                  <a:lnTo>
                    <a:pt x="4099" y="1469"/>
                  </a:lnTo>
                  <a:cubicBezTo>
                    <a:pt x="4099" y="1477"/>
                    <a:pt x="4101" y="1480"/>
                    <a:pt x="4101" y="1489"/>
                  </a:cubicBezTo>
                  <a:lnTo>
                    <a:pt x="4653" y="3522"/>
                  </a:lnTo>
                  <a:lnTo>
                    <a:pt x="4774" y="5556"/>
                  </a:lnTo>
                  <a:lnTo>
                    <a:pt x="2090" y="5556"/>
                  </a:lnTo>
                  <a:cubicBezTo>
                    <a:pt x="2182" y="5248"/>
                    <a:pt x="2474" y="4290"/>
                    <a:pt x="2639" y="3749"/>
                  </a:cubicBezTo>
                  <a:cubicBezTo>
                    <a:pt x="2681" y="3609"/>
                    <a:pt x="2603" y="3464"/>
                    <a:pt x="2463" y="3422"/>
                  </a:cubicBezTo>
                  <a:cubicBezTo>
                    <a:pt x="2436" y="3414"/>
                    <a:pt x="2410" y="3410"/>
                    <a:pt x="2384" y="3410"/>
                  </a:cubicBezTo>
                  <a:cubicBezTo>
                    <a:pt x="2272" y="3410"/>
                    <a:pt x="2169" y="3481"/>
                    <a:pt x="2135" y="3595"/>
                  </a:cubicBezTo>
                  <a:cubicBezTo>
                    <a:pt x="1992" y="4069"/>
                    <a:pt x="1622" y="5279"/>
                    <a:pt x="1541" y="5556"/>
                  </a:cubicBezTo>
                  <a:lnTo>
                    <a:pt x="787" y="5556"/>
                  </a:lnTo>
                  <a:cubicBezTo>
                    <a:pt x="353" y="5556"/>
                    <a:pt x="0" y="5909"/>
                    <a:pt x="0" y="6343"/>
                  </a:cubicBezTo>
                  <a:cubicBezTo>
                    <a:pt x="0" y="6778"/>
                    <a:pt x="353" y="7133"/>
                    <a:pt x="787" y="7133"/>
                  </a:cubicBezTo>
                  <a:lnTo>
                    <a:pt x="17139" y="7133"/>
                  </a:lnTo>
                  <a:cubicBezTo>
                    <a:pt x="17573" y="7133"/>
                    <a:pt x="17929" y="6778"/>
                    <a:pt x="17929" y="6343"/>
                  </a:cubicBezTo>
                  <a:cubicBezTo>
                    <a:pt x="17929" y="5909"/>
                    <a:pt x="17568" y="5565"/>
                    <a:pt x="17134" y="5565"/>
                  </a:cubicBezTo>
                  <a:lnTo>
                    <a:pt x="16627" y="5565"/>
                  </a:lnTo>
                  <a:lnTo>
                    <a:pt x="16307" y="4514"/>
                  </a:lnTo>
                  <a:cubicBezTo>
                    <a:pt x="16273" y="4400"/>
                    <a:pt x="16167" y="4326"/>
                    <a:pt x="16053" y="4326"/>
                  </a:cubicBezTo>
                  <a:cubicBezTo>
                    <a:pt x="16028" y="4326"/>
                    <a:pt x="16002" y="4330"/>
                    <a:pt x="15977" y="4338"/>
                  </a:cubicBezTo>
                  <a:cubicBezTo>
                    <a:pt x="15837" y="4380"/>
                    <a:pt x="15761" y="4528"/>
                    <a:pt x="15803" y="4668"/>
                  </a:cubicBezTo>
                  <a:lnTo>
                    <a:pt x="16075" y="5565"/>
                  </a:lnTo>
                  <a:lnTo>
                    <a:pt x="14433" y="5565"/>
                  </a:lnTo>
                  <a:lnTo>
                    <a:pt x="13503" y="3676"/>
                  </a:lnTo>
                  <a:lnTo>
                    <a:pt x="13511" y="3525"/>
                  </a:lnTo>
                  <a:lnTo>
                    <a:pt x="14063" y="1491"/>
                  </a:lnTo>
                  <a:cubicBezTo>
                    <a:pt x="14063" y="1486"/>
                    <a:pt x="14066" y="1480"/>
                    <a:pt x="14066" y="1475"/>
                  </a:cubicBezTo>
                  <a:lnTo>
                    <a:pt x="14234" y="626"/>
                  </a:lnTo>
                  <a:cubicBezTo>
                    <a:pt x="14245" y="568"/>
                    <a:pt x="14297" y="527"/>
                    <a:pt x="14355" y="527"/>
                  </a:cubicBezTo>
                  <a:cubicBezTo>
                    <a:pt x="14358" y="527"/>
                    <a:pt x="14362" y="527"/>
                    <a:pt x="14366" y="528"/>
                  </a:cubicBezTo>
                  <a:cubicBezTo>
                    <a:pt x="14408" y="533"/>
                    <a:pt x="14447" y="556"/>
                    <a:pt x="14469" y="598"/>
                  </a:cubicBezTo>
                  <a:lnTo>
                    <a:pt x="15024" y="1802"/>
                  </a:lnTo>
                  <a:lnTo>
                    <a:pt x="15478" y="3545"/>
                  </a:lnTo>
                  <a:cubicBezTo>
                    <a:pt x="15506" y="3663"/>
                    <a:pt x="15612" y="3741"/>
                    <a:pt x="15728" y="3741"/>
                  </a:cubicBezTo>
                  <a:cubicBezTo>
                    <a:pt x="15750" y="3741"/>
                    <a:pt x="15772" y="3738"/>
                    <a:pt x="15794" y="3732"/>
                  </a:cubicBezTo>
                  <a:cubicBezTo>
                    <a:pt x="15935" y="3699"/>
                    <a:pt x="16019" y="3553"/>
                    <a:pt x="15985" y="3413"/>
                  </a:cubicBezTo>
                  <a:lnTo>
                    <a:pt x="15526" y="1648"/>
                  </a:lnTo>
                  <a:cubicBezTo>
                    <a:pt x="15523" y="1634"/>
                    <a:pt x="15514" y="1617"/>
                    <a:pt x="15512" y="1603"/>
                  </a:cubicBezTo>
                  <a:lnTo>
                    <a:pt x="14948" y="379"/>
                  </a:lnTo>
                  <a:cubicBezTo>
                    <a:pt x="14850" y="163"/>
                    <a:pt x="14646" y="23"/>
                    <a:pt x="14419" y="4"/>
                  </a:cubicBezTo>
                  <a:cubicBezTo>
                    <a:pt x="14398" y="2"/>
                    <a:pt x="14378" y="1"/>
                    <a:pt x="14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71"/>
          <p:cNvGrpSpPr/>
          <p:nvPr/>
        </p:nvGrpSpPr>
        <p:grpSpPr>
          <a:xfrm>
            <a:off x="1441889" y="4207039"/>
            <a:ext cx="398674" cy="253152"/>
            <a:chOff x="1357985" y="4265298"/>
            <a:chExt cx="398674" cy="253152"/>
          </a:xfrm>
        </p:grpSpPr>
        <p:sp>
          <p:nvSpPr>
            <p:cNvPr id="2266" name="Google Shape;2266;p71"/>
            <p:cNvSpPr/>
            <p:nvPr/>
          </p:nvSpPr>
          <p:spPr>
            <a:xfrm>
              <a:off x="1357985" y="4265298"/>
              <a:ext cx="398674" cy="253152"/>
            </a:xfrm>
            <a:custGeom>
              <a:avLst/>
              <a:gdLst/>
              <a:ahLst/>
              <a:cxnLst/>
              <a:rect l="l" t="t" r="r" b="b"/>
              <a:pathLst>
                <a:path w="17928" h="11384" extrusionOk="0">
                  <a:moveTo>
                    <a:pt x="1774" y="1060"/>
                  </a:moveTo>
                  <a:lnTo>
                    <a:pt x="1774" y="1060"/>
                  </a:lnTo>
                  <a:cubicBezTo>
                    <a:pt x="1505" y="1514"/>
                    <a:pt x="1301" y="2074"/>
                    <a:pt x="1301" y="2727"/>
                  </a:cubicBezTo>
                  <a:cubicBezTo>
                    <a:pt x="1301" y="3710"/>
                    <a:pt x="2021" y="4327"/>
                    <a:pt x="3290" y="4464"/>
                  </a:cubicBezTo>
                  <a:cubicBezTo>
                    <a:pt x="2981" y="4940"/>
                    <a:pt x="2766" y="5478"/>
                    <a:pt x="2665" y="6061"/>
                  </a:cubicBezTo>
                  <a:cubicBezTo>
                    <a:pt x="1841" y="5604"/>
                    <a:pt x="525" y="4657"/>
                    <a:pt x="525" y="3206"/>
                  </a:cubicBezTo>
                  <a:cubicBezTo>
                    <a:pt x="525" y="2271"/>
                    <a:pt x="1138" y="1553"/>
                    <a:pt x="1774" y="1060"/>
                  </a:cubicBezTo>
                  <a:close/>
                  <a:moveTo>
                    <a:pt x="16148" y="1060"/>
                  </a:moveTo>
                  <a:cubicBezTo>
                    <a:pt x="16790" y="1553"/>
                    <a:pt x="17400" y="2271"/>
                    <a:pt x="17400" y="3206"/>
                  </a:cubicBezTo>
                  <a:cubicBezTo>
                    <a:pt x="17403" y="4657"/>
                    <a:pt x="16086" y="5604"/>
                    <a:pt x="15257" y="6061"/>
                  </a:cubicBezTo>
                  <a:cubicBezTo>
                    <a:pt x="15159" y="5489"/>
                    <a:pt x="14944" y="4946"/>
                    <a:pt x="14633" y="4464"/>
                  </a:cubicBezTo>
                  <a:cubicBezTo>
                    <a:pt x="15904" y="4327"/>
                    <a:pt x="16622" y="3710"/>
                    <a:pt x="16622" y="2727"/>
                  </a:cubicBezTo>
                  <a:cubicBezTo>
                    <a:pt x="16622" y="2074"/>
                    <a:pt x="16420" y="1514"/>
                    <a:pt x="16148" y="1060"/>
                  </a:cubicBezTo>
                  <a:close/>
                  <a:moveTo>
                    <a:pt x="9909" y="2209"/>
                  </a:moveTo>
                  <a:cubicBezTo>
                    <a:pt x="9921" y="2209"/>
                    <a:pt x="9926" y="2215"/>
                    <a:pt x="9926" y="2226"/>
                  </a:cubicBezTo>
                  <a:lnTo>
                    <a:pt x="9926" y="9386"/>
                  </a:lnTo>
                  <a:lnTo>
                    <a:pt x="8002" y="9386"/>
                  </a:lnTo>
                  <a:lnTo>
                    <a:pt x="8002" y="2226"/>
                  </a:lnTo>
                  <a:cubicBezTo>
                    <a:pt x="8002" y="2215"/>
                    <a:pt x="8007" y="2209"/>
                    <a:pt x="8018" y="2209"/>
                  </a:cubicBezTo>
                  <a:close/>
                  <a:moveTo>
                    <a:pt x="2557" y="0"/>
                  </a:moveTo>
                  <a:cubicBezTo>
                    <a:pt x="2501" y="0"/>
                    <a:pt x="2444" y="14"/>
                    <a:pt x="2390" y="43"/>
                  </a:cubicBezTo>
                  <a:cubicBezTo>
                    <a:pt x="1976" y="265"/>
                    <a:pt x="1382" y="632"/>
                    <a:pt x="892" y="1156"/>
                  </a:cubicBezTo>
                  <a:cubicBezTo>
                    <a:pt x="301" y="1780"/>
                    <a:pt x="1" y="2472"/>
                    <a:pt x="1" y="3206"/>
                  </a:cubicBezTo>
                  <a:cubicBezTo>
                    <a:pt x="1" y="5052"/>
                    <a:pt x="1718" y="6170"/>
                    <a:pt x="2614" y="6624"/>
                  </a:cubicBezTo>
                  <a:cubicBezTo>
                    <a:pt x="2606" y="6786"/>
                    <a:pt x="2612" y="6761"/>
                    <a:pt x="2612" y="7890"/>
                  </a:cubicBezTo>
                  <a:cubicBezTo>
                    <a:pt x="2612" y="8036"/>
                    <a:pt x="2729" y="8154"/>
                    <a:pt x="2872" y="8154"/>
                  </a:cubicBezTo>
                  <a:cubicBezTo>
                    <a:pt x="3018" y="8154"/>
                    <a:pt x="3136" y="8036"/>
                    <a:pt x="3136" y="7890"/>
                  </a:cubicBezTo>
                  <a:lnTo>
                    <a:pt x="3136" y="6781"/>
                  </a:lnTo>
                  <a:cubicBezTo>
                    <a:pt x="3136" y="4722"/>
                    <a:pt x="4811" y="3049"/>
                    <a:pt x="6870" y="3049"/>
                  </a:cubicBezTo>
                  <a:lnTo>
                    <a:pt x="7478" y="3049"/>
                  </a:lnTo>
                  <a:lnTo>
                    <a:pt x="7478" y="9386"/>
                  </a:lnTo>
                  <a:lnTo>
                    <a:pt x="3136" y="9386"/>
                  </a:lnTo>
                  <a:lnTo>
                    <a:pt x="3136" y="9036"/>
                  </a:lnTo>
                  <a:cubicBezTo>
                    <a:pt x="3136" y="8893"/>
                    <a:pt x="3018" y="8775"/>
                    <a:pt x="2872" y="8775"/>
                  </a:cubicBezTo>
                  <a:cubicBezTo>
                    <a:pt x="2729" y="8775"/>
                    <a:pt x="2612" y="8893"/>
                    <a:pt x="2612" y="9036"/>
                  </a:cubicBezTo>
                  <a:lnTo>
                    <a:pt x="2612" y="9386"/>
                  </a:lnTo>
                  <a:lnTo>
                    <a:pt x="1822" y="9386"/>
                  </a:lnTo>
                  <a:cubicBezTo>
                    <a:pt x="1486" y="9386"/>
                    <a:pt x="1211" y="9663"/>
                    <a:pt x="1211" y="10000"/>
                  </a:cubicBezTo>
                  <a:lnTo>
                    <a:pt x="1211" y="10770"/>
                  </a:lnTo>
                  <a:cubicBezTo>
                    <a:pt x="1211" y="11106"/>
                    <a:pt x="1486" y="11384"/>
                    <a:pt x="1822" y="11384"/>
                  </a:cubicBezTo>
                  <a:lnTo>
                    <a:pt x="13456" y="11384"/>
                  </a:lnTo>
                  <a:cubicBezTo>
                    <a:pt x="13599" y="11384"/>
                    <a:pt x="13719" y="11263"/>
                    <a:pt x="13719" y="11120"/>
                  </a:cubicBezTo>
                  <a:cubicBezTo>
                    <a:pt x="13719" y="10977"/>
                    <a:pt x="13599" y="10857"/>
                    <a:pt x="13456" y="10857"/>
                  </a:cubicBezTo>
                  <a:lnTo>
                    <a:pt x="1819" y="10857"/>
                  </a:lnTo>
                  <a:cubicBezTo>
                    <a:pt x="1771" y="10857"/>
                    <a:pt x="1732" y="10820"/>
                    <a:pt x="1732" y="10770"/>
                  </a:cubicBezTo>
                  <a:lnTo>
                    <a:pt x="1732" y="10000"/>
                  </a:lnTo>
                  <a:cubicBezTo>
                    <a:pt x="1732" y="9952"/>
                    <a:pt x="1771" y="9913"/>
                    <a:pt x="1819" y="9913"/>
                  </a:cubicBezTo>
                  <a:lnTo>
                    <a:pt x="16106" y="9913"/>
                  </a:lnTo>
                  <a:cubicBezTo>
                    <a:pt x="16157" y="9913"/>
                    <a:pt x="16196" y="9952"/>
                    <a:pt x="16196" y="10000"/>
                  </a:cubicBezTo>
                  <a:lnTo>
                    <a:pt x="16196" y="10770"/>
                  </a:lnTo>
                  <a:cubicBezTo>
                    <a:pt x="16196" y="10820"/>
                    <a:pt x="16157" y="10857"/>
                    <a:pt x="16106" y="10857"/>
                  </a:cubicBezTo>
                  <a:lnTo>
                    <a:pt x="14577" y="10857"/>
                  </a:lnTo>
                  <a:cubicBezTo>
                    <a:pt x="14434" y="10857"/>
                    <a:pt x="14313" y="10977"/>
                    <a:pt x="14313" y="11120"/>
                  </a:cubicBezTo>
                  <a:cubicBezTo>
                    <a:pt x="14313" y="11263"/>
                    <a:pt x="14434" y="11384"/>
                    <a:pt x="14577" y="11384"/>
                  </a:cubicBezTo>
                  <a:lnTo>
                    <a:pt x="16106" y="11384"/>
                  </a:lnTo>
                  <a:cubicBezTo>
                    <a:pt x="16442" y="11384"/>
                    <a:pt x="16720" y="11106"/>
                    <a:pt x="16720" y="10770"/>
                  </a:cubicBezTo>
                  <a:lnTo>
                    <a:pt x="16720" y="10000"/>
                  </a:lnTo>
                  <a:cubicBezTo>
                    <a:pt x="16720" y="9661"/>
                    <a:pt x="16442" y="9386"/>
                    <a:pt x="16106" y="9386"/>
                  </a:cubicBezTo>
                  <a:lnTo>
                    <a:pt x="15319" y="9386"/>
                  </a:lnTo>
                  <a:cubicBezTo>
                    <a:pt x="15319" y="6641"/>
                    <a:pt x="15322" y="6792"/>
                    <a:pt x="15316" y="6621"/>
                  </a:cubicBezTo>
                  <a:cubicBezTo>
                    <a:pt x="16213" y="6165"/>
                    <a:pt x="17927" y="5052"/>
                    <a:pt x="17927" y="3206"/>
                  </a:cubicBezTo>
                  <a:cubicBezTo>
                    <a:pt x="17927" y="2472"/>
                    <a:pt x="17627" y="1780"/>
                    <a:pt x="17039" y="1156"/>
                  </a:cubicBezTo>
                  <a:cubicBezTo>
                    <a:pt x="16549" y="637"/>
                    <a:pt x="15952" y="265"/>
                    <a:pt x="15540" y="43"/>
                  </a:cubicBezTo>
                  <a:cubicBezTo>
                    <a:pt x="15488" y="17"/>
                    <a:pt x="15432" y="4"/>
                    <a:pt x="15377" y="4"/>
                  </a:cubicBezTo>
                  <a:cubicBezTo>
                    <a:pt x="15270" y="4"/>
                    <a:pt x="15166" y="53"/>
                    <a:pt x="15098" y="141"/>
                  </a:cubicBezTo>
                  <a:cubicBezTo>
                    <a:pt x="14997" y="282"/>
                    <a:pt x="15008" y="472"/>
                    <a:pt x="15131" y="595"/>
                  </a:cubicBezTo>
                  <a:cubicBezTo>
                    <a:pt x="15571" y="1038"/>
                    <a:pt x="16100" y="1772"/>
                    <a:pt x="16100" y="2727"/>
                  </a:cubicBezTo>
                  <a:cubicBezTo>
                    <a:pt x="16100" y="3652"/>
                    <a:pt x="15190" y="3932"/>
                    <a:pt x="14257" y="3965"/>
                  </a:cubicBezTo>
                  <a:cubicBezTo>
                    <a:pt x="14103" y="3795"/>
                    <a:pt x="13941" y="3635"/>
                    <a:pt x="13759" y="3484"/>
                  </a:cubicBezTo>
                  <a:cubicBezTo>
                    <a:pt x="13710" y="3444"/>
                    <a:pt x="13653" y="3425"/>
                    <a:pt x="13595" y="3425"/>
                  </a:cubicBezTo>
                  <a:cubicBezTo>
                    <a:pt x="13518" y="3425"/>
                    <a:pt x="13440" y="3459"/>
                    <a:pt x="13386" y="3523"/>
                  </a:cubicBezTo>
                  <a:cubicBezTo>
                    <a:pt x="13296" y="3635"/>
                    <a:pt x="13313" y="3797"/>
                    <a:pt x="13425" y="3893"/>
                  </a:cubicBezTo>
                  <a:cubicBezTo>
                    <a:pt x="13610" y="4047"/>
                    <a:pt x="13781" y="4215"/>
                    <a:pt x="13932" y="4394"/>
                  </a:cubicBezTo>
                  <a:cubicBezTo>
                    <a:pt x="13935" y="4397"/>
                    <a:pt x="13941" y="4405"/>
                    <a:pt x="13946" y="4408"/>
                  </a:cubicBezTo>
                  <a:cubicBezTo>
                    <a:pt x="14495" y="5069"/>
                    <a:pt x="14798" y="5907"/>
                    <a:pt x="14798" y="6781"/>
                  </a:cubicBezTo>
                  <a:lnTo>
                    <a:pt x="14798" y="9386"/>
                  </a:lnTo>
                  <a:lnTo>
                    <a:pt x="10456" y="9386"/>
                  </a:lnTo>
                  <a:lnTo>
                    <a:pt x="10456" y="3049"/>
                  </a:lnTo>
                  <a:lnTo>
                    <a:pt x="11061" y="3049"/>
                  </a:lnTo>
                  <a:cubicBezTo>
                    <a:pt x="11568" y="3049"/>
                    <a:pt x="12064" y="3150"/>
                    <a:pt x="12526" y="3346"/>
                  </a:cubicBezTo>
                  <a:cubicBezTo>
                    <a:pt x="12559" y="3361"/>
                    <a:pt x="12594" y="3367"/>
                    <a:pt x="12629" y="3367"/>
                  </a:cubicBezTo>
                  <a:cubicBezTo>
                    <a:pt x="12730" y="3367"/>
                    <a:pt x="12826" y="3309"/>
                    <a:pt x="12868" y="3209"/>
                  </a:cubicBezTo>
                  <a:cubicBezTo>
                    <a:pt x="12924" y="3077"/>
                    <a:pt x="12865" y="2923"/>
                    <a:pt x="12730" y="2867"/>
                  </a:cubicBezTo>
                  <a:cubicBezTo>
                    <a:pt x="12201" y="2640"/>
                    <a:pt x="11638" y="2528"/>
                    <a:pt x="11061" y="2528"/>
                  </a:cubicBezTo>
                  <a:lnTo>
                    <a:pt x="10450" y="2528"/>
                  </a:lnTo>
                  <a:lnTo>
                    <a:pt x="10450" y="2229"/>
                  </a:lnTo>
                  <a:cubicBezTo>
                    <a:pt x="10450" y="1932"/>
                    <a:pt x="10206" y="1688"/>
                    <a:pt x="9909" y="1688"/>
                  </a:cubicBezTo>
                  <a:lnTo>
                    <a:pt x="8018" y="1688"/>
                  </a:lnTo>
                  <a:cubicBezTo>
                    <a:pt x="7719" y="1688"/>
                    <a:pt x="7475" y="1932"/>
                    <a:pt x="7475" y="2229"/>
                  </a:cubicBezTo>
                  <a:lnTo>
                    <a:pt x="7475" y="2528"/>
                  </a:lnTo>
                  <a:lnTo>
                    <a:pt x="6864" y="2528"/>
                  </a:lnTo>
                  <a:cubicBezTo>
                    <a:pt x="5598" y="2528"/>
                    <a:pt x="4458" y="3083"/>
                    <a:pt x="3676" y="3965"/>
                  </a:cubicBezTo>
                  <a:cubicBezTo>
                    <a:pt x="2746" y="3935"/>
                    <a:pt x="1830" y="3657"/>
                    <a:pt x="1830" y="2727"/>
                  </a:cubicBezTo>
                  <a:cubicBezTo>
                    <a:pt x="1830" y="1772"/>
                    <a:pt x="2354" y="1038"/>
                    <a:pt x="2799" y="595"/>
                  </a:cubicBezTo>
                  <a:cubicBezTo>
                    <a:pt x="2923" y="472"/>
                    <a:pt x="2937" y="282"/>
                    <a:pt x="2830" y="141"/>
                  </a:cubicBezTo>
                  <a:cubicBezTo>
                    <a:pt x="2764" y="50"/>
                    <a:pt x="2663" y="0"/>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1539777" y="4319202"/>
              <a:ext cx="35091" cy="35091"/>
            </a:xfrm>
            <a:custGeom>
              <a:avLst/>
              <a:gdLst/>
              <a:ahLst/>
              <a:cxnLst/>
              <a:rect l="l" t="t" r="r" b="b"/>
              <a:pathLst>
                <a:path w="1578" h="1578" extrusionOk="0">
                  <a:moveTo>
                    <a:pt x="787" y="527"/>
                  </a:moveTo>
                  <a:cubicBezTo>
                    <a:pt x="933" y="527"/>
                    <a:pt x="1051" y="645"/>
                    <a:pt x="1051" y="791"/>
                  </a:cubicBezTo>
                  <a:cubicBezTo>
                    <a:pt x="1051" y="933"/>
                    <a:pt x="933" y="1051"/>
                    <a:pt x="787" y="1051"/>
                  </a:cubicBezTo>
                  <a:cubicBezTo>
                    <a:pt x="645" y="1051"/>
                    <a:pt x="527" y="933"/>
                    <a:pt x="527" y="791"/>
                  </a:cubicBezTo>
                  <a:cubicBezTo>
                    <a:pt x="527" y="645"/>
                    <a:pt x="645" y="527"/>
                    <a:pt x="787" y="527"/>
                  </a:cubicBezTo>
                  <a:close/>
                  <a:moveTo>
                    <a:pt x="787" y="1"/>
                  </a:moveTo>
                  <a:cubicBezTo>
                    <a:pt x="353" y="1"/>
                    <a:pt x="0" y="356"/>
                    <a:pt x="0" y="791"/>
                  </a:cubicBezTo>
                  <a:cubicBezTo>
                    <a:pt x="0" y="1225"/>
                    <a:pt x="353" y="1578"/>
                    <a:pt x="787" y="1578"/>
                  </a:cubicBezTo>
                  <a:cubicBezTo>
                    <a:pt x="1222" y="1578"/>
                    <a:pt x="1577" y="1225"/>
                    <a:pt x="1577" y="791"/>
                  </a:cubicBezTo>
                  <a:cubicBezTo>
                    <a:pt x="1577" y="356"/>
                    <a:pt x="1222" y="1"/>
                    <a:pt x="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1539777" y="4369792"/>
              <a:ext cx="35091" cy="35024"/>
            </a:xfrm>
            <a:custGeom>
              <a:avLst/>
              <a:gdLst/>
              <a:ahLst/>
              <a:cxnLst/>
              <a:rect l="l" t="t" r="r" b="b"/>
              <a:pathLst>
                <a:path w="1578" h="1575" extrusionOk="0">
                  <a:moveTo>
                    <a:pt x="787" y="524"/>
                  </a:moveTo>
                  <a:cubicBezTo>
                    <a:pt x="933" y="524"/>
                    <a:pt x="1051" y="645"/>
                    <a:pt x="1051" y="788"/>
                  </a:cubicBezTo>
                  <a:cubicBezTo>
                    <a:pt x="1051" y="930"/>
                    <a:pt x="933" y="1051"/>
                    <a:pt x="787" y="1051"/>
                  </a:cubicBezTo>
                  <a:cubicBezTo>
                    <a:pt x="645" y="1051"/>
                    <a:pt x="527" y="930"/>
                    <a:pt x="527" y="788"/>
                  </a:cubicBezTo>
                  <a:cubicBezTo>
                    <a:pt x="527" y="645"/>
                    <a:pt x="645" y="524"/>
                    <a:pt x="787" y="524"/>
                  </a:cubicBezTo>
                  <a:close/>
                  <a:moveTo>
                    <a:pt x="787" y="0"/>
                  </a:moveTo>
                  <a:cubicBezTo>
                    <a:pt x="353" y="0"/>
                    <a:pt x="0" y="353"/>
                    <a:pt x="0" y="788"/>
                  </a:cubicBezTo>
                  <a:cubicBezTo>
                    <a:pt x="0" y="1222"/>
                    <a:pt x="353" y="1575"/>
                    <a:pt x="787" y="1575"/>
                  </a:cubicBezTo>
                  <a:cubicBezTo>
                    <a:pt x="1222" y="1575"/>
                    <a:pt x="1577" y="1222"/>
                    <a:pt x="1577" y="788"/>
                  </a:cubicBezTo>
                  <a:cubicBezTo>
                    <a:pt x="1577" y="353"/>
                    <a:pt x="1222"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1539777" y="4420316"/>
              <a:ext cx="35091" cy="35024"/>
            </a:xfrm>
            <a:custGeom>
              <a:avLst/>
              <a:gdLst/>
              <a:ahLst/>
              <a:cxnLst/>
              <a:rect l="l" t="t" r="r" b="b"/>
              <a:pathLst>
                <a:path w="1578" h="1575" extrusionOk="0">
                  <a:moveTo>
                    <a:pt x="787" y="524"/>
                  </a:moveTo>
                  <a:cubicBezTo>
                    <a:pt x="933" y="524"/>
                    <a:pt x="1051" y="645"/>
                    <a:pt x="1051" y="788"/>
                  </a:cubicBezTo>
                  <a:cubicBezTo>
                    <a:pt x="1051" y="930"/>
                    <a:pt x="933" y="1051"/>
                    <a:pt x="787" y="1051"/>
                  </a:cubicBezTo>
                  <a:cubicBezTo>
                    <a:pt x="645" y="1051"/>
                    <a:pt x="527" y="930"/>
                    <a:pt x="527" y="788"/>
                  </a:cubicBezTo>
                  <a:cubicBezTo>
                    <a:pt x="527" y="645"/>
                    <a:pt x="645" y="524"/>
                    <a:pt x="787" y="524"/>
                  </a:cubicBezTo>
                  <a:close/>
                  <a:moveTo>
                    <a:pt x="787" y="0"/>
                  </a:moveTo>
                  <a:cubicBezTo>
                    <a:pt x="353" y="0"/>
                    <a:pt x="0" y="353"/>
                    <a:pt x="0" y="788"/>
                  </a:cubicBezTo>
                  <a:cubicBezTo>
                    <a:pt x="0" y="1222"/>
                    <a:pt x="353" y="1575"/>
                    <a:pt x="787" y="1575"/>
                  </a:cubicBezTo>
                  <a:cubicBezTo>
                    <a:pt x="1222" y="1575"/>
                    <a:pt x="1577" y="1222"/>
                    <a:pt x="1577" y="788"/>
                  </a:cubicBezTo>
                  <a:cubicBezTo>
                    <a:pt x="1577" y="353"/>
                    <a:pt x="1222"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71"/>
          <p:cNvGrpSpPr/>
          <p:nvPr/>
        </p:nvGrpSpPr>
        <p:grpSpPr>
          <a:xfrm>
            <a:off x="2172153" y="4134256"/>
            <a:ext cx="223531" cy="398718"/>
            <a:chOff x="1929133" y="4200720"/>
            <a:chExt cx="223531" cy="398718"/>
          </a:xfrm>
        </p:grpSpPr>
        <p:sp>
          <p:nvSpPr>
            <p:cNvPr id="2271" name="Google Shape;2271;p71"/>
            <p:cNvSpPr/>
            <p:nvPr/>
          </p:nvSpPr>
          <p:spPr>
            <a:xfrm>
              <a:off x="1929133" y="4200720"/>
              <a:ext cx="223531" cy="398718"/>
            </a:xfrm>
            <a:custGeom>
              <a:avLst/>
              <a:gdLst/>
              <a:ahLst/>
              <a:cxnLst/>
              <a:rect l="l" t="t" r="r" b="b"/>
              <a:pathLst>
                <a:path w="10052" h="17930" extrusionOk="0">
                  <a:moveTo>
                    <a:pt x="9508" y="16442"/>
                  </a:moveTo>
                  <a:cubicBezTo>
                    <a:pt x="9519" y="16442"/>
                    <a:pt x="9525" y="16447"/>
                    <a:pt x="9525" y="16459"/>
                  </a:cubicBezTo>
                  <a:lnTo>
                    <a:pt x="9525" y="17386"/>
                  </a:lnTo>
                  <a:cubicBezTo>
                    <a:pt x="9525" y="17397"/>
                    <a:pt x="9519" y="17403"/>
                    <a:pt x="9508" y="17403"/>
                  </a:cubicBezTo>
                  <a:lnTo>
                    <a:pt x="544" y="17403"/>
                  </a:lnTo>
                  <a:cubicBezTo>
                    <a:pt x="532" y="17403"/>
                    <a:pt x="524" y="17397"/>
                    <a:pt x="524" y="17386"/>
                  </a:cubicBezTo>
                  <a:lnTo>
                    <a:pt x="524" y="16459"/>
                  </a:lnTo>
                  <a:cubicBezTo>
                    <a:pt x="524" y="16447"/>
                    <a:pt x="532" y="16442"/>
                    <a:pt x="544" y="16442"/>
                  </a:cubicBezTo>
                  <a:close/>
                  <a:moveTo>
                    <a:pt x="544" y="0"/>
                  </a:moveTo>
                  <a:cubicBezTo>
                    <a:pt x="244" y="0"/>
                    <a:pt x="0" y="244"/>
                    <a:pt x="0" y="544"/>
                  </a:cubicBezTo>
                  <a:lnTo>
                    <a:pt x="0" y="1471"/>
                  </a:lnTo>
                  <a:cubicBezTo>
                    <a:pt x="0" y="1768"/>
                    <a:pt x="244" y="2015"/>
                    <a:pt x="544" y="2015"/>
                  </a:cubicBezTo>
                  <a:lnTo>
                    <a:pt x="602" y="2015"/>
                  </a:lnTo>
                  <a:lnTo>
                    <a:pt x="602" y="2225"/>
                  </a:lnTo>
                  <a:cubicBezTo>
                    <a:pt x="602" y="2368"/>
                    <a:pt x="723" y="2485"/>
                    <a:pt x="866" y="2485"/>
                  </a:cubicBezTo>
                  <a:cubicBezTo>
                    <a:pt x="1009" y="2485"/>
                    <a:pt x="1129" y="2368"/>
                    <a:pt x="1129" y="2225"/>
                  </a:cubicBezTo>
                  <a:lnTo>
                    <a:pt x="1129" y="2015"/>
                  </a:lnTo>
                  <a:lnTo>
                    <a:pt x="8920" y="2015"/>
                  </a:lnTo>
                  <a:lnTo>
                    <a:pt x="8920" y="15915"/>
                  </a:lnTo>
                  <a:lnTo>
                    <a:pt x="1129" y="15915"/>
                  </a:lnTo>
                  <a:lnTo>
                    <a:pt x="1129" y="3354"/>
                  </a:lnTo>
                  <a:cubicBezTo>
                    <a:pt x="1129" y="3211"/>
                    <a:pt x="1009" y="3093"/>
                    <a:pt x="866" y="3093"/>
                  </a:cubicBezTo>
                  <a:cubicBezTo>
                    <a:pt x="723" y="3093"/>
                    <a:pt x="602" y="3211"/>
                    <a:pt x="602" y="3354"/>
                  </a:cubicBezTo>
                  <a:lnTo>
                    <a:pt x="602" y="15915"/>
                  </a:lnTo>
                  <a:lnTo>
                    <a:pt x="544" y="15915"/>
                  </a:lnTo>
                  <a:cubicBezTo>
                    <a:pt x="244" y="15915"/>
                    <a:pt x="0" y="16162"/>
                    <a:pt x="0" y="16459"/>
                  </a:cubicBezTo>
                  <a:lnTo>
                    <a:pt x="0" y="17386"/>
                  </a:lnTo>
                  <a:cubicBezTo>
                    <a:pt x="0" y="17683"/>
                    <a:pt x="244" y="17929"/>
                    <a:pt x="544" y="17929"/>
                  </a:cubicBezTo>
                  <a:lnTo>
                    <a:pt x="9508" y="17929"/>
                  </a:lnTo>
                  <a:cubicBezTo>
                    <a:pt x="9805" y="17929"/>
                    <a:pt x="10052" y="17683"/>
                    <a:pt x="10052" y="17386"/>
                  </a:cubicBezTo>
                  <a:lnTo>
                    <a:pt x="10052" y="16459"/>
                  </a:lnTo>
                  <a:cubicBezTo>
                    <a:pt x="10052" y="16162"/>
                    <a:pt x="9805" y="15915"/>
                    <a:pt x="9508" y="15915"/>
                  </a:cubicBezTo>
                  <a:lnTo>
                    <a:pt x="9449" y="15915"/>
                  </a:lnTo>
                  <a:lnTo>
                    <a:pt x="9449" y="2015"/>
                  </a:lnTo>
                  <a:lnTo>
                    <a:pt x="9508" y="2015"/>
                  </a:lnTo>
                  <a:cubicBezTo>
                    <a:pt x="9805" y="2015"/>
                    <a:pt x="10052" y="1768"/>
                    <a:pt x="10052" y="1471"/>
                  </a:cubicBezTo>
                  <a:lnTo>
                    <a:pt x="10052" y="544"/>
                  </a:lnTo>
                  <a:cubicBezTo>
                    <a:pt x="10052" y="244"/>
                    <a:pt x="9805" y="0"/>
                    <a:pt x="9508" y="0"/>
                  </a:cubicBezTo>
                  <a:lnTo>
                    <a:pt x="9091" y="0"/>
                  </a:lnTo>
                  <a:cubicBezTo>
                    <a:pt x="8948" y="0"/>
                    <a:pt x="8827" y="118"/>
                    <a:pt x="8827" y="264"/>
                  </a:cubicBezTo>
                  <a:cubicBezTo>
                    <a:pt x="8827" y="407"/>
                    <a:pt x="8948" y="524"/>
                    <a:pt x="9091" y="524"/>
                  </a:cubicBezTo>
                  <a:lnTo>
                    <a:pt x="9508" y="524"/>
                  </a:lnTo>
                  <a:cubicBezTo>
                    <a:pt x="9519" y="524"/>
                    <a:pt x="9525" y="533"/>
                    <a:pt x="9525" y="544"/>
                  </a:cubicBezTo>
                  <a:lnTo>
                    <a:pt x="9525" y="1471"/>
                  </a:lnTo>
                  <a:cubicBezTo>
                    <a:pt x="9525" y="1482"/>
                    <a:pt x="9519" y="1488"/>
                    <a:pt x="9508" y="1488"/>
                  </a:cubicBezTo>
                  <a:lnTo>
                    <a:pt x="544" y="1488"/>
                  </a:lnTo>
                  <a:cubicBezTo>
                    <a:pt x="532" y="1488"/>
                    <a:pt x="524" y="1482"/>
                    <a:pt x="524" y="1471"/>
                  </a:cubicBezTo>
                  <a:lnTo>
                    <a:pt x="524" y="544"/>
                  </a:lnTo>
                  <a:cubicBezTo>
                    <a:pt x="524" y="533"/>
                    <a:pt x="532" y="524"/>
                    <a:pt x="544" y="524"/>
                  </a:cubicBezTo>
                  <a:lnTo>
                    <a:pt x="7970" y="524"/>
                  </a:lnTo>
                  <a:cubicBezTo>
                    <a:pt x="8113" y="524"/>
                    <a:pt x="8233" y="407"/>
                    <a:pt x="8233" y="264"/>
                  </a:cubicBezTo>
                  <a:cubicBezTo>
                    <a:pt x="8233" y="118"/>
                    <a:pt x="8113" y="0"/>
                    <a:pt x="7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1975031" y="4275838"/>
              <a:ext cx="131668" cy="42896"/>
            </a:xfrm>
            <a:custGeom>
              <a:avLst/>
              <a:gdLst/>
              <a:ahLst/>
              <a:cxnLst/>
              <a:rect l="l" t="t" r="r" b="b"/>
              <a:pathLst>
                <a:path w="5921" h="1929" extrusionOk="0">
                  <a:moveTo>
                    <a:pt x="4956" y="528"/>
                  </a:moveTo>
                  <a:cubicBezTo>
                    <a:pt x="5200" y="528"/>
                    <a:pt x="5396" y="724"/>
                    <a:pt x="5396" y="965"/>
                  </a:cubicBezTo>
                  <a:cubicBezTo>
                    <a:pt x="5396" y="1205"/>
                    <a:pt x="5200" y="1402"/>
                    <a:pt x="4956" y="1402"/>
                  </a:cubicBezTo>
                  <a:lnTo>
                    <a:pt x="964" y="1402"/>
                  </a:lnTo>
                  <a:cubicBezTo>
                    <a:pt x="724" y="1402"/>
                    <a:pt x="527" y="1205"/>
                    <a:pt x="527" y="965"/>
                  </a:cubicBezTo>
                  <a:cubicBezTo>
                    <a:pt x="527" y="724"/>
                    <a:pt x="724" y="528"/>
                    <a:pt x="964" y="528"/>
                  </a:cubicBezTo>
                  <a:close/>
                  <a:moveTo>
                    <a:pt x="964" y="1"/>
                  </a:moveTo>
                  <a:cubicBezTo>
                    <a:pt x="432" y="1"/>
                    <a:pt x="1" y="432"/>
                    <a:pt x="1" y="965"/>
                  </a:cubicBezTo>
                  <a:cubicBezTo>
                    <a:pt x="1" y="1494"/>
                    <a:pt x="438" y="1928"/>
                    <a:pt x="964" y="1928"/>
                  </a:cubicBezTo>
                  <a:lnTo>
                    <a:pt x="4956" y="1928"/>
                  </a:lnTo>
                  <a:cubicBezTo>
                    <a:pt x="5489" y="1928"/>
                    <a:pt x="5920" y="1497"/>
                    <a:pt x="5920" y="965"/>
                  </a:cubicBezTo>
                  <a:cubicBezTo>
                    <a:pt x="5920" y="432"/>
                    <a:pt x="5489" y="1"/>
                    <a:pt x="4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1971184" y="4331232"/>
              <a:ext cx="139429" cy="206342"/>
            </a:xfrm>
            <a:custGeom>
              <a:avLst/>
              <a:gdLst/>
              <a:ahLst/>
              <a:cxnLst/>
              <a:rect l="l" t="t" r="r" b="b"/>
              <a:pathLst>
                <a:path w="6270" h="9279" extrusionOk="0">
                  <a:moveTo>
                    <a:pt x="403" y="0"/>
                  </a:moveTo>
                  <a:cubicBezTo>
                    <a:pt x="182" y="0"/>
                    <a:pt x="0" y="182"/>
                    <a:pt x="0" y="404"/>
                  </a:cubicBezTo>
                  <a:lnTo>
                    <a:pt x="0" y="8878"/>
                  </a:lnTo>
                  <a:cubicBezTo>
                    <a:pt x="0" y="9096"/>
                    <a:pt x="182" y="9279"/>
                    <a:pt x="403" y="9279"/>
                  </a:cubicBezTo>
                  <a:lnTo>
                    <a:pt x="4239" y="9279"/>
                  </a:lnTo>
                  <a:cubicBezTo>
                    <a:pt x="4382" y="9279"/>
                    <a:pt x="4499" y="9161"/>
                    <a:pt x="4499" y="9018"/>
                  </a:cubicBezTo>
                  <a:cubicBezTo>
                    <a:pt x="4499" y="8872"/>
                    <a:pt x="4382" y="8755"/>
                    <a:pt x="4239" y="8755"/>
                  </a:cubicBezTo>
                  <a:lnTo>
                    <a:pt x="524" y="8755"/>
                  </a:lnTo>
                  <a:lnTo>
                    <a:pt x="524" y="524"/>
                  </a:lnTo>
                  <a:lnTo>
                    <a:pt x="5743" y="524"/>
                  </a:lnTo>
                  <a:lnTo>
                    <a:pt x="5743" y="8755"/>
                  </a:lnTo>
                  <a:lnTo>
                    <a:pt x="5379" y="8755"/>
                  </a:lnTo>
                  <a:cubicBezTo>
                    <a:pt x="5236" y="8755"/>
                    <a:pt x="5115" y="8872"/>
                    <a:pt x="5115" y="9018"/>
                  </a:cubicBezTo>
                  <a:cubicBezTo>
                    <a:pt x="5115" y="9161"/>
                    <a:pt x="5236" y="9279"/>
                    <a:pt x="5379" y="9279"/>
                  </a:cubicBezTo>
                  <a:lnTo>
                    <a:pt x="5866" y="9279"/>
                  </a:lnTo>
                  <a:cubicBezTo>
                    <a:pt x="6088" y="9279"/>
                    <a:pt x="6270" y="9096"/>
                    <a:pt x="6270" y="8878"/>
                  </a:cubicBezTo>
                  <a:lnTo>
                    <a:pt x="6270" y="404"/>
                  </a:lnTo>
                  <a:cubicBezTo>
                    <a:pt x="6270" y="182"/>
                    <a:pt x="6088"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1991976" y="4404371"/>
              <a:ext cx="11675" cy="33645"/>
            </a:xfrm>
            <a:custGeom>
              <a:avLst/>
              <a:gdLst/>
              <a:ahLst/>
              <a:cxnLst/>
              <a:rect l="l" t="t" r="r" b="b"/>
              <a:pathLst>
                <a:path w="525" h="1513" extrusionOk="0">
                  <a:moveTo>
                    <a:pt x="264" y="0"/>
                  </a:moveTo>
                  <a:cubicBezTo>
                    <a:pt x="118" y="0"/>
                    <a:pt x="1" y="118"/>
                    <a:pt x="1" y="261"/>
                  </a:cubicBezTo>
                  <a:lnTo>
                    <a:pt x="1" y="1250"/>
                  </a:lnTo>
                  <a:cubicBezTo>
                    <a:pt x="1" y="1392"/>
                    <a:pt x="118" y="1513"/>
                    <a:pt x="264" y="1513"/>
                  </a:cubicBezTo>
                  <a:cubicBezTo>
                    <a:pt x="407" y="1513"/>
                    <a:pt x="525" y="1392"/>
                    <a:pt x="525" y="1250"/>
                  </a:cubicBezTo>
                  <a:lnTo>
                    <a:pt x="525" y="261"/>
                  </a:lnTo>
                  <a:cubicBezTo>
                    <a:pt x="525"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71"/>
          <p:cNvGrpSpPr/>
          <p:nvPr/>
        </p:nvGrpSpPr>
        <p:grpSpPr>
          <a:xfrm>
            <a:off x="2765246" y="4134167"/>
            <a:ext cx="398718" cy="398896"/>
            <a:chOff x="2385269" y="4188756"/>
            <a:chExt cx="398718" cy="398896"/>
          </a:xfrm>
        </p:grpSpPr>
        <p:sp>
          <p:nvSpPr>
            <p:cNvPr id="2276" name="Google Shape;2276;p71"/>
            <p:cNvSpPr/>
            <p:nvPr/>
          </p:nvSpPr>
          <p:spPr>
            <a:xfrm>
              <a:off x="2385269" y="4188756"/>
              <a:ext cx="398718" cy="398896"/>
            </a:xfrm>
            <a:custGeom>
              <a:avLst/>
              <a:gdLst/>
              <a:ahLst/>
              <a:cxnLst/>
              <a:rect l="l" t="t" r="r" b="b"/>
              <a:pathLst>
                <a:path w="17930" h="17938" extrusionOk="0">
                  <a:moveTo>
                    <a:pt x="11833" y="667"/>
                  </a:moveTo>
                  <a:lnTo>
                    <a:pt x="12447" y="1718"/>
                  </a:lnTo>
                  <a:cubicBezTo>
                    <a:pt x="12640" y="2051"/>
                    <a:pt x="12693" y="2455"/>
                    <a:pt x="12587" y="2824"/>
                  </a:cubicBezTo>
                  <a:lnTo>
                    <a:pt x="12489" y="3163"/>
                  </a:lnTo>
                  <a:lnTo>
                    <a:pt x="11183" y="3163"/>
                  </a:lnTo>
                  <a:lnTo>
                    <a:pt x="11085" y="2824"/>
                  </a:lnTo>
                  <a:cubicBezTo>
                    <a:pt x="10976" y="2457"/>
                    <a:pt x="11026" y="2054"/>
                    <a:pt x="11223" y="1718"/>
                  </a:cubicBezTo>
                  <a:lnTo>
                    <a:pt x="11833" y="667"/>
                  </a:lnTo>
                  <a:close/>
                  <a:moveTo>
                    <a:pt x="3272" y="2449"/>
                  </a:moveTo>
                  <a:lnTo>
                    <a:pt x="3886" y="3499"/>
                  </a:lnTo>
                  <a:cubicBezTo>
                    <a:pt x="4079" y="3833"/>
                    <a:pt x="4129" y="4236"/>
                    <a:pt x="4023" y="4606"/>
                  </a:cubicBezTo>
                  <a:lnTo>
                    <a:pt x="3925" y="4945"/>
                  </a:lnTo>
                  <a:lnTo>
                    <a:pt x="2617" y="4945"/>
                  </a:lnTo>
                  <a:lnTo>
                    <a:pt x="2519" y="4606"/>
                  </a:lnTo>
                  <a:cubicBezTo>
                    <a:pt x="2418" y="4236"/>
                    <a:pt x="2468" y="3833"/>
                    <a:pt x="2659" y="3499"/>
                  </a:cubicBezTo>
                  <a:lnTo>
                    <a:pt x="3272" y="2449"/>
                  </a:lnTo>
                  <a:close/>
                  <a:moveTo>
                    <a:pt x="14618" y="2449"/>
                  </a:moveTo>
                  <a:lnTo>
                    <a:pt x="15231" y="3499"/>
                  </a:lnTo>
                  <a:cubicBezTo>
                    <a:pt x="15425" y="3833"/>
                    <a:pt x="15475" y="4236"/>
                    <a:pt x="15371" y="4606"/>
                  </a:cubicBezTo>
                  <a:lnTo>
                    <a:pt x="15273" y="4945"/>
                  </a:lnTo>
                  <a:lnTo>
                    <a:pt x="13965" y="4945"/>
                  </a:lnTo>
                  <a:lnTo>
                    <a:pt x="13867" y="4606"/>
                  </a:lnTo>
                  <a:cubicBezTo>
                    <a:pt x="13761" y="4236"/>
                    <a:pt x="13808" y="3833"/>
                    <a:pt x="14004" y="3499"/>
                  </a:cubicBezTo>
                  <a:lnTo>
                    <a:pt x="14618" y="2449"/>
                  </a:lnTo>
                  <a:close/>
                  <a:moveTo>
                    <a:pt x="8945" y="7357"/>
                  </a:moveTo>
                  <a:lnTo>
                    <a:pt x="10318" y="8239"/>
                  </a:lnTo>
                  <a:lnTo>
                    <a:pt x="10234" y="9240"/>
                  </a:lnTo>
                  <a:cubicBezTo>
                    <a:pt x="10200" y="9677"/>
                    <a:pt x="10178" y="10122"/>
                    <a:pt x="10178" y="10565"/>
                  </a:cubicBezTo>
                  <a:lnTo>
                    <a:pt x="10178" y="12626"/>
                  </a:lnTo>
                  <a:lnTo>
                    <a:pt x="9197" y="9195"/>
                  </a:lnTo>
                  <a:cubicBezTo>
                    <a:pt x="9166" y="9083"/>
                    <a:pt x="9060" y="9004"/>
                    <a:pt x="8945" y="9004"/>
                  </a:cubicBezTo>
                  <a:cubicBezTo>
                    <a:pt x="8830" y="9004"/>
                    <a:pt x="8724" y="9083"/>
                    <a:pt x="8693" y="9195"/>
                  </a:cubicBezTo>
                  <a:lnTo>
                    <a:pt x="7712" y="12626"/>
                  </a:lnTo>
                  <a:lnTo>
                    <a:pt x="7712" y="10559"/>
                  </a:lnTo>
                  <a:cubicBezTo>
                    <a:pt x="7712" y="10119"/>
                    <a:pt x="7696" y="9674"/>
                    <a:pt x="7656" y="9237"/>
                  </a:cubicBezTo>
                  <a:lnTo>
                    <a:pt x="7572" y="8234"/>
                  </a:lnTo>
                  <a:lnTo>
                    <a:pt x="8945" y="7357"/>
                  </a:lnTo>
                  <a:close/>
                  <a:moveTo>
                    <a:pt x="6665" y="3693"/>
                  </a:moveTo>
                  <a:lnTo>
                    <a:pt x="7130" y="9284"/>
                  </a:lnTo>
                  <a:cubicBezTo>
                    <a:pt x="7166" y="9710"/>
                    <a:pt x="7183" y="10139"/>
                    <a:pt x="7183" y="10565"/>
                  </a:cubicBezTo>
                  <a:lnTo>
                    <a:pt x="7183" y="14467"/>
                  </a:lnTo>
                  <a:lnTo>
                    <a:pt x="6791" y="15848"/>
                  </a:lnTo>
                  <a:lnTo>
                    <a:pt x="4928" y="11553"/>
                  </a:lnTo>
                  <a:lnTo>
                    <a:pt x="4928" y="10567"/>
                  </a:lnTo>
                  <a:cubicBezTo>
                    <a:pt x="4928" y="10139"/>
                    <a:pt x="4947" y="9710"/>
                    <a:pt x="4981" y="9284"/>
                  </a:cubicBezTo>
                  <a:lnTo>
                    <a:pt x="5446" y="3693"/>
                  </a:lnTo>
                  <a:close/>
                  <a:moveTo>
                    <a:pt x="12441" y="3690"/>
                  </a:moveTo>
                  <a:lnTo>
                    <a:pt x="12906" y="9282"/>
                  </a:lnTo>
                  <a:cubicBezTo>
                    <a:pt x="12940" y="9705"/>
                    <a:pt x="12959" y="10136"/>
                    <a:pt x="12959" y="10559"/>
                  </a:cubicBezTo>
                  <a:lnTo>
                    <a:pt x="12959" y="11629"/>
                  </a:lnTo>
                  <a:lnTo>
                    <a:pt x="12962" y="11629"/>
                  </a:lnTo>
                  <a:lnTo>
                    <a:pt x="11099" y="15851"/>
                  </a:lnTo>
                  <a:lnTo>
                    <a:pt x="10704" y="14464"/>
                  </a:lnTo>
                  <a:lnTo>
                    <a:pt x="10704" y="10565"/>
                  </a:lnTo>
                  <a:cubicBezTo>
                    <a:pt x="10704" y="10136"/>
                    <a:pt x="10721" y="9705"/>
                    <a:pt x="10755" y="9284"/>
                  </a:cubicBezTo>
                  <a:lnTo>
                    <a:pt x="10853" y="8127"/>
                  </a:lnTo>
                  <a:lnTo>
                    <a:pt x="10853" y="8119"/>
                  </a:lnTo>
                  <a:lnTo>
                    <a:pt x="11223" y="3690"/>
                  </a:lnTo>
                  <a:close/>
                  <a:moveTo>
                    <a:pt x="4667" y="15411"/>
                  </a:moveTo>
                  <a:cubicBezTo>
                    <a:pt x="4816" y="15411"/>
                    <a:pt x="4942" y="15531"/>
                    <a:pt x="4942" y="15686"/>
                  </a:cubicBezTo>
                  <a:lnTo>
                    <a:pt x="4942" y="16358"/>
                  </a:lnTo>
                  <a:lnTo>
                    <a:pt x="4390" y="16358"/>
                  </a:lnTo>
                  <a:lnTo>
                    <a:pt x="4390" y="15686"/>
                  </a:lnTo>
                  <a:cubicBezTo>
                    <a:pt x="4390" y="15534"/>
                    <a:pt x="4513" y="15411"/>
                    <a:pt x="4667" y="15411"/>
                  </a:cubicBezTo>
                  <a:close/>
                  <a:moveTo>
                    <a:pt x="4667" y="12265"/>
                  </a:moveTo>
                  <a:lnTo>
                    <a:pt x="6446" y="16358"/>
                  </a:lnTo>
                  <a:lnTo>
                    <a:pt x="5468" y="16358"/>
                  </a:lnTo>
                  <a:lnTo>
                    <a:pt x="5468" y="15686"/>
                  </a:lnTo>
                  <a:cubicBezTo>
                    <a:pt x="5468" y="15246"/>
                    <a:pt x="5107" y="14884"/>
                    <a:pt x="4664" y="14884"/>
                  </a:cubicBezTo>
                  <a:cubicBezTo>
                    <a:pt x="4225" y="14884"/>
                    <a:pt x="3863" y="15246"/>
                    <a:pt x="3863" y="15686"/>
                  </a:cubicBezTo>
                  <a:lnTo>
                    <a:pt x="3863" y="16358"/>
                  </a:lnTo>
                  <a:lnTo>
                    <a:pt x="2886" y="16358"/>
                  </a:lnTo>
                  <a:lnTo>
                    <a:pt x="4667" y="12265"/>
                  </a:lnTo>
                  <a:close/>
                  <a:moveTo>
                    <a:pt x="8945" y="14671"/>
                  </a:moveTo>
                  <a:cubicBezTo>
                    <a:pt x="9099" y="14671"/>
                    <a:pt x="9222" y="14792"/>
                    <a:pt x="9222" y="14946"/>
                  </a:cubicBezTo>
                  <a:lnTo>
                    <a:pt x="9222" y="16358"/>
                  </a:lnTo>
                  <a:lnTo>
                    <a:pt x="8668" y="16358"/>
                  </a:lnTo>
                  <a:lnTo>
                    <a:pt x="8668" y="14946"/>
                  </a:lnTo>
                  <a:cubicBezTo>
                    <a:pt x="8668" y="14798"/>
                    <a:pt x="8791" y="14671"/>
                    <a:pt x="8945" y="14671"/>
                  </a:cubicBezTo>
                  <a:close/>
                  <a:moveTo>
                    <a:pt x="13256" y="15411"/>
                  </a:moveTo>
                  <a:cubicBezTo>
                    <a:pt x="13410" y="15411"/>
                    <a:pt x="13534" y="15531"/>
                    <a:pt x="13534" y="15686"/>
                  </a:cubicBezTo>
                  <a:lnTo>
                    <a:pt x="13534" y="16358"/>
                  </a:lnTo>
                  <a:lnTo>
                    <a:pt x="12979" y="16358"/>
                  </a:lnTo>
                  <a:lnTo>
                    <a:pt x="12979" y="15686"/>
                  </a:lnTo>
                  <a:cubicBezTo>
                    <a:pt x="12979" y="15534"/>
                    <a:pt x="13102" y="15411"/>
                    <a:pt x="13256" y="15411"/>
                  </a:cubicBezTo>
                  <a:close/>
                  <a:moveTo>
                    <a:pt x="13256" y="12254"/>
                  </a:moveTo>
                  <a:lnTo>
                    <a:pt x="15066" y="16358"/>
                  </a:lnTo>
                  <a:lnTo>
                    <a:pt x="14058" y="16358"/>
                  </a:lnTo>
                  <a:lnTo>
                    <a:pt x="14058" y="15686"/>
                  </a:lnTo>
                  <a:cubicBezTo>
                    <a:pt x="14058" y="15246"/>
                    <a:pt x="13696" y="14884"/>
                    <a:pt x="13256" y="14884"/>
                  </a:cubicBezTo>
                  <a:cubicBezTo>
                    <a:pt x="12814" y="14884"/>
                    <a:pt x="12452" y="15246"/>
                    <a:pt x="12452" y="15686"/>
                  </a:cubicBezTo>
                  <a:lnTo>
                    <a:pt x="12452" y="16358"/>
                  </a:lnTo>
                  <a:lnTo>
                    <a:pt x="11444" y="16358"/>
                  </a:lnTo>
                  <a:lnTo>
                    <a:pt x="13256" y="12254"/>
                  </a:lnTo>
                  <a:close/>
                  <a:moveTo>
                    <a:pt x="8942" y="10228"/>
                  </a:moveTo>
                  <a:lnTo>
                    <a:pt x="10183" y="14579"/>
                  </a:lnTo>
                  <a:lnTo>
                    <a:pt x="10183" y="14585"/>
                  </a:lnTo>
                  <a:lnTo>
                    <a:pt x="10693" y="16358"/>
                  </a:lnTo>
                  <a:lnTo>
                    <a:pt x="9741" y="16358"/>
                  </a:lnTo>
                  <a:lnTo>
                    <a:pt x="9741" y="14946"/>
                  </a:lnTo>
                  <a:cubicBezTo>
                    <a:pt x="9746" y="14506"/>
                    <a:pt x="9388" y="14150"/>
                    <a:pt x="8945" y="14150"/>
                  </a:cubicBezTo>
                  <a:cubicBezTo>
                    <a:pt x="8505" y="14150"/>
                    <a:pt x="8144" y="14509"/>
                    <a:pt x="8144" y="14952"/>
                  </a:cubicBezTo>
                  <a:lnTo>
                    <a:pt x="8144" y="16363"/>
                  </a:lnTo>
                  <a:lnTo>
                    <a:pt x="7191" y="16363"/>
                  </a:lnTo>
                  <a:lnTo>
                    <a:pt x="7698" y="14585"/>
                  </a:lnTo>
                  <a:lnTo>
                    <a:pt x="8942" y="10228"/>
                  </a:lnTo>
                  <a:close/>
                  <a:moveTo>
                    <a:pt x="17122" y="16885"/>
                  </a:moveTo>
                  <a:cubicBezTo>
                    <a:pt x="17265" y="16885"/>
                    <a:pt x="17386" y="17002"/>
                    <a:pt x="17386" y="17145"/>
                  </a:cubicBezTo>
                  <a:cubicBezTo>
                    <a:pt x="17386" y="17294"/>
                    <a:pt x="17265" y="17408"/>
                    <a:pt x="17122" y="17408"/>
                  </a:cubicBezTo>
                  <a:lnTo>
                    <a:pt x="768" y="17408"/>
                  </a:lnTo>
                  <a:cubicBezTo>
                    <a:pt x="625" y="17408"/>
                    <a:pt x="507" y="17291"/>
                    <a:pt x="507" y="17145"/>
                  </a:cubicBezTo>
                  <a:cubicBezTo>
                    <a:pt x="507" y="17002"/>
                    <a:pt x="625" y="16885"/>
                    <a:pt x="768" y="16885"/>
                  </a:cubicBezTo>
                  <a:close/>
                  <a:moveTo>
                    <a:pt x="6071" y="0"/>
                  </a:moveTo>
                  <a:cubicBezTo>
                    <a:pt x="5933" y="0"/>
                    <a:pt x="5807" y="76"/>
                    <a:pt x="5737" y="194"/>
                  </a:cubicBezTo>
                  <a:lnTo>
                    <a:pt x="5006" y="1452"/>
                  </a:lnTo>
                  <a:cubicBezTo>
                    <a:pt x="4740" y="1905"/>
                    <a:pt x="4670" y="2460"/>
                    <a:pt x="4816" y="2967"/>
                  </a:cubicBezTo>
                  <a:lnTo>
                    <a:pt x="4956" y="3452"/>
                  </a:lnTo>
                  <a:lnTo>
                    <a:pt x="4645" y="7197"/>
                  </a:lnTo>
                  <a:lnTo>
                    <a:pt x="4410" y="5231"/>
                  </a:lnTo>
                  <a:lnTo>
                    <a:pt x="4547" y="4749"/>
                  </a:lnTo>
                  <a:cubicBezTo>
                    <a:pt x="4695" y="4242"/>
                    <a:pt x="4625" y="3690"/>
                    <a:pt x="4356" y="3233"/>
                  </a:cubicBezTo>
                  <a:lnTo>
                    <a:pt x="3625" y="1975"/>
                  </a:lnTo>
                  <a:cubicBezTo>
                    <a:pt x="3555" y="1858"/>
                    <a:pt x="3429" y="1785"/>
                    <a:pt x="3292" y="1785"/>
                  </a:cubicBezTo>
                  <a:cubicBezTo>
                    <a:pt x="3157" y="1785"/>
                    <a:pt x="3031" y="1858"/>
                    <a:pt x="2961" y="1975"/>
                  </a:cubicBezTo>
                  <a:lnTo>
                    <a:pt x="2227" y="3233"/>
                  </a:lnTo>
                  <a:cubicBezTo>
                    <a:pt x="1961" y="3690"/>
                    <a:pt x="1891" y="4242"/>
                    <a:pt x="2040" y="4749"/>
                  </a:cubicBezTo>
                  <a:lnTo>
                    <a:pt x="2177" y="5231"/>
                  </a:lnTo>
                  <a:lnTo>
                    <a:pt x="1695" y="9231"/>
                  </a:lnTo>
                  <a:lnTo>
                    <a:pt x="1695" y="9242"/>
                  </a:lnTo>
                  <a:cubicBezTo>
                    <a:pt x="1661" y="9679"/>
                    <a:pt x="1639" y="10125"/>
                    <a:pt x="1639" y="10567"/>
                  </a:cubicBezTo>
                  <a:lnTo>
                    <a:pt x="1639" y="13453"/>
                  </a:lnTo>
                  <a:cubicBezTo>
                    <a:pt x="1639" y="13596"/>
                    <a:pt x="1759" y="13713"/>
                    <a:pt x="1902" y="13713"/>
                  </a:cubicBezTo>
                  <a:cubicBezTo>
                    <a:pt x="2045" y="13713"/>
                    <a:pt x="2166" y="13596"/>
                    <a:pt x="2166" y="13453"/>
                  </a:cubicBezTo>
                  <a:lnTo>
                    <a:pt x="2166" y="10567"/>
                  </a:lnTo>
                  <a:cubicBezTo>
                    <a:pt x="2166" y="10142"/>
                    <a:pt x="2182" y="9713"/>
                    <a:pt x="2219" y="9293"/>
                  </a:cubicBezTo>
                  <a:lnTo>
                    <a:pt x="2675" y="5474"/>
                  </a:lnTo>
                  <a:lnTo>
                    <a:pt x="3914" y="5474"/>
                  </a:lnTo>
                  <a:lnTo>
                    <a:pt x="4370" y="9293"/>
                  </a:lnTo>
                  <a:cubicBezTo>
                    <a:pt x="4407" y="9716"/>
                    <a:pt x="4424" y="10142"/>
                    <a:pt x="4424" y="10567"/>
                  </a:cubicBezTo>
                  <a:lnTo>
                    <a:pt x="4424" y="11553"/>
                  </a:lnTo>
                  <a:lnTo>
                    <a:pt x="2336" y="16361"/>
                  </a:lnTo>
                  <a:lnTo>
                    <a:pt x="2166" y="16361"/>
                  </a:lnTo>
                  <a:lnTo>
                    <a:pt x="2166" y="14559"/>
                  </a:lnTo>
                  <a:cubicBezTo>
                    <a:pt x="2166" y="14414"/>
                    <a:pt x="2045" y="14296"/>
                    <a:pt x="1902" y="14296"/>
                  </a:cubicBezTo>
                  <a:cubicBezTo>
                    <a:pt x="1759" y="14296"/>
                    <a:pt x="1639" y="14414"/>
                    <a:pt x="1639" y="14559"/>
                  </a:cubicBezTo>
                  <a:lnTo>
                    <a:pt x="1639" y="16361"/>
                  </a:lnTo>
                  <a:lnTo>
                    <a:pt x="790" y="16361"/>
                  </a:lnTo>
                  <a:cubicBezTo>
                    <a:pt x="356" y="16361"/>
                    <a:pt x="0" y="16716"/>
                    <a:pt x="0" y="17151"/>
                  </a:cubicBezTo>
                  <a:cubicBezTo>
                    <a:pt x="0" y="17585"/>
                    <a:pt x="356" y="17938"/>
                    <a:pt x="790" y="17938"/>
                  </a:cubicBezTo>
                  <a:lnTo>
                    <a:pt x="17142" y="17938"/>
                  </a:lnTo>
                  <a:cubicBezTo>
                    <a:pt x="17576" y="17938"/>
                    <a:pt x="17929" y="17585"/>
                    <a:pt x="17929" y="17151"/>
                  </a:cubicBezTo>
                  <a:cubicBezTo>
                    <a:pt x="17910" y="16714"/>
                    <a:pt x="17557" y="16358"/>
                    <a:pt x="17122" y="16358"/>
                  </a:cubicBezTo>
                  <a:lnTo>
                    <a:pt x="16271" y="16358"/>
                  </a:lnTo>
                  <a:lnTo>
                    <a:pt x="16271" y="10562"/>
                  </a:lnTo>
                  <a:cubicBezTo>
                    <a:pt x="16271" y="10122"/>
                    <a:pt x="16254" y="9677"/>
                    <a:pt x="16215" y="9240"/>
                  </a:cubicBezTo>
                  <a:lnTo>
                    <a:pt x="16215" y="9228"/>
                  </a:lnTo>
                  <a:lnTo>
                    <a:pt x="16007" y="7491"/>
                  </a:lnTo>
                  <a:cubicBezTo>
                    <a:pt x="15992" y="7360"/>
                    <a:pt x="15877" y="7259"/>
                    <a:pt x="15750" y="7259"/>
                  </a:cubicBezTo>
                  <a:cubicBezTo>
                    <a:pt x="15738" y="7259"/>
                    <a:pt x="15727" y="7260"/>
                    <a:pt x="15716" y="7262"/>
                  </a:cubicBezTo>
                  <a:cubicBezTo>
                    <a:pt x="15573" y="7279"/>
                    <a:pt x="15472" y="7407"/>
                    <a:pt x="15486" y="7550"/>
                  </a:cubicBezTo>
                  <a:lnTo>
                    <a:pt x="15694" y="9282"/>
                  </a:lnTo>
                  <a:cubicBezTo>
                    <a:pt x="15727" y="9702"/>
                    <a:pt x="15747" y="10133"/>
                    <a:pt x="15747" y="10556"/>
                  </a:cubicBezTo>
                  <a:lnTo>
                    <a:pt x="15747" y="16352"/>
                  </a:lnTo>
                  <a:lnTo>
                    <a:pt x="15640" y="16352"/>
                  </a:lnTo>
                  <a:lnTo>
                    <a:pt x="13497" y="11492"/>
                  </a:lnTo>
                  <a:lnTo>
                    <a:pt x="13486" y="11469"/>
                  </a:lnTo>
                  <a:lnTo>
                    <a:pt x="13486" y="10556"/>
                  </a:lnTo>
                  <a:cubicBezTo>
                    <a:pt x="13486" y="10133"/>
                    <a:pt x="13506" y="9705"/>
                    <a:pt x="13539" y="9282"/>
                  </a:cubicBezTo>
                  <a:lnTo>
                    <a:pt x="13999" y="5466"/>
                  </a:lnTo>
                  <a:lnTo>
                    <a:pt x="15234" y="5466"/>
                  </a:lnTo>
                  <a:lnTo>
                    <a:pt x="15349" y="6435"/>
                  </a:lnTo>
                  <a:cubicBezTo>
                    <a:pt x="15367" y="6568"/>
                    <a:pt x="15480" y="6667"/>
                    <a:pt x="15610" y="6667"/>
                  </a:cubicBezTo>
                  <a:cubicBezTo>
                    <a:pt x="15620" y="6667"/>
                    <a:pt x="15630" y="6666"/>
                    <a:pt x="15640" y="6665"/>
                  </a:cubicBezTo>
                  <a:cubicBezTo>
                    <a:pt x="15783" y="6648"/>
                    <a:pt x="15887" y="6519"/>
                    <a:pt x="15873" y="6374"/>
                  </a:cubicBezTo>
                  <a:lnTo>
                    <a:pt x="15736" y="5225"/>
                  </a:lnTo>
                  <a:lnTo>
                    <a:pt x="15873" y="4746"/>
                  </a:lnTo>
                  <a:cubicBezTo>
                    <a:pt x="16019" y="4239"/>
                    <a:pt x="15949" y="3684"/>
                    <a:pt x="15682" y="3231"/>
                  </a:cubicBezTo>
                  <a:lnTo>
                    <a:pt x="14951" y="1973"/>
                  </a:lnTo>
                  <a:cubicBezTo>
                    <a:pt x="14881" y="1855"/>
                    <a:pt x="14755" y="1779"/>
                    <a:pt x="14618" y="1779"/>
                  </a:cubicBezTo>
                  <a:cubicBezTo>
                    <a:pt x="14481" y="1779"/>
                    <a:pt x="14355" y="1855"/>
                    <a:pt x="14285" y="1973"/>
                  </a:cubicBezTo>
                  <a:lnTo>
                    <a:pt x="13553" y="3231"/>
                  </a:lnTo>
                  <a:cubicBezTo>
                    <a:pt x="13287" y="3684"/>
                    <a:pt x="13217" y="4239"/>
                    <a:pt x="13366" y="4746"/>
                  </a:cubicBezTo>
                  <a:lnTo>
                    <a:pt x="13500" y="5225"/>
                  </a:lnTo>
                  <a:lnTo>
                    <a:pt x="13262" y="7197"/>
                  </a:lnTo>
                  <a:lnTo>
                    <a:pt x="12951" y="3452"/>
                  </a:lnTo>
                  <a:lnTo>
                    <a:pt x="13091" y="2967"/>
                  </a:lnTo>
                  <a:cubicBezTo>
                    <a:pt x="13237" y="2460"/>
                    <a:pt x="13167" y="1905"/>
                    <a:pt x="12901" y="1452"/>
                  </a:cubicBezTo>
                  <a:lnTo>
                    <a:pt x="12169" y="194"/>
                  </a:lnTo>
                  <a:cubicBezTo>
                    <a:pt x="12099" y="76"/>
                    <a:pt x="11973" y="0"/>
                    <a:pt x="11836" y="0"/>
                  </a:cubicBezTo>
                  <a:cubicBezTo>
                    <a:pt x="11702" y="0"/>
                    <a:pt x="11576" y="76"/>
                    <a:pt x="11506" y="194"/>
                  </a:cubicBezTo>
                  <a:lnTo>
                    <a:pt x="10772" y="1452"/>
                  </a:lnTo>
                  <a:cubicBezTo>
                    <a:pt x="10505" y="1905"/>
                    <a:pt x="10435" y="2460"/>
                    <a:pt x="10584" y="2967"/>
                  </a:cubicBezTo>
                  <a:lnTo>
                    <a:pt x="10724" y="3452"/>
                  </a:lnTo>
                  <a:lnTo>
                    <a:pt x="10374" y="7643"/>
                  </a:lnTo>
                  <a:lnTo>
                    <a:pt x="9096" y="6819"/>
                  </a:lnTo>
                  <a:cubicBezTo>
                    <a:pt x="9051" y="6791"/>
                    <a:pt x="9002" y="6777"/>
                    <a:pt x="8953" y="6777"/>
                  </a:cubicBezTo>
                  <a:cubicBezTo>
                    <a:pt x="8904" y="6777"/>
                    <a:pt x="8855" y="6791"/>
                    <a:pt x="8811" y="6819"/>
                  </a:cubicBezTo>
                  <a:lnTo>
                    <a:pt x="7533" y="7643"/>
                  </a:lnTo>
                  <a:lnTo>
                    <a:pt x="7183" y="3452"/>
                  </a:lnTo>
                  <a:lnTo>
                    <a:pt x="7323" y="2967"/>
                  </a:lnTo>
                  <a:cubicBezTo>
                    <a:pt x="7460" y="2494"/>
                    <a:pt x="7410" y="1995"/>
                    <a:pt x="7191" y="1555"/>
                  </a:cubicBezTo>
                  <a:cubicBezTo>
                    <a:pt x="7144" y="1464"/>
                    <a:pt x="7052" y="1411"/>
                    <a:pt x="6956" y="1411"/>
                  </a:cubicBezTo>
                  <a:cubicBezTo>
                    <a:pt x="6916" y="1411"/>
                    <a:pt x="6874" y="1421"/>
                    <a:pt x="6836" y="1440"/>
                  </a:cubicBezTo>
                  <a:cubicBezTo>
                    <a:pt x="6707" y="1508"/>
                    <a:pt x="6653" y="1665"/>
                    <a:pt x="6721" y="1793"/>
                  </a:cubicBezTo>
                  <a:cubicBezTo>
                    <a:pt x="6883" y="2113"/>
                    <a:pt x="6917" y="2480"/>
                    <a:pt x="6816" y="2824"/>
                  </a:cubicBezTo>
                  <a:lnTo>
                    <a:pt x="6718" y="3163"/>
                  </a:lnTo>
                  <a:lnTo>
                    <a:pt x="5412" y="3163"/>
                  </a:lnTo>
                  <a:lnTo>
                    <a:pt x="5314" y="2824"/>
                  </a:lnTo>
                  <a:cubicBezTo>
                    <a:pt x="5208" y="2452"/>
                    <a:pt x="5258" y="2051"/>
                    <a:pt x="5454" y="1718"/>
                  </a:cubicBezTo>
                  <a:lnTo>
                    <a:pt x="6068" y="667"/>
                  </a:lnTo>
                  <a:lnTo>
                    <a:pt x="6169" y="838"/>
                  </a:lnTo>
                  <a:cubicBezTo>
                    <a:pt x="6217" y="922"/>
                    <a:pt x="6306" y="969"/>
                    <a:pt x="6397" y="969"/>
                  </a:cubicBezTo>
                  <a:cubicBezTo>
                    <a:pt x="6443" y="969"/>
                    <a:pt x="6488" y="958"/>
                    <a:pt x="6530" y="933"/>
                  </a:cubicBezTo>
                  <a:cubicBezTo>
                    <a:pt x="6656" y="861"/>
                    <a:pt x="6698" y="698"/>
                    <a:pt x="6623" y="572"/>
                  </a:cubicBezTo>
                  <a:lnTo>
                    <a:pt x="6404" y="194"/>
                  </a:lnTo>
                  <a:cubicBezTo>
                    <a:pt x="6334" y="76"/>
                    <a:pt x="6208" y="0"/>
                    <a:pt x="6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443642" y="4404683"/>
              <a:ext cx="11652" cy="57506"/>
            </a:xfrm>
            <a:custGeom>
              <a:avLst/>
              <a:gdLst/>
              <a:ahLst/>
              <a:cxnLst/>
              <a:rect l="l" t="t" r="r" b="b"/>
              <a:pathLst>
                <a:path w="524" h="2586" extrusionOk="0">
                  <a:moveTo>
                    <a:pt x="263" y="0"/>
                  </a:moveTo>
                  <a:cubicBezTo>
                    <a:pt x="118" y="0"/>
                    <a:pt x="0" y="118"/>
                    <a:pt x="0" y="261"/>
                  </a:cubicBezTo>
                  <a:lnTo>
                    <a:pt x="0" y="2325"/>
                  </a:lnTo>
                  <a:cubicBezTo>
                    <a:pt x="0" y="2468"/>
                    <a:pt x="118" y="2586"/>
                    <a:pt x="263" y="2586"/>
                  </a:cubicBezTo>
                  <a:cubicBezTo>
                    <a:pt x="406" y="2586"/>
                    <a:pt x="524" y="2468"/>
                    <a:pt x="524" y="2325"/>
                  </a:cubicBezTo>
                  <a:lnTo>
                    <a:pt x="524" y="261"/>
                  </a:lnTo>
                  <a:cubicBezTo>
                    <a:pt x="524" y="118"/>
                    <a:pt x="40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460587" y="4378820"/>
              <a:ext cx="11719" cy="56150"/>
            </a:xfrm>
            <a:custGeom>
              <a:avLst/>
              <a:gdLst/>
              <a:ahLst/>
              <a:cxnLst/>
              <a:rect l="l" t="t" r="r" b="b"/>
              <a:pathLst>
                <a:path w="527" h="2525" extrusionOk="0">
                  <a:moveTo>
                    <a:pt x="263" y="1"/>
                  </a:moveTo>
                  <a:cubicBezTo>
                    <a:pt x="120" y="1"/>
                    <a:pt x="0" y="118"/>
                    <a:pt x="0" y="261"/>
                  </a:cubicBezTo>
                  <a:lnTo>
                    <a:pt x="0" y="2261"/>
                  </a:lnTo>
                  <a:cubicBezTo>
                    <a:pt x="0" y="2404"/>
                    <a:pt x="120" y="2525"/>
                    <a:pt x="263" y="2525"/>
                  </a:cubicBezTo>
                  <a:cubicBezTo>
                    <a:pt x="406" y="2525"/>
                    <a:pt x="527" y="2410"/>
                    <a:pt x="527" y="2261"/>
                  </a:cubicBezTo>
                  <a:lnTo>
                    <a:pt x="527" y="261"/>
                  </a:lnTo>
                  <a:cubicBezTo>
                    <a:pt x="527" y="118"/>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713072" y="4404683"/>
              <a:ext cx="11675" cy="57506"/>
            </a:xfrm>
            <a:custGeom>
              <a:avLst/>
              <a:gdLst/>
              <a:ahLst/>
              <a:cxnLst/>
              <a:rect l="l" t="t" r="r" b="b"/>
              <a:pathLst>
                <a:path w="525" h="2586" extrusionOk="0">
                  <a:moveTo>
                    <a:pt x="263" y="0"/>
                  </a:moveTo>
                  <a:cubicBezTo>
                    <a:pt x="118" y="0"/>
                    <a:pt x="0" y="115"/>
                    <a:pt x="0" y="261"/>
                  </a:cubicBezTo>
                  <a:lnTo>
                    <a:pt x="0" y="2325"/>
                  </a:lnTo>
                  <a:cubicBezTo>
                    <a:pt x="0" y="2468"/>
                    <a:pt x="118" y="2586"/>
                    <a:pt x="263" y="2586"/>
                  </a:cubicBezTo>
                  <a:cubicBezTo>
                    <a:pt x="406" y="2586"/>
                    <a:pt x="524" y="2468"/>
                    <a:pt x="524" y="2325"/>
                  </a:cubicBezTo>
                  <a:lnTo>
                    <a:pt x="524" y="261"/>
                  </a:lnTo>
                  <a:cubicBezTo>
                    <a:pt x="524" y="118"/>
                    <a:pt x="40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696060" y="4378887"/>
              <a:ext cx="11741" cy="56150"/>
            </a:xfrm>
            <a:custGeom>
              <a:avLst/>
              <a:gdLst/>
              <a:ahLst/>
              <a:cxnLst/>
              <a:rect l="l" t="t" r="r" b="b"/>
              <a:pathLst>
                <a:path w="528" h="2525" extrusionOk="0">
                  <a:moveTo>
                    <a:pt x="264" y="0"/>
                  </a:moveTo>
                  <a:cubicBezTo>
                    <a:pt x="121" y="0"/>
                    <a:pt x="0" y="118"/>
                    <a:pt x="0" y="264"/>
                  </a:cubicBezTo>
                  <a:lnTo>
                    <a:pt x="0" y="2261"/>
                  </a:lnTo>
                  <a:cubicBezTo>
                    <a:pt x="0" y="2407"/>
                    <a:pt x="121" y="2524"/>
                    <a:pt x="264" y="2524"/>
                  </a:cubicBezTo>
                  <a:cubicBezTo>
                    <a:pt x="407" y="2524"/>
                    <a:pt x="527" y="2407"/>
                    <a:pt x="527" y="2261"/>
                  </a:cubicBezTo>
                  <a:lnTo>
                    <a:pt x="527" y="264"/>
                  </a:lnTo>
                  <a:cubicBezTo>
                    <a:pt x="527"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523430" y="4357450"/>
              <a:ext cx="11741" cy="55349"/>
            </a:xfrm>
            <a:custGeom>
              <a:avLst/>
              <a:gdLst/>
              <a:ahLst/>
              <a:cxnLst/>
              <a:rect l="l" t="t" r="r" b="b"/>
              <a:pathLst>
                <a:path w="528" h="2489" extrusionOk="0">
                  <a:moveTo>
                    <a:pt x="264" y="1"/>
                  </a:moveTo>
                  <a:cubicBezTo>
                    <a:pt x="121" y="1"/>
                    <a:pt x="1" y="121"/>
                    <a:pt x="1" y="264"/>
                  </a:cubicBezTo>
                  <a:lnTo>
                    <a:pt x="1" y="2225"/>
                  </a:lnTo>
                  <a:cubicBezTo>
                    <a:pt x="1" y="2368"/>
                    <a:pt x="121" y="2488"/>
                    <a:pt x="264" y="2488"/>
                  </a:cubicBezTo>
                  <a:cubicBezTo>
                    <a:pt x="407" y="2488"/>
                    <a:pt x="527" y="2368"/>
                    <a:pt x="527" y="2225"/>
                  </a:cubicBezTo>
                  <a:lnTo>
                    <a:pt x="527" y="264"/>
                  </a:lnTo>
                  <a:cubicBezTo>
                    <a:pt x="527" y="121"/>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504373" y="4361564"/>
              <a:ext cx="11675" cy="57462"/>
            </a:xfrm>
            <a:custGeom>
              <a:avLst/>
              <a:gdLst/>
              <a:ahLst/>
              <a:cxnLst/>
              <a:rect l="l" t="t" r="r" b="b"/>
              <a:pathLst>
                <a:path w="525" h="2584" extrusionOk="0">
                  <a:moveTo>
                    <a:pt x="264" y="1"/>
                  </a:moveTo>
                  <a:cubicBezTo>
                    <a:pt x="118" y="1"/>
                    <a:pt x="0" y="121"/>
                    <a:pt x="0" y="264"/>
                  </a:cubicBezTo>
                  <a:lnTo>
                    <a:pt x="0" y="2320"/>
                  </a:lnTo>
                  <a:cubicBezTo>
                    <a:pt x="0" y="2466"/>
                    <a:pt x="115" y="2583"/>
                    <a:pt x="264" y="2583"/>
                  </a:cubicBezTo>
                  <a:cubicBezTo>
                    <a:pt x="407" y="2583"/>
                    <a:pt x="524" y="2463"/>
                    <a:pt x="524" y="2320"/>
                  </a:cubicBezTo>
                  <a:lnTo>
                    <a:pt x="524" y="264"/>
                  </a:lnTo>
                  <a:cubicBezTo>
                    <a:pt x="524" y="121"/>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652319" y="4361564"/>
              <a:ext cx="11675" cy="57395"/>
            </a:xfrm>
            <a:custGeom>
              <a:avLst/>
              <a:gdLst/>
              <a:ahLst/>
              <a:cxnLst/>
              <a:rect l="l" t="t" r="r" b="b"/>
              <a:pathLst>
                <a:path w="525" h="2581" extrusionOk="0">
                  <a:moveTo>
                    <a:pt x="264" y="1"/>
                  </a:moveTo>
                  <a:cubicBezTo>
                    <a:pt x="118" y="1"/>
                    <a:pt x="1" y="121"/>
                    <a:pt x="1" y="264"/>
                  </a:cubicBezTo>
                  <a:lnTo>
                    <a:pt x="1" y="2320"/>
                  </a:lnTo>
                  <a:cubicBezTo>
                    <a:pt x="1" y="2463"/>
                    <a:pt x="118" y="2581"/>
                    <a:pt x="264" y="2581"/>
                  </a:cubicBezTo>
                  <a:cubicBezTo>
                    <a:pt x="407" y="2581"/>
                    <a:pt x="525" y="2463"/>
                    <a:pt x="525" y="2320"/>
                  </a:cubicBezTo>
                  <a:lnTo>
                    <a:pt x="525" y="264"/>
                  </a:lnTo>
                  <a:cubicBezTo>
                    <a:pt x="525" y="121"/>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633261" y="4357450"/>
              <a:ext cx="11675" cy="55349"/>
            </a:xfrm>
            <a:custGeom>
              <a:avLst/>
              <a:gdLst/>
              <a:ahLst/>
              <a:cxnLst/>
              <a:rect l="l" t="t" r="r" b="b"/>
              <a:pathLst>
                <a:path w="525" h="2489" extrusionOk="0">
                  <a:moveTo>
                    <a:pt x="261" y="1"/>
                  </a:moveTo>
                  <a:cubicBezTo>
                    <a:pt x="118" y="1"/>
                    <a:pt x="1" y="121"/>
                    <a:pt x="1" y="264"/>
                  </a:cubicBezTo>
                  <a:lnTo>
                    <a:pt x="1" y="2225"/>
                  </a:lnTo>
                  <a:cubicBezTo>
                    <a:pt x="1" y="2368"/>
                    <a:pt x="118" y="2488"/>
                    <a:pt x="261" y="2488"/>
                  </a:cubicBezTo>
                  <a:cubicBezTo>
                    <a:pt x="407" y="2488"/>
                    <a:pt x="524" y="2368"/>
                    <a:pt x="524" y="2225"/>
                  </a:cubicBezTo>
                  <a:lnTo>
                    <a:pt x="524" y="264"/>
                  </a:lnTo>
                  <a:cubicBezTo>
                    <a:pt x="524" y="121"/>
                    <a:pt x="407" y="1"/>
                    <a:pt x="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514091" y="4227450"/>
              <a:ext cx="11741" cy="24128"/>
            </a:xfrm>
            <a:custGeom>
              <a:avLst/>
              <a:gdLst/>
              <a:ahLst/>
              <a:cxnLst/>
              <a:rect l="l" t="t" r="r" b="b"/>
              <a:pathLst>
                <a:path w="528" h="1085" extrusionOk="0">
                  <a:moveTo>
                    <a:pt x="264" y="0"/>
                  </a:moveTo>
                  <a:cubicBezTo>
                    <a:pt x="121" y="0"/>
                    <a:pt x="0" y="118"/>
                    <a:pt x="0" y="261"/>
                  </a:cubicBezTo>
                  <a:lnTo>
                    <a:pt x="0" y="821"/>
                  </a:lnTo>
                  <a:cubicBezTo>
                    <a:pt x="0" y="967"/>
                    <a:pt x="121" y="1084"/>
                    <a:pt x="264" y="1084"/>
                  </a:cubicBezTo>
                  <a:cubicBezTo>
                    <a:pt x="407" y="1084"/>
                    <a:pt x="527" y="967"/>
                    <a:pt x="527" y="821"/>
                  </a:cubicBezTo>
                  <a:lnTo>
                    <a:pt x="527" y="261"/>
                  </a:lnTo>
                  <a:cubicBezTo>
                    <a:pt x="527" y="118"/>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452159" y="4267811"/>
              <a:ext cx="11741" cy="24194"/>
            </a:xfrm>
            <a:custGeom>
              <a:avLst/>
              <a:gdLst/>
              <a:ahLst/>
              <a:cxnLst/>
              <a:rect l="l" t="t" r="r" b="b"/>
              <a:pathLst>
                <a:path w="528" h="1088" extrusionOk="0">
                  <a:moveTo>
                    <a:pt x="264" y="0"/>
                  </a:moveTo>
                  <a:cubicBezTo>
                    <a:pt x="121" y="0"/>
                    <a:pt x="1" y="121"/>
                    <a:pt x="1" y="264"/>
                  </a:cubicBezTo>
                  <a:lnTo>
                    <a:pt x="1" y="824"/>
                  </a:lnTo>
                  <a:cubicBezTo>
                    <a:pt x="1" y="973"/>
                    <a:pt x="121" y="1087"/>
                    <a:pt x="264" y="1087"/>
                  </a:cubicBezTo>
                  <a:cubicBezTo>
                    <a:pt x="407" y="1087"/>
                    <a:pt x="527" y="967"/>
                    <a:pt x="527" y="824"/>
                  </a:cubicBezTo>
                  <a:lnTo>
                    <a:pt x="527" y="264"/>
                  </a:lnTo>
                  <a:cubicBezTo>
                    <a:pt x="527" y="121"/>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642490" y="4227450"/>
              <a:ext cx="11719" cy="24128"/>
            </a:xfrm>
            <a:custGeom>
              <a:avLst/>
              <a:gdLst/>
              <a:ahLst/>
              <a:cxnLst/>
              <a:rect l="l" t="t" r="r" b="b"/>
              <a:pathLst>
                <a:path w="527" h="1085" extrusionOk="0">
                  <a:moveTo>
                    <a:pt x="263" y="0"/>
                  </a:moveTo>
                  <a:cubicBezTo>
                    <a:pt x="121" y="0"/>
                    <a:pt x="0" y="118"/>
                    <a:pt x="0" y="261"/>
                  </a:cubicBezTo>
                  <a:lnTo>
                    <a:pt x="0" y="821"/>
                  </a:lnTo>
                  <a:cubicBezTo>
                    <a:pt x="0" y="969"/>
                    <a:pt x="121" y="1084"/>
                    <a:pt x="263" y="1084"/>
                  </a:cubicBezTo>
                  <a:cubicBezTo>
                    <a:pt x="406" y="1084"/>
                    <a:pt x="527" y="967"/>
                    <a:pt x="527" y="821"/>
                  </a:cubicBezTo>
                  <a:lnTo>
                    <a:pt x="527" y="261"/>
                  </a:lnTo>
                  <a:cubicBezTo>
                    <a:pt x="527" y="118"/>
                    <a:pt x="40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704399" y="4267811"/>
              <a:ext cx="11675" cy="24194"/>
            </a:xfrm>
            <a:custGeom>
              <a:avLst/>
              <a:gdLst/>
              <a:ahLst/>
              <a:cxnLst/>
              <a:rect l="l" t="t" r="r" b="b"/>
              <a:pathLst>
                <a:path w="525" h="1088" extrusionOk="0">
                  <a:moveTo>
                    <a:pt x="264" y="0"/>
                  </a:moveTo>
                  <a:cubicBezTo>
                    <a:pt x="121" y="0"/>
                    <a:pt x="1" y="121"/>
                    <a:pt x="1" y="264"/>
                  </a:cubicBezTo>
                  <a:lnTo>
                    <a:pt x="1" y="824"/>
                  </a:lnTo>
                  <a:cubicBezTo>
                    <a:pt x="1" y="973"/>
                    <a:pt x="121" y="1087"/>
                    <a:pt x="264" y="1087"/>
                  </a:cubicBezTo>
                  <a:cubicBezTo>
                    <a:pt x="407" y="1087"/>
                    <a:pt x="525" y="967"/>
                    <a:pt x="525" y="824"/>
                  </a:cubicBezTo>
                  <a:lnTo>
                    <a:pt x="525" y="264"/>
                  </a:lnTo>
                  <a:cubicBezTo>
                    <a:pt x="525" y="121"/>
                    <a:pt x="40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514091" y="4295029"/>
              <a:ext cx="11741" cy="39138"/>
            </a:xfrm>
            <a:custGeom>
              <a:avLst/>
              <a:gdLst/>
              <a:ahLst/>
              <a:cxnLst/>
              <a:rect l="l" t="t" r="r" b="b"/>
              <a:pathLst>
                <a:path w="528" h="1760" extrusionOk="0">
                  <a:moveTo>
                    <a:pt x="264" y="1"/>
                  </a:moveTo>
                  <a:cubicBezTo>
                    <a:pt x="121" y="1"/>
                    <a:pt x="0" y="118"/>
                    <a:pt x="0" y="261"/>
                  </a:cubicBezTo>
                  <a:lnTo>
                    <a:pt x="0" y="1499"/>
                  </a:lnTo>
                  <a:cubicBezTo>
                    <a:pt x="0" y="1642"/>
                    <a:pt x="121" y="1760"/>
                    <a:pt x="264" y="1760"/>
                  </a:cubicBezTo>
                  <a:cubicBezTo>
                    <a:pt x="407" y="1760"/>
                    <a:pt x="527" y="1642"/>
                    <a:pt x="527" y="1499"/>
                  </a:cubicBezTo>
                  <a:lnTo>
                    <a:pt x="527" y="261"/>
                  </a:lnTo>
                  <a:cubicBezTo>
                    <a:pt x="527" y="118"/>
                    <a:pt x="407"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642179" y="4295029"/>
              <a:ext cx="11719" cy="39138"/>
            </a:xfrm>
            <a:custGeom>
              <a:avLst/>
              <a:gdLst/>
              <a:ahLst/>
              <a:cxnLst/>
              <a:rect l="l" t="t" r="r" b="b"/>
              <a:pathLst>
                <a:path w="527" h="1760" extrusionOk="0">
                  <a:moveTo>
                    <a:pt x="263" y="1"/>
                  </a:moveTo>
                  <a:cubicBezTo>
                    <a:pt x="121" y="1"/>
                    <a:pt x="0" y="118"/>
                    <a:pt x="0" y="261"/>
                  </a:cubicBezTo>
                  <a:lnTo>
                    <a:pt x="0" y="1499"/>
                  </a:lnTo>
                  <a:cubicBezTo>
                    <a:pt x="0" y="1642"/>
                    <a:pt x="121" y="1760"/>
                    <a:pt x="263" y="1760"/>
                  </a:cubicBezTo>
                  <a:cubicBezTo>
                    <a:pt x="406" y="1760"/>
                    <a:pt x="527" y="1642"/>
                    <a:pt x="527" y="1499"/>
                  </a:cubicBezTo>
                  <a:lnTo>
                    <a:pt x="527" y="261"/>
                  </a:lnTo>
                  <a:cubicBezTo>
                    <a:pt x="527" y="118"/>
                    <a:pt x="40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71"/>
          <p:cNvGrpSpPr/>
          <p:nvPr/>
        </p:nvGrpSpPr>
        <p:grpSpPr>
          <a:xfrm>
            <a:off x="3422803" y="4175129"/>
            <a:ext cx="398785" cy="316973"/>
            <a:chOff x="2923305" y="4203589"/>
            <a:chExt cx="398785" cy="316973"/>
          </a:xfrm>
        </p:grpSpPr>
        <p:sp>
          <p:nvSpPr>
            <p:cNvPr id="2292" name="Google Shape;2292;p71"/>
            <p:cNvSpPr/>
            <p:nvPr/>
          </p:nvSpPr>
          <p:spPr>
            <a:xfrm>
              <a:off x="2923305" y="4203589"/>
              <a:ext cx="398785" cy="316973"/>
            </a:xfrm>
            <a:custGeom>
              <a:avLst/>
              <a:gdLst/>
              <a:ahLst/>
              <a:cxnLst/>
              <a:rect l="l" t="t" r="r" b="b"/>
              <a:pathLst>
                <a:path w="17933" h="14254" extrusionOk="0">
                  <a:moveTo>
                    <a:pt x="9753" y="527"/>
                  </a:moveTo>
                  <a:lnTo>
                    <a:pt x="9753" y="1062"/>
                  </a:lnTo>
                  <a:cubicBezTo>
                    <a:pt x="9529" y="1143"/>
                    <a:pt x="9355" y="1317"/>
                    <a:pt x="9274" y="1541"/>
                  </a:cubicBezTo>
                  <a:lnTo>
                    <a:pt x="8657" y="1541"/>
                  </a:lnTo>
                  <a:cubicBezTo>
                    <a:pt x="8576" y="1317"/>
                    <a:pt x="8402" y="1143"/>
                    <a:pt x="8178" y="1062"/>
                  </a:cubicBezTo>
                  <a:lnTo>
                    <a:pt x="8178" y="527"/>
                  </a:lnTo>
                  <a:close/>
                  <a:moveTo>
                    <a:pt x="7915" y="1541"/>
                  </a:moveTo>
                  <a:cubicBezTo>
                    <a:pt x="8058" y="1541"/>
                    <a:pt x="8178" y="1661"/>
                    <a:pt x="8178" y="1804"/>
                  </a:cubicBezTo>
                  <a:cubicBezTo>
                    <a:pt x="8178" y="1947"/>
                    <a:pt x="8061" y="2068"/>
                    <a:pt x="7915" y="2068"/>
                  </a:cubicBezTo>
                  <a:cubicBezTo>
                    <a:pt x="7772" y="2068"/>
                    <a:pt x="7652" y="1947"/>
                    <a:pt x="7652" y="1804"/>
                  </a:cubicBezTo>
                  <a:cubicBezTo>
                    <a:pt x="7652" y="1661"/>
                    <a:pt x="7772" y="1541"/>
                    <a:pt x="7915" y="1541"/>
                  </a:cubicBezTo>
                  <a:close/>
                  <a:moveTo>
                    <a:pt x="10016" y="1541"/>
                  </a:moveTo>
                  <a:cubicBezTo>
                    <a:pt x="10159" y="1541"/>
                    <a:pt x="10279" y="1661"/>
                    <a:pt x="10279" y="1804"/>
                  </a:cubicBezTo>
                  <a:cubicBezTo>
                    <a:pt x="10279" y="1947"/>
                    <a:pt x="10162" y="2068"/>
                    <a:pt x="10016" y="2068"/>
                  </a:cubicBezTo>
                  <a:cubicBezTo>
                    <a:pt x="9873" y="2068"/>
                    <a:pt x="9753" y="1947"/>
                    <a:pt x="9753" y="1804"/>
                  </a:cubicBezTo>
                  <a:cubicBezTo>
                    <a:pt x="9753" y="1661"/>
                    <a:pt x="9873" y="1541"/>
                    <a:pt x="10016" y="1541"/>
                  </a:cubicBezTo>
                  <a:close/>
                  <a:moveTo>
                    <a:pt x="13011" y="5499"/>
                  </a:moveTo>
                  <a:cubicBezTo>
                    <a:pt x="13070" y="5499"/>
                    <a:pt x="13117" y="5547"/>
                    <a:pt x="13117" y="5611"/>
                  </a:cubicBezTo>
                  <a:lnTo>
                    <a:pt x="13117" y="6023"/>
                  </a:lnTo>
                  <a:lnTo>
                    <a:pt x="4811" y="6023"/>
                  </a:lnTo>
                  <a:lnTo>
                    <a:pt x="4811" y="5611"/>
                  </a:lnTo>
                  <a:cubicBezTo>
                    <a:pt x="4811" y="5550"/>
                    <a:pt x="4861" y="5499"/>
                    <a:pt x="4920" y="5499"/>
                  </a:cubicBezTo>
                  <a:close/>
                  <a:moveTo>
                    <a:pt x="8705" y="6550"/>
                  </a:moveTo>
                  <a:lnTo>
                    <a:pt x="8705" y="10435"/>
                  </a:lnTo>
                  <a:lnTo>
                    <a:pt x="5186" y="10435"/>
                  </a:lnTo>
                  <a:lnTo>
                    <a:pt x="5186" y="6550"/>
                  </a:lnTo>
                  <a:close/>
                  <a:moveTo>
                    <a:pt x="12747" y="6550"/>
                  </a:moveTo>
                  <a:lnTo>
                    <a:pt x="12747" y="10435"/>
                  </a:lnTo>
                  <a:lnTo>
                    <a:pt x="9229" y="10435"/>
                  </a:lnTo>
                  <a:lnTo>
                    <a:pt x="9229" y="6550"/>
                  </a:lnTo>
                  <a:close/>
                  <a:moveTo>
                    <a:pt x="14742" y="6550"/>
                  </a:moveTo>
                  <a:cubicBezTo>
                    <a:pt x="15022" y="6550"/>
                    <a:pt x="15252" y="6777"/>
                    <a:pt x="15252" y="7057"/>
                  </a:cubicBezTo>
                  <a:lnTo>
                    <a:pt x="15252" y="10435"/>
                  </a:lnTo>
                  <a:lnTo>
                    <a:pt x="13271" y="10435"/>
                  </a:lnTo>
                  <a:lnTo>
                    <a:pt x="13271" y="6550"/>
                  </a:lnTo>
                  <a:close/>
                  <a:moveTo>
                    <a:pt x="8094" y="0"/>
                  </a:moveTo>
                  <a:cubicBezTo>
                    <a:pt x="7848" y="0"/>
                    <a:pt x="7652" y="199"/>
                    <a:pt x="7652" y="446"/>
                  </a:cubicBezTo>
                  <a:lnTo>
                    <a:pt x="7652" y="1062"/>
                  </a:lnTo>
                  <a:cubicBezTo>
                    <a:pt x="7427" y="1143"/>
                    <a:pt x="7254" y="1317"/>
                    <a:pt x="7173" y="1541"/>
                  </a:cubicBezTo>
                  <a:lnTo>
                    <a:pt x="264" y="1541"/>
                  </a:lnTo>
                  <a:cubicBezTo>
                    <a:pt x="119" y="1541"/>
                    <a:pt x="1" y="1661"/>
                    <a:pt x="1" y="1804"/>
                  </a:cubicBezTo>
                  <a:cubicBezTo>
                    <a:pt x="1" y="1947"/>
                    <a:pt x="119" y="2068"/>
                    <a:pt x="264" y="2068"/>
                  </a:cubicBezTo>
                  <a:lnTo>
                    <a:pt x="7173" y="2068"/>
                  </a:lnTo>
                  <a:cubicBezTo>
                    <a:pt x="7282" y="2370"/>
                    <a:pt x="7570" y="2592"/>
                    <a:pt x="7915" y="2592"/>
                  </a:cubicBezTo>
                  <a:cubicBezTo>
                    <a:pt x="8005" y="2592"/>
                    <a:pt x="8097" y="2575"/>
                    <a:pt x="8178" y="2547"/>
                  </a:cubicBezTo>
                  <a:lnTo>
                    <a:pt x="8178" y="4973"/>
                  </a:lnTo>
                  <a:lnTo>
                    <a:pt x="4920" y="4973"/>
                  </a:lnTo>
                  <a:cubicBezTo>
                    <a:pt x="4570" y="4973"/>
                    <a:pt x="4287" y="5256"/>
                    <a:pt x="4287" y="5611"/>
                  </a:cubicBezTo>
                  <a:lnTo>
                    <a:pt x="4287" y="6023"/>
                  </a:lnTo>
                  <a:lnTo>
                    <a:pt x="3186" y="6023"/>
                  </a:lnTo>
                  <a:cubicBezTo>
                    <a:pt x="2617" y="6023"/>
                    <a:pt x="2155" y="6485"/>
                    <a:pt x="2155" y="7057"/>
                  </a:cubicBezTo>
                  <a:lnTo>
                    <a:pt x="2155" y="8236"/>
                  </a:lnTo>
                  <a:cubicBezTo>
                    <a:pt x="2155" y="8379"/>
                    <a:pt x="2273" y="8500"/>
                    <a:pt x="2416" y="8500"/>
                  </a:cubicBezTo>
                  <a:cubicBezTo>
                    <a:pt x="2561" y="8500"/>
                    <a:pt x="2679" y="8379"/>
                    <a:pt x="2679" y="8236"/>
                  </a:cubicBezTo>
                  <a:lnTo>
                    <a:pt x="2679" y="7057"/>
                  </a:lnTo>
                  <a:cubicBezTo>
                    <a:pt x="2679" y="6777"/>
                    <a:pt x="2906" y="6550"/>
                    <a:pt x="3186" y="6550"/>
                  </a:cubicBezTo>
                  <a:lnTo>
                    <a:pt x="4657" y="6550"/>
                  </a:lnTo>
                  <a:lnTo>
                    <a:pt x="4657" y="10435"/>
                  </a:lnTo>
                  <a:lnTo>
                    <a:pt x="2679" y="10435"/>
                  </a:lnTo>
                  <a:lnTo>
                    <a:pt x="2679" y="9351"/>
                  </a:lnTo>
                  <a:cubicBezTo>
                    <a:pt x="2679" y="9206"/>
                    <a:pt x="2561" y="9088"/>
                    <a:pt x="2416" y="9088"/>
                  </a:cubicBezTo>
                  <a:cubicBezTo>
                    <a:pt x="2273" y="9088"/>
                    <a:pt x="2155" y="9206"/>
                    <a:pt x="2155" y="9351"/>
                  </a:cubicBezTo>
                  <a:lnTo>
                    <a:pt x="2155" y="13220"/>
                  </a:lnTo>
                  <a:cubicBezTo>
                    <a:pt x="2155" y="13792"/>
                    <a:pt x="2617" y="14254"/>
                    <a:pt x="3186" y="14254"/>
                  </a:cubicBezTo>
                  <a:lnTo>
                    <a:pt x="12324" y="14254"/>
                  </a:lnTo>
                  <a:cubicBezTo>
                    <a:pt x="12467" y="14254"/>
                    <a:pt x="12585" y="14133"/>
                    <a:pt x="12585" y="13990"/>
                  </a:cubicBezTo>
                  <a:cubicBezTo>
                    <a:pt x="12585" y="13848"/>
                    <a:pt x="12467" y="13727"/>
                    <a:pt x="12324" y="13727"/>
                  </a:cubicBezTo>
                  <a:lnTo>
                    <a:pt x="3186" y="13727"/>
                  </a:lnTo>
                  <a:cubicBezTo>
                    <a:pt x="2906" y="13727"/>
                    <a:pt x="2679" y="13500"/>
                    <a:pt x="2679" y="13220"/>
                  </a:cubicBezTo>
                  <a:lnTo>
                    <a:pt x="2679" y="10962"/>
                  </a:lnTo>
                  <a:lnTo>
                    <a:pt x="15252" y="10962"/>
                  </a:lnTo>
                  <a:lnTo>
                    <a:pt x="15252" y="13220"/>
                  </a:lnTo>
                  <a:cubicBezTo>
                    <a:pt x="15252" y="13500"/>
                    <a:pt x="15022" y="13727"/>
                    <a:pt x="14742" y="13727"/>
                  </a:cubicBezTo>
                  <a:lnTo>
                    <a:pt x="13453" y="13727"/>
                  </a:lnTo>
                  <a:cubicBezTo>
                    <a:pt x="13310" y="13727"/>
                    <a:pt x="13193" y="13848"/>
                    <a:pt x="13193" y="13990"/>
                  </a:cubicBezTo>
                  <a:cubicBezTo>
                    <a:pt x="13193" y="14133"/>
                    <a:pt x="13310" y="14254"/>
                    <a:pt x="13453" y="14254"/>
                  </a:cubicBezTo>
                  <a:lnTo>
                    <a:pt x="14742" y="14254"/>
                  </a:lnTo>
                  <a:cubicBezTo>
                    <a:pt x="15313" y="14254"/>
                    <a:pt x="15776" y="13792"/>
                    <a:pt x="15776" y="13220"/>
                  </a:cubicBezTo>
                  <a:lnTo>
                    <a:pt x="15776" y="7057"/>
                  </a:lnTo>
                  <a:cubicBezTo>
                    <a:pt x="15776" y="6485"/>
                    <a:pt x="15313" y="6023"/>
                    <a:pt x="14742" y="6023"/>
                  </a:cubicBezTo>
                  <a:lnTo>
                    <a:pt x="13647" y="6023"/>
                  </a:lnTo>
                  <a:lnTo>
                    <a:pt x="13647" y="5611"/>
                  </a:lnTo>
                  <a:cubicBezTo>
                    <a:pt x="13647" y="5261"/>
                    <a:pt x="13364" y="4973"/>
                    <a:pt x="13014" y="4973"/>
                  </a:cubicBezTo>
                  <a:lnTo>
                    <a:pt x="9755" y="4973"/>
                  </a:lnTo>
                  <a:lnTo>
                    <a:pt x="9755" y="3768"/>
                  </a:lnTo>
                  <a:cubicBezTo>
                    <a:pt x="9755" y="3625"/>
                    <a:pt x="9638" y="3505"/>
                    <a:pt x="9495" y="3505"/>
                  </a:cubicBezTo>
                  <a:cubicBezTo>
                    <a:pt x="9349" y="3505"/>
                    <a:pt x="9232" y="3625"/>
                    <a:pt x="9232" y="3768"/>
                  </a:cubicBezTo>
                  <a:lnTo>
                    <a:pt x="9232" y="4973"/>
                  </a:lnTo>
                  <a:lnTo>
                    <a:pt x="8705" y="4973"/>
                  </a:lnTo>
                  <a:lnTo>
                    <a:pt x="8705" y="2068"/>
                  </a:lnTo>
                  <a:lnTo>
                    <a:pt x="9232" y="2068"/>
                  </a:lnTo>
                  <a:lnTo>
                    <a:pt x="9232" y="2645"/>
                  </a:lnTo>
                  <a:cubicBezTo>
                    <a:pt x="9232" y="2788"/>
                    <a:pt x="9349" y="2908"/>
                    <a:pt x="9495" y="2908"/>
                  </a:cubicBezTo>
                  <a:cubicBezTo>
                    <a:pt x="9638" y="2908"/>
                    <a:pt x="9755" y="2788"/>
                    <a:pt x="9755" y="2645"/>
                  </a:cubicBezTo>
                  <a:lnTo>
                    <a:pt x="9755" y="2549"/>
                  </a:lnTo>
                  <a:cubicBezTo>
                    <a:pt x="9837" y="2578"/>
                    <a:pt x="9929" y="2594"/>
                    <a:pt x="10019" y="2594"/>
                  </a:cubicBezTo>
                  <a:cubicBezTo>
                    <a:pt x="10363" y="2594"/>
                    <a:pt x="10652" y="2376"/>
                    <a:pt x="10761" y="2070"/>
                  </a:cubicBezTo>
                  <a:lnTo>
                    <a:pt x="17669" y="2070"/>
                  </a:lnTo>
                  <a:cubicBezTo>
                    <a:pt x="17815" y="2070"/>
                    <a:pt x="17933" y="1950"/>
                    <a:pt x="17933" y="1807"/>
                  </a:cubicBezTo>
                  <a:cubicBezTo>
                    <a:pt x="17930" y="1656"/>
                    <a:pt x="17815" y="1541"/>
                    <a:pt x="17667" y="1541"/>
                  </a:cubicBezTo>
                  <a:lnTo>
                    <a:pt x="10758" y="1541"/>
                  </a:lnTo>
                  <a:cubicBezTo>
                    <a:pt x="10677" y="1317"/>
                    <a:pt x="10503" y="1143"/>
                    <a:pt x="10279" y="1062"/>
                  </a:cubicBezTo>
                  <a:lnTo>
                    <a:pt x="10279" y="446"/>
                  </a:lnTo>
                  <a:cubicBezTo>
                    <a:pt x="10279" y="199"/>
                    <a:pt x="10078" y="0"/>
                    <a:pt x="9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3058176" y="4466214"/>
              <a:ext cx="25818" cy="11741"/>
            </a:xfrm>
            <a:custGeom>
              <a:avLst/>
              <a:gdLst/>
              <a:ahLst/>
              <a:cxnLst/>
              <a:rect l="l" t="t" r="r" b="b"/>
              <a:pathLst>
                <a:path w="1161" h="528" extrusionOk="0">
                  <a:moveTo>
                    <a:pt x="264" y="1"/>
                  </a:moveTo>
                  <a:cubicBezTo>
                    <a:pt x="119" y="1"/>
                    <a:pt x="1" y="121"/>
                    <a:pt x="1" y="264"/>
                  </a:cubicBezTo>
                  <a:cubicBezTo>
                    <a:pt x="1" y="407"/>
                    <a:pt x="119" y="528"/>
                    <a:pt x="264" y="528"/>
                  </a:cubicBezTo>
                  <a:lnTo>
                    <a:pt x="897" y="528"/>
                  </a:lnTo>
                  <a:cubicBezTo>
                    <a:pt x="1040" y="528"/>
                    <a:pt x="1161" y="407"/>
                    <a:pt x="1161" y="264"/>
                  </a:cubicBezTo>
                  <a:cubicBezTo>
                    <a:pt x="1161" y="121"/>
                    <a:pt x="1040" y="1"/>
                    <a:pt x="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71"/>
          <p:cNvGrpSpPr/>
          <p:nvPr/>
        </p:nvGrpSpPr>
        <p:grpSpPr>
          <a:xfrm>
            <a:off x="4063314" y="4134256"/>
            <a:ext cx="398718" cy="398718"/>
            <a:chOff x="3538305" y="4122600"/>
            <a:chExt cx="398718" cy="398718"/>
          </a:xfrm>
        </p:grpSpPr>
        <p:sp>
          <p:nvSpPr>
            <p:cNvPr id="2295" name="Google Shape;2295;p71"/>
            <p:cNvSpPr/>
            <p:nvPr/>
          </p:nvSpPr>
          <p:spPr>
            <a:xfrm>
              <a:off x="3726323" y="4142102"/>
              <a:ext cx="22571" cy="11675"/>
            </a:xfrm>
            <a:custGeom>
              <a:avLst/>
              <a:gdLst/>
              <a:ahLst/>
              <a:cxnLst/>
              <a:rect l="l" t="t" r="r" b="b"/>
              <a:pathLst>
                <a:path w="1015" h="525" extrusionOk="0">
                  <a:moveTo>
                    <a:pt x="264" y="0"/>
                  </a:moveTo>
                  <a:cubicBezTo>
                    <a:pt x="118" y="0"/>
                    <a:pt x="0" y="118"/>
                    <a:pt x="0" y="261"/>
                  </a:cubicBezTo>
                  <a:cubicBezTo>
                    <a:pt x="0" y="406"/>
                    <a:pt x="118" y="524"/>
                    <a:pt x="264" y="524"/>
                  </a:cubicBezTo>
                  <a:lnTo>
                    <a:pt x="754" y="524"/>
                  </a:lnTo>
                  <a:cubicBezTo>
                    <a:pt x="897" y="524"/>
                    <a:pt x="1014" y="406"/>
                    <a:pt x="1014" y="261"/>
                  </a:cubicBezTo>
                  <a:cubicBezTo>
                    <a:pt x="1014" y="118"/>
                    <a:pt x="897"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3538305" y="4122600"/>
              <a:ext cx="398718" cy="398718"/>
            </a:xfrm>
            <a:custGeom>
              <a:avLst/>
              <a:gdLst/>
              <a:ahLst/>
              <a:cxnLst/>
              <a:rect l="l" t="t" r="r" b="b"/>
              <a:pathLst>
                <a:path w="17930" h="17930" extrusionOk="0">
                  <a:moveTo>
                    <a:pt x="9312" y="549"/>
                  </a:moveTo>
                  <a:cubicBezTo>
                    <a:pt x="9553" y="549"/>
                    <a:pt x="9749" y="746"/>
                    <a:pt x="9749" y="989"/>
                  </a:cubicBezTo>
                  <a:lnTo>
                    <a:pt x="9749" y="1614"/>
                  </a:lnTo>
                  <a:cubicBezTo>
                    <a:pt x="9749" y="1704"/>
                    <a:pt x="9679" y="1774"/>
                    <a:pt x="9593" y="1774"/>
                  </a:cubicBezTo>
                  <a:lnTo>
                    <a:pt x="8332" y="1774"/>
                  </a:lnTo>
                  <a:cubicBezTo>
                    <a:pt x="8245" y="1774"/>
                    <a:pt x="8175" y="1704"/>
                    <a:pt x="8175" y="1614"/>
                  </a:cubicBezTo>
                  <a:lnTo>
                    <a:pt x="8175" y="989"/>
                  </a:lnTo>
                  <a:cubicBezTo>
                    <a:pt x="8175" y="746"/>
                    <a:pt x="8371" y="549"/>
                    <a:pt x="8612" y="549"/>
                  </a:cubicBezTo>
                  <a:close/>
                  <a:moveTo>
                    <a:pt x="4483" y="2544"/>
                  </a:moveTo>
                  <a:cubicBezTo>
                    <a:pt x="4726" y="2544"/>
                    <a:pt x="4923" y="2740"/>
                    <a:pt x="4923" y="2981"/>
                  </a:cubicBezTo>
                  <a:lnTo>
                    <a:pt x="4923" y="3317"/>
                  </a:lnTo>
                  <a:lnTo>
                    <a:pt x="4923" y="3320"/>
                  </a:lnTo>
                  <a:lnTo>
                    <a:pt x="4923" y="3609"/>
                  </a:lnTo>
                  <a:cubicBezTo>
                    <a:pt x="4923" y="3695"/>
                    <a:pt x="4853" y="3765"/>
                    <a:pt x="4763" y="3765"/>
                  </a:cubicBezTo>
                  <a:lnTo>
                    <a:pt x="3502" y="3765"/>
                  </a:lnTo>
                  <a:cubicBezTo>
                    <a:pt x="3415" y="3765"/>
                    <a:pt x="3345" y="3695"/>
                    <a:pt x="3345" y="3609"/>
                  </a:cubicBezTo>
                  <a:lnTo>
                    <a:pt x="3345" y="2981"/>
                  </a:lnTo>
                  <a:cubicBezTo>
                    <a:pt x="3345" y="2740"/>
                    <a:pt x="3541" y="2544"/>
                    <a:pt x="3782" y="2544"/>
                  </a:cubicBezTo>
                  <a:close/>
                  <a:moveTo>
                    <a:pt x="14134" y="2558"/>
                  </a:moveTo>
                  <a:cubicBezTo>
                    <a:pt x="14377" y="2558"/>
                    <a:pt x="14573" y="2754"/>
                    <a:pt x="14573" y="2995"/>
                  </a:cubicBezTo>
                  <a:lnTo>
                    <a:pt x="14573" y="3623"/>
                  </a:lnTo>
                  <a:cubicBezTo>
                    <a:pt x="14573" y="3709"/>
                    <a:pt x="14503" y="3779"/>
                    <a:pt x="14414" y="3779"/>
                  </a:cubicBezTo>
                  <a:lnTo>
                    <a:pt x="13153" y="3779"/>
                  </a:lnTo>
                  <a:cubicBezTo>
                    <a:pt x="13066" y="3779"/>
                    <a:pt x="12996" y="3709"/>
                    <a:pt x="12996" y="3623"/>
                  </a:cubicBezTo>
                  <a:lnTo>
                    <a:pt x="12996" y="3320"/>
                  </a:lnTo>
                  <a:lnTo>
                    <a:pt x="12996" y="3317"/>
                  </a:lnTo>
                  <a:lnTo>
                    <a:pt x="12996" y="2998"/>
                  </a:lnTo>
                  <a:cubicBezTo>
                    <a:pt x="13005" y="2757"/>
                    <a:pt x="13201" y="2558"/>
                    <a:pt x="13442" y="2558"/>
                  </a:cubicBezTo>
                  <a:close/>
                  <a:moveTo>
                    <a:pt x="7713" y="648"/>
                  </a:moveTo>
                  <a:lnTo>
                    <a:pt x="7713" y="648"/>
                  </a:lnTo>
                  <a:cubicBezTo>
                    <a:pt x="7671" y="757"/>
                    <a:pt x="7648" y="872"/>
                    <a:pt x="7648" y="992"/>
                  </a:cubicBezTo>
                  <a:lnTo>
                    <a:pt x="7648" y="1620"/>
                  </a:lnTo>
                  <a:cubicBezTo>
                    <a:pt x="7648" y="1998"/>
                    <a:pt x="7954" y="2300"/>
                    <a:pt x="8332" y="2300"/>
                  </a:cubicBezTo>
                  <a:lnTo>
                    <a:pt x="8699" y="2300"/>
                  </a:lnTo>
                  <a:lnTo>
                    <a:pt x="8699" y="3499"/>
                  </a:lnTo>
                  <a:cubicBezTo>
                    <a:pt x="7915" y="3555"/>
                    <a:pt x="7183" y="3861"/>
                    <a:pt x="6598" y="4362"/>
                  </a:cubicBezTo>
                  <a:lnTo>
                    <a:pt x="5444" y="3208"/>
                  </a:lnTo>
                  <a:lnTo>
                    <a:pt x="5444" y="2981"/>
                  </a:lnTo>
                  <a:cubicBezTo>
                    <a:pt x="5444" y="2541"/>
                    <a:pt x="5150" y="2171"/>
                    <a:pt x="4749" y="2057"/>
                  </a:cubicBezTo>
                  <a:cubicBezTo>
                    <a:pt x="5609" y="1337"/>
                    <a:pt x="6623" y="855"/>
                    <a:pt x="7713" y="648"/>
                  </a:cubicBezTo>
                  <a:close/>
                  <a:moveTo>
                    <a:pt x="12537" y="3894"/>
                  </a:moveTo>
                  <a:cubicBezTo>
                    <a:pt x="12643" y="4135"/>
                    <a:pt x="12884" y="4303"/>
                    <a:pt x="13162" y="4303"/>
                  </a:cubicBezTo>
                  <a:lnTo>
                    <a:pt x="14422" y="4303"/>
                  </a:lnTo>
                  <a:cubicBezTo>
                    <a:pt x="14579" y="4303"/>
                    <a:pt x="14722" y="4253"/>
                    <a:pt x="14840" y="4160"/>
                  </a:cubicBezTo>
                  <a:cubicBezTo>
                    <a:pt x="15251" y="4990"/>
                    <a:pt x="15487" y="5900"/>
                    <a:pt x="15526" y="6833"/>
                  </a:cubicBezTo>
                  <a:lnTo>
                    <a:pt x="12576" y="6833"/>
                  </a:lnTo>
                  <a:cubicBezTo>
                    <a:pt x="12517" y="6035"/>
                    <a:pt x="12195" y="5306"/>
                    <a:pt x="11696" y="4735"/>
                  </a:cubicBezTo>
                  <a:lnTo>
                    <a:pt x="12537" y="3894"/>
                  </a:lnTo>
                  <a:close/>
                  <a:moveTo>
                    <a:pt x="2480" y="7371"/>
                  </a:moveTo>
                  <a:cubicBezTo>
                    <a:pt x="2723" y="7371"/>
                    <a:pt x="2920" y="7567"/>
                    <a:pt x="2920" y="7811"/>
                  </a:cubicBezTo>
                  <a:lnTo>
                    <a:pt x="2920" y="8435"/>
                  </a:lnTo>
                  <a:cubicBezTo>
                    <a:pt x="2920" y="8525"/>
                    <a:pt x="2850" y="8595"/>
                    <a:pt x="2760" y="8595"/>
                  </a:cubicBezTo>
                  <a:lnTo>
                    <a:pt x="1499" y="8595"/>
                  </a:lnTo>
                  <a:cubicBezTo>
                    <a:pt x="1412" y="8595"/>
                    <a:pt x="1342" y="8525"/>
                    <a:pt x="1342" y="8435"/>
                  </a:cubicBezTo>
                  <a:lnTo>
                    <a:pt x="1342" y="7811"/>
                  </a:lnTo>
                  <a:cubicBezTo>
                    <a:pt x="1342" y="7567"/>
                    <a:pt x="1538" y="7371"/>
                    <a:pt x="1779" y="7371"/>
                  </a:cubicBezTo>
                  <a:close/>
                  <a:moveTo>
                    <a:pt x="16145" y="7376"/>
                  </a:moveTo>
                  <a:cubicBezTo>
                    <a:pt x="16386" y="7376"/>
                    <a:pt x="16582" y="7573"/>
                    <a:pt x="16582" y="7814"/>
                  </a:cubicBezTo>
                  <a:lnTo>
                    <a:pt x="16582" y="8441"/>
                  </a:lnTo>
                  <a:cubicBezTo>
                    <a:pt x="16582" y="8528"/>
                    <a:pt x="16512" y="8598"/>
                    <a:pt x="16425" y="8598"/>
                  </a:cubicBezTo>
                  <a:lnTo>
                    <a:pt x="15165" y="8598"/>
                  </a:lnTo>
                  <a:cubicBezTo>
                    <a:pt x="15078" y="8598"/>
                    <a:pt x="15008" y="8528"/>
                    <a:pt x="15008" y="8441"/>
                  </a:cubicBezTo>
                  <a:lnTo>
                    <a:pt x="15008" y="7814"/>
                  </a:lnTo>
                  <a:cubicBezTo>
                    <a:pt x="15008" y="7573"/>
                    <a:pt x="15204" y="7376"/>
                    <a:pt x="15445" y="7376"/>
                  </a:cubicBezTo>
                  <a:close/>
                  <a:moveTo>
                    <a:pt x="5379" y="3889"/>
                  </a:moveTo>
                  <a:lnTo>
                    <a:pt x="6225" y="4732"/>
                  </a:lnTo>
                  <a:cubicBezTo>
                    <a:pt x="6116" y="4858"/>
                    <a:pt x="6015" y="4990"/>
                    <a:pt x="5920" y="5135"/>
                  </a:cubicBezTo>
                  <a:cubicBezTo>
                    <a:pt x="5839" y="5256"/>
                    <a:pt x="5875" y="5418"/>
                    <a:pt x="5996" y="5500"/>
                  </a:cubicBezTo>
                  <a:cubicBezTo>
                    <a:pt x="6040" y="5528"/>
                    <a:pt x="6090" y="5542"/>
                    <a:pt x="6139" y="5542"/>
                  </a:cubicBezTo>
                  <a:cubicBezTo>
                    <a:pt x="6224" y="5542"/>
                    <a:pt x="6308" y="5500"/>
                    <a:pt x="6360" y="5421"/>
                  </a:cubicBezTo>
                  <a:cubicBezTo>
                    <a:pt x="6898" y="4603"/>
                    <a:pt x="7850" y="4015"/>
                    <a:pt x="8959" y="4015"/>
                  </a:cubicBezTo>
                  <a:cubicBezTo>
                    <a:pt x="10660" y="4015"/>
                    <a:pt x="12047" y="5393"/>
                    <a:pt x="12058" y="7096"/>
                  </a:cubicBezTo>
                  <a:lnTo>
                    <a:pt x="12058" y="7099"/>
                  </a:lnTo>
                  <a:lnTo>
                    <a:pt x="12058" y="7102"/>
                  </a:lnTo>
                  <a:lnTo>
                    <a:pt x="12058" y="7113"/>
                  </a:lnTo>
                  <a:cubicBezTo>
                    <a:pt x="12058" y="8822"/>
                    <a:pt x="10668" y="10212"/>
                    <a:pt x="8959" y="10212"/>
                  </a:cubicBezTo>
                  <a:cubicBezTo>
                    <a:pt x="7251" y="10212"/>
                    <a:pt x="5864" y="8822"/>
                    <a:pt x="5864" y="7113"/>
                  </a:cubicBezTo>
                  <a:lnTo>
                    <a:pt x="5864" y="7102"/>
                  </a:lnTo>
                  <a:lnTo>
                    <a:pt x="5864" y="7099"/>
                  </a:lnTo>
                  <a:lnTo>
                    <a:pt x="5864" y="7096"/>
                  </a:lnTo>
                  <a:cubicBezTo>
                    <a:pt x="5864" y="6850"/>
                    <a:pt x="5895" y="6606"/>
                    <a:pt x="5954" y="6368"/>
                  </a:cubicBezTo>
                  <a:cubicBezTo>
                    <a:pt x="5990" y="6228"/>
                    <a:pt x="5903" y="6082"/>
                    <a:pt x="5763" y="6049"/>
                  </a:cubicBezTo>
                  <a:cubicBezTo>
                    <a:pt x="5742" y="6043"/>
                    <a:pt x="5720" y="6040"/>
                    <a:pt x="5699" y="6040"/>
                  </a:cubicBezTo>
                  <a:cubicBezTo>
                    <a:pt x="5581" y="6040"/>
                    <a:pt x="5472" y="6123"/>
                    <a:pt x="5444" y="6242"/>
                  </a:cubicBezTo>
                  <a:cubicBezTo>
                    <a:pt x="5393" y="6432"/>
                    <a:pt x="5362" y="6634"/>
                    <a:pt x="5348" y="6833"/>
                  </a:cubicBezTo>
                  <a:lnTo>
                    <a:pt x="2401" y="6833"/>
                  </a:lnTo>
                  <a:cubicBezTo>
                    <a:pt x="2438" y="5897"/>
                    <a:pt x="2673" y="4981"/>
                    <a:pt x="3090" y="4146"/>
                  </a:cubicBezTo>
                  <a:cubicBezTo>
                    <a:pt x="3205" y="4233"/>
                    <a:pt x="3345" y="4287"/>
                    <a:pt x="3499" y="4287"/>
                  </a:cubicBezTo>
                  <a:lnTo>
                    <a:pt x="4760" y="4287"/>
                  </a:lnTo>
                  <a:cubicBezTo>
                    <a:pt x="5037" y="4287"/>
                    <a:pt x="5273" y="4121"/>
                    <a:pt x="5379" y="3889"/>
                  </a:cubicBezTo>
                  <a:close/>
                  <a:moveTo>
                    <a:pt x="5346" y="7357"/>
                  </a:moveTo>
                  <a:cubicBezTo>
                    <a:pt x="5402" y="8164"/>
                    <a:pt x="5715" y="8895"/>
                    <a:pt x="6214" y="9472"/>
                  </a:cubicBezTo>
                  <a:lnTo>
                    <a:pt x="4133" y="11553"/>
                  </a:lnTo>
                  <a:cubicBezTo>
                    <a:pt x="3488" y="10853"/>
                    <a:pt x="3004" y="10024"/>
                    <a:pt x="2709" y="9119"/>
                  </a:cubicBezTo>
                  <a:lnTo>
                    <a:pt x="2760" y="9119"/>
                  </a:lnTo>
                  <a:cubicBezTo>
                    <a:pt x="3138" y="9119"/>
                    <a:pt x="3443" y="8814"/>
                    <a:pt x="3443" y="8435"/>
                  </a:cubicBezTo>
                  <a:lnTo>
                    <a:pt x="3443" y="7811"/>
                  </a:lnTo>
                  <a:cubicBezTo>
                    <a:pt x="3443" y="7645"/>
                    <a:pt x="3401" y="7491"/>
                    <a:pt x="3331" y="7357"/>
                  </a:cubicBezTo>
                  <a:close/>
                  <a:moveTo>
                    <a:pt x="14590" y="7357"/>
                  </a:moveTo>
                  <a:cubicBezTo>
                    <a:pt x="14517" y="7494"/>
                    <a:pt x="14478" y="7645"/>
                    <a:pt x="14478" y="7811"/>
                  </a:cubicBezTo>
                  <a:lnTo>
                    <a:pt x="14478" y="8435"/>
                  </a:lnTo>
                  <a:cubicBezTo>
                    <a:pt x="14478" y="8814"/>
                    <a:pt x="14784" y="9119"/>
                    <a:pt x="15162" y="9119"/>
                  </a:cubicBezTo>
                  <a:lnTo>
                    <a:pt x="15209" y="9119"/>
                  </a:lnTo>
                  <a:cubicBezTo>
                    <a:pt x="14918" y="10024"/>
                    <a:pt x="14436" y="10853"/>
                    <a:pt x="13789" y="11553"/>
                  </a:cubicBezTo>
                  <a:lnTo>
                    <a:pt x="11708" y="9472"/>
                  </a:lnTo>
                  <a:cubicBezTo>
                    <a:pt x="12206" y="8895"/>
                    <a:pt x="12520" y="8164"/>
                    <a:pt x="12576" y="7357"/>
                  </a:cubicBezTo>
                  <a:close/>
                  <a:moveTo>
                    <a:pt x="11341" y="9845"/>
                  </a:moveTo>
                  <a:lnTo>
                    <a:pt x="13192" y="11696"/>
                  </a:lnTo>
                  <a:cubicBezTo>
                    <a:pt x="12783" y="11808"/>
                    <a:pt x="12481" y="12184"/>
                    <a:pt x="12481" y="12629"/>
                  </a:cubicBezTo>
                  <a:lnTo>
                    <a:pt x="12481" y="12646"/>
                  </a:lnTo>
                  <a:cubicBezTo>
                    <a:pt x="12209" y="12817"/>
                    <a:pt x="11926" y="12971"/>
                    <a:pt x="11635" y="13100"/>
                  </a:cubicBezTo>
                  <a:lnTo>
                    <a:pt x="10618" y="10335"/>
                  </a:lnTo>
                  <a:cubicBezTo>
                    <a:pt x="10878" y="10200"/>
                    <a:pt x="11119" y="10038"/>
                    <a:pt x="11341" y="9845"/>
                  </a:cubicBezTo>
                  <a:close/>
                  <a:moveTo>
                    <a:pt x="6589" y="9847"/>
                  </a:moveTo>
                  <a:cubicBezTo>
                    <a:pt x="6805" y="10038"/>
                    <a:pt x="7046" y="10200"/>
                    <a:pt x="7309" y="10338"/>
                  </a:cubicBezTo>
                  <a:lnTo>
                    <a:pt x="6298" y="13105"/>
                  </a:lnTo>
                  <a:cubicBezTo>
                    <a:pt x="6001" y="12971"/>
                    <a:pt x="5715" y="12820"/>
                    <a:pt x="5446" y="12646"/>
                  </a:cubicBezTo>
                  <a:lnTo>
                    <a:pt x="5446" y="12629"/>
                  </a:lnTo>
                  <a:cubicBezTo>
                    <a:pt x="5446" y="12184"/>
                    <a:pt x="5147" y="11808"/>
                    <a:pt x="4735" y="11699"/>
                  </a:cubicBezTo>
                  <a:lnTo>
                    <a:pt x="6589" y="9847"/>
                  </a:lnTo>
                  <a:close/>
                  <a:moveTo>
                    <a:pt x="4483" y="12189"/>
                  </a:moveTo>
                  <a:cubicBezTo>
                    <a:pt x="4726" y="12189"/>
                    <a:pt x="4923" y="12385"/>
                    <a:pt x="4923" y="12629"/>
                  </a:cubicBezTo>
                  <a:lnTo>
                    <a:pt x="4923" y="12789"/>
                  </a:lnTo>
                  <a:lnTo>
                    <a:pt x="4923" y="12792"/>
                  </a:lnTo>
                  <a:lnTo>
                    <a:pt x="4923" y="13254"/>
                  </a:lnTo>
                  <a:cubicBezTo>
                    <a:pt x="4923" y="13338"/>
                    <a:pt x="4847" y="13414"/>
                    <a:pt x="4763" y="13414"/>
                  </a:cubicBezTo>
                  <a:lnTo>
                    <a:pt x="3502" y="13414"/>
                  </a:lnTo>
                  <a:cubicBezTo>
                    <a:pt x="3415" y="13414"/>
                    <a:pt x="3345" y="13343"/>
                    <a:pt x="3345" y="13254"/>
                  </a:cubicBezTo>
                  <a:lnTo>
                    <a:pt x="3345" y="12629"/>
                  </a:lnTo>
                  <a:cubicBezTo>
                    <a:pt x="3345" y="12385"/>
                    <a:pt x="3541" y="12189"/>
                    <a:pt x="3782" y="12189"/>
                  </a:cubicBezTo>
                  <a:close/>
                  <a:moveTo>
                    <a:pt x="14142" y="12189"/>
                  </a:moveTo>
                  <a:cubicBezTo>
                    <a:pt x="14383" y="12189"/>
                    <a:pt x="14579" y="12385"/>
                    <a:pt x="14579" y="12629"/>
                  </a:cubicBezTo>
                  <a:lnTo>
                    <a:pt x="14579" y="13254"/>
                  </a:lnTo>
                  <a:cubicBezTo>
                    <a:pt x="14579" y="13343"/>
                    <a:pt x="14509" y="13414"/>
                    <a:pt x="14422" y="13414"/>
                  </a:cubicBezTo>
                  <a:lnTo>
                    <a:pt x="13162" y="13414"/>
                  </a:lnTo>
                  <a:cubicBezTo>
                    <a:pt x="13075" y="13414"/>
                    <a:pt x="13005" y="13343"/>
                    <a:pt x="13005" y="13254"/>
                  </a:cubicBezTo>
                  <a:lnTo>
                    <a:pt x="13005" y="12792"/>
                  </a:lnTo>
                  <a:lnTo>
                    <a:pt x="13005" y="12789"/>
                  </a:lnTo>
                  <a:lnTo>
                    <a:pt x="13005" y="12629"/>
                  </a:lnTo>
                  <a:cubicBezTo>
                    <a:pt x="13005" y="12385"/>
                    <a:pt x="13201" y="12189"/>
                    <a:pt x="13442" y="12189"/>
                  </a:cubicBezTo>
                  <a:close/>
                  <a:moveTo>
                    <a:pt x="7788" y="10545"/>
                  </a:moveTo>
                  <a:cubicBezTo>
                    <a:pt x="8077" y="10643"/>
                    <a:pt x="8385" y="10705"/>
                    <a:pt x="8699" y="10727"/>
                  </a:cubicBezTo>
                  <a:lnTo>
                    <a:pt x="8699" y="13660"/>
                  </a:lnTo>
                  <a:cubicBezTo>
                    <a:pt x="8041" y="13638"/>
                    <a:pt x="7396" y="13512"/>
                    <a:pt x="6780" y="13296"/>
                  </a:cubicBezTo>
                  <a:lnTo>
                    <a:pt x="7788" y="10545"/>
                  </a:lnTo>
                  <a:close/>
                  <a:moveTo>
                    <a:pt x="10136" y="10542"/>
                  </a:moveTo>
                  <a:lnTo>
                    <a:pt x="11145" y="13293"/>
                  </a:lnTo>
                  <a:cubicBezTo>
                    <a:pt x="10528" y="13512"/>
                    <a:pt x="9884" y="13638"/>
                    <a:pt x="9226" y="13660"/>
                  </a:cubicBezTo>
                  <a:lnTo>
                    <a:pt x="9226" y="10727"/>
                  </a:lnTo>
                  <a:cubicBezTo>
                    <a:pt x="9539" y="10705"/>
                    <a:pt x="9847" y="10640"/>
                    <a:pt x="10136" y="10542"/>
                  </a:cubicBezTo>
                  <a:close/>
                  <a:moveTo>
                    <a:pt x="9312" y="14190"/>
                  </a:moveTo>
                  <a:cubicBezTo>
                    <a:pt x="9553" y="14190"/>
                    <a:pt x="9749" y="14386"/>
                    <a:pt x="9749" y="14627"/>
                  </a:cubicBezTo>
                  <a:lnTo>
                    <a:pt x="9749" y="15254"/>
                  </a:lnTo>
                  <a:cubicBezTo>
                    <a:pt x="9749" y="15341"/>
                    <a:pt x="9679" y="15411"/>
                    <a:pt x="9593" y="15411"/>
                  </a:cubicBezTo>
                  <a:lnTo>
                    <a:pt x="8332" y="15411"/>
                  </a:lnTo>
                  <a:cubicBezTo>
                    <a:pt x="8245" y="15411"/>
                    <a:pt x="8175" y="15341"/>
                    <a:pt x="8175" y="15254"/>
                  </a:cubicBezTo>
                  <a:lnTo>
                    <a:pt x="8175" y="14627"/>
                  </a:lnTo>
                  <a:cubicBezTo>
                    <a:pt x="8175" y="14386"/>
                    <a:pt x="8371" y="14190"/>
                    <a:pt x="8612" y="14190"/>
                  </a:cubicBezTo>
                  <a:close/>
                  <a:moveTo>
                    <a:pt x="17140" y="16882"/>
                  </a:moveTo>
                  <a:cubicBezTo>
                    <a:pt x="17282" y="16882"/>
                    <a:pt x="17403" y="17002"/>
                    <a:pt x="17403" y="17145"/>
                  </a:cubicBezTo>
                  <a:cubicBezTo>
                    <a:pt x="17403" y="17288"/>
                    <a:pt x="17282" y="17408"/>
                    <a:pt x="17140" y="17408"/>
                  </a:cubicBezTo>
                  <a:lnTo>
                    <a:pt x="785" y="17408"/>
                  </a:lnTo>
                  <a:cubicBezTo>
                    <a:pt x="642" y="17408"/>
                    <a:pt x="524" y="17288"/>
                    <a:pt x="524" y="17145"/>
                  </a:cubicBezTo>
                  <a:cubicBezTo>
                    <a:pt x="524" y="17002"/>
                    <a:pt x="642" y="16882"/>
                    <a:pt x="785" y="16882"/>
                  </a:cubicBezTo>
                  <a:close/>
                  <a:moveTo>
                    <a:pt x="8965" y="0"/>
                  </a:moveTo>
                  <a:cubicBezTo>
                    <a:pt x="7102" y="0"/>
                    <a:pt x="5348" y="715"/>
                    <a:pt x="4015" y="2015"/>
                  </a:cubicBezTo>
                  <a:lnTo>
                    <a:pt x="3782" y="2015"/>
                  </a:lnTo>
                  <a:cubicBezTo>
                    <a:pt x="3250" y="2015"/>
                    <a:pt x="2822" y="2446"/>
                    <a:pt x="2822" y="2978"/>
                  </a:cubicBezTo>
                  <a:lnTo>
                    <a:pt x="2822" y="3544"/>
                  </a:lnTo>
                  <a:cubicBezTo>
                    <a:pt x="2239" y="4547"/>
                    <a:pt x="1917" y="5682"/>
                    <a:pt x="1875" y="6844"/>
                  </a:cubicBezTo>
                  <a:lnTo>
                    <a:pt x="1785" y="6844"/>
                  </a:lnTo>
                  <a:cubicBezTo>
                    <a:pt x="1253" y="6844"/>
                    <a:pt x="821" y="7273"/>
                    <a:pt x="821" y="7805"/>
                  </a:cubicBezTo>
                  <a:lnTo>
                    <a:pt x="821" y="8433"/>
                  </a:lnTo>
                  <a:cubicBezTo>
                    <a:pt x="821" y="8811"/>
                    <a:pt x="1127" y="9116"/>
                    <a:pt x="1505" y="9116"/>
                  </a:cubicBezTo>
                  <a:lnTo>
                    <a:pt x="2166" y="9116"/>
                  </a:lnTo>
                  <a:cubicBezTo>
                    <a:pt x="2446" y="10057"/>
                    <a:pt x="2922" y="10937"/>
                    <a:pt x="3564" y="11685"/>
                  </a:cubicBezTo>
                  <a:cubicBezTo>
                    <a:pt x="3138" y="11789"/>
                    <a:pt x="2824" y="12170"/>
                    <a:pt x="2824" y="12621"/>
                  </a:cubicBezTo>
                  <a:lnTo>
                    <a:pt x="2824" y="13248"/>
                  </a:lnTo>
                  <a:cubicBezTo>
                    <a:pt x="2824" y="13626"/>
                    <a:pt x="3130" y="13932"/>
                    <a:pt x="3508" y="13932"/>
                  </a:cubicBezTo>
                  <a:lnTo>
                    <a:pt x="4769" y="13932"/>
                  </a:lnTo>
                  <a:cubicBezTo>
                    <a:pt x="5141" y="13932"/>
                    <a:pt x="5446" y="13626"/>
                    <a:pt x="5449" y="13254"/>
                  </a:cubicBezTo>
                  <a:cubicBezTo>
                    <a:pt x="5668" y="13377"/>
                    <a:pt x="5892" y="13492"/>
                    <a:pt x="6119" y="13590"/>
                  </a:cubicBezTo>
                  <a:lnTo>
                    <a:pt x="5107" y="16355"/>
                  </a:lnTo>
                  <a:lnTo>
                    <a:pt x="791" y="16355"/>
                  </a:lnTo>
                  <a:cubicBezTo>
                    <a:pt x="356" y="16355"/>
                    <a:pt x="1" y="16708"/>
                    <a:pt x="1" y="17142"/>
                  </a:cubicBezTo>
                  <a:cubicBezTo>
                    <a:pt x="1" y="17576"/>
                    <a:pt x="356" y="17929"/>
                    <a:pt x="791" y="17929"/>
                  </a:cubicBezTo>
                  <a:lnTo>
                    <a:pt x="17142" y="17929"/>
                  </a:lnTo>
                  <a:cubicBezTo>
                    <a:pt x="17577" y="17929"/>
                    <a:pt x="17930" y="17576"/>
                    <a:pt x="17930" y="17142"/>
                  </a:cubicBezTo>
                  <a:cubicBezTo>
                    <a:pt x="17930" y="16708"/>
                    <a:pt x="17574" y="16358"/>
                    <a:pt x="17140" y="16358"/>
                  </a:cubicBezTo>
                  <a:lnTo>
                    <a:pt x="12823" y="16358"/>
                  </a:lnTo>
                  <a:lnTo>
                    <a:pt x="12523" y="15548"/>
                  </a:lnTo>
                  <a:cubicBezTo>
                    <a:pt x="12486" y="15441"/>
                    <a:pt x="12385" y="15375"/>
                    <a:pt x="12278" y="15375"/>
                  </a:cubicBezTo>
                  <a:cubicBezTo>
                    <a:pt x="12248" y="15375"/>
                    <a:pt x="12217" y="15380"/>
                    <a:pt x="12187" y="15391"/>
                  </a:cubicBezTo>
                  <a:cubicBezTo>
                    <a:pt x="12052" y="15439"/>
                    <a:pt x="11982" y="15590"/>
                    <a:pt x="12030" y="15727"/>
                  </a:cubicBezTo>
                  <a:lnTo>
                    <a:pt x="12262" y="16358"/>
                  </a:lnTo>
                  <a:lnTo>
                    <a:pt x="5659" y="16358"/>
                  </a:lnTo>
                  <a:lnTo>
                    <a:pt x="6598" y="13786"/>
                  </a:lnTo>
                  <a:cubicBezTo>
                    <a:pt x="6990" y="13926"/>
                    <a:pt x="7393" y="14030"/>
                    <a:pt x="7808" y="14094"/>
                  </a:cubicBezTo>
                  <a:cubicBezTo>
                    <a:pt x="7704" y="14248"/>
                    <a:pt x="7646" y="14430"/>
                    <a:pt x="7646" y="14627"/>
                  </a:cubicBezTo>
                  <a:lnTo>
                    <a:pt x="7646" y="15254"/>
                  </a:lnTo>
                  <a:cubicBezTo>
                    <a:pt x="7646" y="15632"/>
                    <a:pt x="7951" y="15938"/>
                    <a:pt x="8329" y="15938"/>
                  </a:cubicBezTo>
                  <a:lnTo>
                    <a:pt x="9590" y="15938"/>
                  </a:lnTo>
                  <a:cubicBezTo>
                    <a:pt x="9968" y="15938"/>
                    <a:pt x="10273" y="15632"/>
                    <a:pt x="10273" y="15254"/>
                  </a:cubicBezTo>
                  <a:lnTo>
                    <a:pt x="10273" y="14627"/>
                  </a:lnTo>
                  <a:cubicBezTo>
                    <a:pt x="10273" y="14430"/>
                    <a:pt x="10212" y="14248"/>
                    <a:pt x="10111" y="14094"/>
                  </a:cubicBezTo>
                  <a:cubicBezTo>
                    <a:pt x="10525" y="14030"/>
                    <a:pt x="10926" y="13923"/>
                    <a:pt x="11318" y="13786"/>
                  </a:cubicBezTo>
                  <a:lnTo>
                    <a:pt x="11638" y="14663"/>
                  </a:lnTo>
                  <a:cubicBezTo>
                    <a:pt x="11677" y="14767"/>
                    <a:pt x="11778" y="14834"/>
                    <a:pt x="11884" y="14834"/>
                  </a:cubicBezTo>
                  <a:cubicBezTo>
                    <a:pt x="11915" y="14834"/>
                    <a:pt x="11943" y="14831"/>
                    <a:pt x="11974" y="14817"/>
                  </a:cubicBezTo>
                  <a:cubicBezTo>
                    <a:pt x="12111" y="14767"/>
                    <a:pt x="12181" y="14618"/>
                    <a:pt x="12131" y="14481"/>
                  </a:cubicBezTo>
                  <a:lnTo>
                    <a:pt x="11806" y="13590"/>
                  </a:lnTo>
                  <a:cubicBezTo>
                    <a:pt x="12033" y="13489"/>
                    <a:pt x="12257" y="13377"/>
                    <a:pt x="12475" y="13254"/>
                  </a:cubicBezTo>
                  <a:cubicBezTo>
                    <a:pt x="12478" y="13629"/>
                    <a:pt x="12783" y="13932"/>
                    <a:pt x="13159" y="13932"/>
                  </a:cubicBezTo>
                  <a:lnTo>
                    <a:pt x="14419" y="13932"/>
                  </a:lnTo>
                  <a:cubicBezTo>
                    <a:pt x="14798" y="13932"/>
                    <a:pt x="15100" y="13626"/>
                    <a:pt x="15100" y="13248"/>
                  </a:cubicBezTo>
                  <a:lnTo>
                    <a:pt x="15100" y="12621"/>
                  </a:lnTo>
                  <a:cubicBezTo>
                    <a:pt x="15100" y="12167"/>
                    <a:pt x="14786" y="11783"/>
                    <a:pt x="14363" y="11685"/>
                  </a:cubicBezTo>
                  <a:cubicBezTo>
                    <a:pt x="15002" y="10934"/>
                    <a:pt x="15478" y="10057"/>
                    <a:pt x="15758" y="9116"/>
                  </a:cubicBezTo>
                  <a:lnTo>
                    <a:pt x="16422" y="9116"/>
                  </a:lnTo>
                  <a:cubicBezTo>
                    <a:pt x="16801" y="9116"/>
                    <a:pt x="17103" y="8811"/>
                    <a:pt x="17103" y="8433"/>
                  </a:cubicBezTo>
                  <a:lnTo>
                    <a:pt x="17103" y="7805"/>
                  </a:lnTo>
                  <a:cubicBezTo>
                    <a:pt x="17103" y="7273"/>
                    <a:pt x="16675" y="6844"/>
                    <a:pt x="16142" y="6844"/>
                  </a:cubicBezTo>
                  <a:lnTo>
                    <a:pt x="16050" y="6844"/>
                  </a:lnTo>
                  <a:cubicBezTo>
                    <a:pt x="16008" y="5682"/>
                    <a:pt x="15686" y="4547"/>
                    <a:pt x="15106" y="3544"/>
                  </a:cubicBezTo>
                  <a:lnTo>
                    <a:pt x="15106" y="2992"/>
                  </a:lnTo>
                  <a:cubicBezTo>
                    <a:pt x="15106" y="2460"/>
                    <a:pt x="14674" y="2029"/>
                    <a:pt x="14142" y="2029"/>
                  </a:cubicBezTo>
                  <a:lnTo>
                    <a:pt x="13929" y="2029"/>
                  </a:lnTo>
                  <a:cubicBezTo>
                    <a:pt x="13582" y="1690"/>
                    <a:pt x="13201" y="1384"/>
                    <a:pt x="12795" y="1121"/>
                  </a:cubicBezTo>
                  <a:cubicBezTo>
                    <a:pt x="12750" y="1094"/>
                    <a:pt x="12701" y="1081"/>
                    <a:pt x="12653" y="1081"/>
                  </a:cubicBezTo>
                  <a:cubicBezTo>
                    <a:pt x="12566" y="1081"/>
                    <a:pt x="12481" y="1123"/>
                    <a:pt x="12430" y="1202"/>
                  </a:cubicBezTo>
                  <a:cubicBezTo>
                    <a:pt x="12352" y="1325"/>
                    <a:pt x="12388" y="1485"/>
                    <a:pt x="12509" y="1566"/>
                  </a:cubicBezTo>
                  <a:cubicBezTo>
                    <a:pt x="12744" y="1718"/>
                    <a:pt x="12971" y="1886"/>
                    <a:pt x="13187" y="2068"/>
                  </a:cubicBezTo>
                  <a:cubicBezTo>
                    <a:pt x="12781" y="2180"/>
                    <a:pt x="12478" y="2552"/>
                    <a:pt x="12478" y="2995"/>
                  </a:cubicBezTo>
                  <a:lnTo>
                    <a:pt x="12478" y="3208"/>
                  </a:lnTo>
                  <a:lnTo>
                    <a:pt x="11324" y="4365"/>
                  </a:lnTo>
                  <a:cubicBezTo>
                    <a:pt x="10752" y="3869"/>
                    <a:pt x="10024" y="3555"/>
                    <a:pt x="9226" y="3497"/>
                  </a:cubicBezTo>
                  <a:lnTo>
                    <a:pt x="9226" y="2298"/>
                  </a:lnTo>
                  <a:lnTo>
                    <a:pt x="9593" y="2298"/>
                  </a:lnTo>
                  <a:cubicBezTo>
                    <a:pt x="9971" y="2298"/>
                    <a:pt x="10276" y="1992"/>
                    <a:pt x="10276" y="1614"/>
                  </a:cubicBezTo>
                  <a:lnTo>
                    <a:pt x="10276" y="989"/>
                  </a:lnTo>
                  <a:cubicBezTo>
                    <a:pt x="10276" y="866"/>
                    <a:pt x="10254" y="751"/>
                    <a:pt x="10212" y="645"/>
                  </a:cubicBezTo>
                  <a:lnTo>
                    <a:pt x="10212" y="645"/>
                  </a:lnTo>
                  <a:cubicBezTo>
                    <a:pt x="10674" y="732"/>
                    <a:pt x="11128" y="872"/>
                    <a:pt x="11565" y="1062"/>
                  </a:cubicBezTo>
                  <a:cubicBezTo>
                    <a:pt x="11598" y="1076"/>
                    <a:pt x="11633" y="1083"/>
                    <a:pt x="11668" y="1083"/>
                  </a:cubicBezTo>
                  <a:cubicBezTo>
                    <a:pt x="11769" y="1083"/>
                    <a:pt x="11866" y="1025"/>
                    <a:pt x="11912" y="925"/>
                  </a:cubicBezTo>
                  <a:cubicBezTo>
                    <a:pt x="11968" y="793"/>
                    <a:pt x="11907" y="639"/>
                    <a:pt x="11775" y="577"/>
                  </a:cubicBezTo>
                  <a:cubicBezTo>
                    <a:pt x="10884" y="196"/>
                    <a:pt x="9943" y="0"/>
                    <a:pt x="8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3680336" y="4223580"/>
              <a:ext cx="114523" cy="114456"/>
            </a:xfrm>
            <a:custGeom>
              <a:avLst/>
              <a:gdLst/>
              <a:ahLst/>
              <a:cxnLst/>
              <a:rect l="l" t="t" r="r" b="b"/>
              <a:pathLst>
                <a:path w="5150" h="5147" extrusionOk="0">
                  <a:moveTo>
                    <a:pt x="2312" y="541"/>
                  </a:moveTo>
                  <a:lnTo>
                    <a:pt x="2312" y="1925"/>
                  </a:lnTo>
                  <a:lnTo>
                    <a:pt x="1331" y="945"/>
                  </a:lnTo>
                  <a:cubicBezTo>
                    <a:pt x="1612" y="729"/>
                    <a:pt x="1945" y="586"/>
                    <a:pt x="2312" y="541"/>
                  </a:cubicBezTo>
                  <a:close/>
                  <a:moveTo>
                    <a:pt x="2839" y="541"/>
                  </a:moveTo>
                  <a:cubicBezTo>
                    <a:pt x="3203" y="586"/>
                    <a:pt x="3539" y="729"/>
                    <a:pt x="3819" y="945"/>
                  </a:cubicBezTo>
                  <a:lnTo>
                    <a:pt x="2839" y="1925"/>
                  </a:lnTo>
                  <a:lnTo>
                    <a:pt x="2839" y="541"/>
                  </a:lnTo>
                  <a:close/>
                  <a:moveTo>
                    <a:pt x="962" y="1314"/>
                  </a:moveTo>
                  <a:lnTo>
                    <a:pt x="1942" y="2295"/>
                  </a:lnTo>
                  <a:lnTo>
                    <a:pt x="544" y="2295"/>
                  </a:lnTo>
                  <a:cubicBezTo>
                    <a:pt x="597" y="1928"/>
                    <a:pt x="743" y="1592"/>
                    <a:pt x="962" y="1314"/>
                  </a:cubicBezTo>
                  <a:close/>
                  <a:moveTo>
                    <a:pt x="4189" y="1314"/>
                  </a:moveTo>
                  <a:cubicBezTo>
                    <a:pt x="4407" y="1592"/>
                    <a:pt x="4553" y="1928"/>
                    <a:pt x="4603" y="2295"/>
                  </a:cubicBezTo>
                  <a:lnTo>
                    <a:pt x="3208" y="2295"/>
                  </a:lnTo>
                  <a:lnTo>
                    <a:pt x="4189" y="1314"/>
                  </a:lnTo>
                  <a:close/>
                  <a:moveTo>
                    <a:pt x="1942" y="2821"/>
                  </a:moveTo>
                  <a:lnTo>
                    <a:pt x="948" y="3816"/>
                  </a:lnTo>
                  <a:cubicBezTo>
                    <a:pt x="729" y="3530"/>
                    <a:pt x="586" y="3191"/>
                    <a:pt x="541" y="2821"/>
                  </a:cubicBezTo>
                  <a:close/>
                  <a:moveTo>
                    <a:pt x="4609" y="2821"/>
                  </a:moveTo>
                  <a:cubicBezTo>
                    <a:pt x="4564" y="3191"/>
                    <a:pt x="4421" y="3530"/>
                    <a:pt x="4203" y="3816"/>
                  </a:cubicBezTo>
                  <a:lnTo>
                    <a:pt x="3208" y="2821"/>
                  </a:lnTo>
                  <a:close/>
                  <a:moveTo>
                    <a:pt x="1617" y="3889"/>
                  </a:moveTo>
                  <a:lnTo>
                    <a:pt x="1469" y="4295"/>
                  </a:lnTo>
                  <a:cubicBezTo>
                    <a:pt x="1415" y="4259"/>
                    <a:pt x="1365" y="4225"/>
                    <a:pt x="1317" y="4186"/>
                  </a:cubicBezTo>
                  <a:lnTo>
                    <a:pt x="1617" y="3889"/>
                  </a:lnTo>
                  <a:close/>
                  <a:moveTo>
                    <a:pt x="3536" y="3889"/>
                  </a:moveTo>
                  <a:lnTo>
                    <a:pt x="3833" y="4186"/>
                  </a:lnTo>
                  <a:cubicBezTo>
                    <a:pt x="3783" y="4225"/>
                    <a:pt x="3735" y="4259"/>
                    <a:pt x="3682" y="4295"/>
                  </a:cubicBezTo>
                  <a:lnTo>
                    <a:pt x="3536" y="3889"/>
                  </a:lnTo>
                  <a:close/>
                  <a:moveTo>
                    <a:pt x="2312" y="3511"/>
                  </a:moveTo>
                  <a:lnTo>
                    <a:pt x="2312" y="4603"/>
                  </a:lnTo>
                  <a:cubicBezTo>
                    <a:pt x="2186" y="4584"/>
                    <a:pt x="2060" y="4556"/>
                    <a:pt x="1945" y="4519"/>
                  </a:cubicBezTo>
                  <a:lnTo>
                    <a:pt x="2312" y="3511"/>
                  </a:lnTo>
                  <a:close/>
                  <a:moveTo>
                    <a:pt x="2839" y="3511"/>
                  </a:moveTo>
                  <a:lnTo>
                    <a:pt x="3206" y="4519"/>
                  </a:lnTo>
                  <a:cubicBezTo>
                    <a:pt x="3088" y="4558"/>
                    <a:pt x="2965" y="4586"/>
                    <a:pt x="2839" y="4603"/>
                  </a:cubicBezTo>
                  <a:lnTo>
                    <a:pt x="2839" y="3511"/>
                  </a:lnTo>
                  <a:close/>
                  <a:moveTo>
                    <a:pt x="2575" y="0"/>
                  </a:moveTo>
                  <a:cubicBezTo>
                    <a:pt x="1169" y="0"/>
                    <a:pt x="12" y="1143"/>
                    <a:pt x="1" y="2558"/>
                  </a:cubicBezTo>
                  <a:lnTo>
                    <a:pt x="1" y="2572"/>
                  </a:lnTo>
                  <a:cubicBezTo>
                    <a:pt x="1" y="4001"/>
                    <a:pt x="1169" y="5147"/>
                    <a:pt x="2575" y="5147"/>
                  </a:cubicBezTo>
                  <a:cubicBezTo>
                    <a:pt x="3979" y="5147"/>
                    <a:pt x="5150" y="4004"/>
                    <a:pt x="5150" y="2572"/>
                  </a:cubicBezTo>
                  <a:lnTo>
                    <a:pt x="5150" y="2558"/>
                  </a:lnTo>
                  <a:cubicBezTo>
                    <a:pt x="5139" y="1143"/>
                    <a:pt x="3987" y="0"/>
                    <a:pt x="2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3726323" y="4445533"/>
              <a:ext cx="22571" cy="11675"/>
            </a:xfrm>
            <a:custGeom>
              <a:avLst/>
              <a:gdLst/>
              <a:ahLst/>
              <a:cxnLst/>
              <a:rect l="l" t="t" r="r" b="b"/>
              <a:pathLst>
                <a:path w="1015" h="525" extrusionOk="0">
                  <a:moveTo>
                    <a:pt x="264" y="1"/>
                  </a:moveTo>
                  <a:cubicBezTo>
                    <a:pt x="115" y="1"/>
                    <a:pt x="0" y="119"/>
                    <a:pt x="0" y="264"/>
                  </a:cubicBezTo>
                  <a:cubicBezTo>
                    <a:pt x="0" y="407"/>
                    <a:pt x="118" y="525"/>
                    <a:pt x="264" y="525"/>
                  </a:cubicBezTo>
                  <a:lnTo>
                    <a:pt x="754" y="525"/>
                  </a:lnTo>
                  <a:cubicBezTo>
                    <a:pt x="897" y="525"/>
                    <a:pt x="1014" y="407"/>
                    <a:pt x="1014" y="264"/>
                  </a:cubicBezTo>
                  <a:cubicBezTo>
                    <a:pt x="1014" y="119"/>
                    <a:pt x="897"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3833708" y="4401058"/>
              <a:ext cx="22571" cy="11741"/>
            </a:xfrm>
            <a:custGeom>
              <a:avLst/>
              <a:gdLst/>
              <a:ahLst/>
              <a:cxnLst/>
              <a:rect l="l" t="t" r="r" b="b"/>
              <a:pathLst>
                <a:path w="1015" h="528" extrusionOk="0">
                  <a:moveTo>
                    <a:pt x="261" y="1"/>
                  </a:moveTo>
                  <a:cubicBezTo>
                    <a:pt x="118" y="1"/>
                    <a:pt x="1" y="121"/>
                    <a:pt x="1" y="264"/>
                  </a:cubicBezTo>
                  <a:cubicBezTo>
                    <a:pt x="1" y="407"/>
                    <a:pt x="118" y="527"/>
                    <a:pt x="261" y="527"/>
                  </a:cubicBezTo>
                  <a:lnTo>
                    <a:pt x="752" y="527"/>
                  </a:lnTo>
                  <a:cubicBezTo>
                    <a:pt x="897" y="527"/>
                    <a:pt x="1015" y="407"/>
                    <a:pt x="1015" y="264"/>
                  </a:cubicBezTo>
                  <a:cubicBezTo>
                    <a:pt x="1015" y="121"/>
                    <a:pt x="897" y="1"/>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3878250" y="4293984"/>
              <a:ext cx="22571" cy="11719"/>
            </a:xfrm>
            <a:custGeom>
              <a:avLst/>
              <a:gdLst/>
              <a:ahLst/>
              <a:cxnLst/>
              <a:rect l="l" t="t" r="r" b="b"/>
              <a:pathLst>
                <a:path w="1015" h="527" extrusionOk="0">
                  <a:moveTo>
                    <a:pt x="261" y="0"/>
                  </a:moveTo>
                  <a:cubicBezTo>
                    <a:pt x="116" y="0"/>
                    <a:pt x="1" y="118"/>
                    <a:pt x="1" y="263"/>
                  </a:cubicBezTo>
                  <a:cubicBezTo>
                    <a:pt x="1" y="406"/>
                    <a:pt x="118" y="527"/>
                    <a:pt x="261" y="527"/>
                  </a:cubicBezTo>
                  <a:lnTo>
                    <a:pt x="752" y="527"/>
                  </a:lnTo>
                  <a:cubicBezTo>
                    <a:pt x="897" y="527"/>
                    <a:pt x="1015" y="406"/>
                    <a:pt x="1015" y="263"/>
                  </a:cubicBezTo>
                  <a:cubicBezTo>
                    <a:pt x="1015" y="121"/>
                    <a:pt x="897" y="0"/>
                    <a:pt x="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3574375" y="4293984"/>
              <a:ext cx="22638" cy="11719"/>
            </a:xfrm>
            <a:custGeom>
              <a:avLst/>
              <a:gdLst/>
              <a:ahLst/>
              <a:cxnLst/>
              <a:rect l="l" t="t" r="r" b="b"/>
              <a:pathLst>
                <a:path w="1018" h="527" extrusionOk="0">
                  <a:moveTo>
                    <a:pt x="264" y="0"/>
                  </a:moveTo>
                  <a:cubicBezTo>
                    <a:pt x="121" y="0"/>
                    <a:pt x="1" y="121"/>
                    <a:pt x="1" y="263"/>
                  </a:cubicBezTo>
                  <a:cubicBezTo>
                    <a:pt x="1" y="406"/>
                    <a:pt x="121" y="527"/>
                    <a:pt x="264" y="527"/>
                  </a:cubicBezTo>
                  <a:lnTo>
                    <a:pt x="754" y="527"/>
                  </a:lnTo>
                  <a:cubicBezTo>
                    <a:pt x="897" y="527"/>
                    <a:pt x="1017" y="406"/>
                    <a:pt x="1017" y="263"/>
                  </a:cubicBezTo>
                  <a:cubicBezTo>
                    <a:pt x="1017" y="118"/>
                    <a:pt x="900" y="0"/>
                    <a:pt x="7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3618916" y="4186510"/>
              <a:ext cx="22638" cy="11741"/>
            </a:xfrm>
            <a:custGeom>
              <a:avLst/>
              <a:gdLst/>
              <a:ahLst/>
              <a:cxnLst/>
              <a:rect l="l" t="t" r="r" b="b"/>
              <a:pathLst>
                <a:path w="1018" h="528" extrusionOk="0">
                  <a:moveTo>
                    <a:pt x="264" y="1"/>
                  </a:moveTo>
                  <a:cubicBezTo>
                    <a:pt x="121" y="1"/>
                    <a:pt x="1" y="121"/>
                    <a:pt x="1" y="264"/>
                  </a:cubicBezTo>
                  <a:cubicBezTo>
                    <a:pt x="1" y="412"/>
                    <a:pt x="115" y="527"/>
                    <a:pt x="264" y="527"/>
                  </a:cubicBezTo>
                  <a:lnTo>
                    <a:pt x="754" y="527"/>
                  </a:lnTo>
                  <a:cubicBezTo>
                    <a:pt x="897" y="527"/>
                    <a:pt x="1017" y="407"/>
                    <a:pt x="1017" y="264"/>
                  </a:cubicBezTo>
                  <a:cubicBezTo>
                    <a:pt x="1017" y="121"/>
                    <a:pt x="897"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3618916" y="4401058"/>
              <a:ext cx="22638" cy="11741"/>
            </a:xfrm>
            <a:custGeom>
              <a:avLst/>
              <a:gdLst/>
              <a:ahLst/>
              <a:cxnLst/>
              <a:rect l="l" t="t" r="r" b="b"/>
              <a:pathLst>
                <a:path w="1018" h="528" extrusionOk="0">
                  <a:moveTo>
                    <a:pt x="264" y="1"/>
                  </a:moveTo>
                  <a:cubicBezTo>
                    <a:pt x="121" y="1"/>
                    <a:pt x="1" y="121"/>
                    <a:pt x="1" y="264"/>
                  </a:cubicBezTo>
                  <a:cubicBezTo>
                    <a:pt x="1" y="407"/>
                    <a:pt x="121" y="527"/>
                    <a:pt x="264" y="527"/>
                  </a:cubicBezTo>
                  <a:lnTo>
                    <a:pt x="754" y="527"/>
                  </a:lnTo>
                  <a:cubicBezTo>
                    <a:pt x="897" y="527"/>
                    <a:pt x="1017" y="407"/>
                    <a:pt x="1017" y="264"/>
                  </a:cubicBezTo>
                  <a:cubicBezTo>
                    <a:pt x="1017" y="121"/>
                    <a:pt x="897"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3833708" y="4186822"/>
              <a:ext cx="22571" cy="11741"/>
            </a:xfrm>
            <a:custGeom>
              <a:avLst/>
              <a:gdLst/>
              <a:ahLst/>
              <a:cxnLst/>
              <a:rect l="l" t="t" r="r" b="b"/>
              <a:pathLst>
                <a:path w="1015" h="528" extrusionOk="0">
                  <a:moveTo>
                    <a:pt x="261" y="1"/>
                  </a:moveTo>
                  <a:cubicBezTo>
                    <a:pt x="118" y="1"/>
                    <a:pt x="1" y="121"/>
                    <a:pt x="1" y="264"/>
                  </a:cubicBezTo>
                  <a:cubicBezTo>
                    <a:pt x="1" y="412"/>
                    <a:pt x="118" y="527"/>
                    <a:pt x="261" y="527"/>
                  </a:cubicBezTo>
                  <a:lnTo>
                    <a:pt x="752" y="527"/>
                  </a:lnTo>
                  <a:cubicBezTo>
                    <a:pt x="897" y="527"/>
                    <a:pt x="1015" y="407"/>
                    <a:pt x="1015" y="264"/>
                  </a:cubicBezTo>
                  <a:cubicBezTo>
                    <a:pt x="1015" y="121"/>
                    <a:pt x="897" y="1"/>
                    <a:pt x="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71"/>
          <p:cNvGrpSpPr/>
          <p:nvPr/>
        </p:nvGrpSpPr>
        <p:grpSpPr>
          <a:xfrm>
            <a:off x="4746889" y="4134267"/>
            <a:ext cx="398718" cy="398696"/>
            <a:chOff x="4108631" y="4123178"/>
            <a:chExt cx="398718" cy="398696"/>
          </a:xfrm>
        </p:grpSpPr>
        <p:sp>
          <p:nvSpPr>
            <p:cNvPr id="2306" name="Google Shape;2306;p71"/>
            <p:cNvSpPr/>
            <p:nvPr/>
          </p:nvSpPr>
          <p:spPr>
            <a:xfrm>
              <a:off x="4108631" y="4123178"/>
              <a:ext cx="398718" cy="398696"/>
            </a:xfrm>
            <a:custGeom>
              <a:avLst/>
              <a:gdLst/>
              <a:ahLst/>
              <a:cxnLst/>
              <a:rect l="l" t="t" r="r" b="b"/>
              <a:pathLst>
                <a:path w="17930" h="17929" extrusionOk="0">
                  <a:moveTo>
                    <a:pt x="4802" y="6546"/>
                  </a:moveTo>
                  <a:lnTo>
                    <a:pt x="4802" y="7073"/>
                  </a:lnTo>
                  <a:lnTo>
                    <a:pt x="2527" y="7073"/>
                  </a:lnTo>
                  <a:lnTo>
                    <a:pt x="2527" y="6546"/>
                  </a:lnTo>
                  <a:close/>
                  <a:moveTo>
                    <a:pt x="8335" y="6546"/>
                  </a:moveTo>
                  <a:lnTo>
                    <a:pt x="8335" y="7073"/>
                  </a:lnTo>
                  <a:lnTo>
                    <a:pt x="6060" y="7073"/>
                  </a:lnTo>
                  <a:lnTo>
                    <a:pt x="6060" y="6546"/>
                  </a:lnTo>
                  <a:close/>
                  <a:moveTo>
                    <a:pt x="11867" y="6546"/>
                  </a:moveTo>
                  <a:lnTo>
                    <a:pt x="11867" y="7073"/>
                  </a:lnTo>
                  <a:lnTo>
                    <a:pt x="9593" y="7073"/>
                  </a:lnTo>
                  <a:lnTo>
                    <a:pt x="9593" y="6546"/>
                  </a:lnTo>
                  <a:close/>
                  <a:moveTo>
                    <a:pt x="15405" y="6546"/>
                  </a:moveTo>
                  <a:lnTo>
                    <a:pt x="15405" y="7073"/>
                  </a:lnTo>
                  <a:lnTo>
                    <a:pt x="13128" y="7073"/>
                  </a:lnTo>
                  <a:lnTo>
                    <a:pt x="13128" y="6546"/>
                  </a:lnTo>
                  <a:close/>
                  <a:moveTo>
                    <a:pt x="7985" y="7597"/>
                  </a:moveTo>
                  <a:lnTo>
                    <a:pt x="7985" y="13410"/>
                  </a:lnTo>
                  <a:lnTo>
                    <a:pt x="6410" y="13410"/>
                  </a:lnTo>
                  <a:lnTo>
                    <a:pt x="6410" y="7597"/>
                  </a:lnTo>
                  <a:close/>
                  <a:moveTo>
                    <a:pt x="11517" y="7597"/>
                  </a:moveTo>
                  <a:lnTo>
                    <a:pt x="11517" y="13410"/>
                  </a:lnTo>
                  <a:lnTo>
                    <a:pt x="9943" y="13410"/>
                  </a:lnTo>
                  <a:lnTo>
                    <a:pt x="9943" y="7597"/>
                  </a:lnTo>
                  <a:close/>
                  <a:moveTo>
                    <a:pt x="15055" y="7597"/>
                  </a:moveTo>
                  <a:lnTo>
                    <a:pt x="15055" y="13410"/>
                  </a:lnTo>
                  <a:lnTo>
                    <a:pt x="13478" y="13410"/>
                  </a:lnTo>
                  <a:lnTo>
                    <a:pt x="13478" y="7597"/>
                  </a:lnTo>
                  <a:close/>
                  <a:moveTo>
                    <a:pt x="4802" y="13937"/>
                  </a:moveTo>
                  <a:lnTo>
                    <a:pt x="4802" y="14460"/>
                  </a:lnTo>
                  <a:lnTo>
                    <a:pt x="2527" y="14460"/>
                  </a:lnTo>
                  <a:lnTo>
                    <a:pt x="2527" y="13937"/>
                  </a:lnTo>
                  <a:close/>
                  <a:moveTo>
                    <a:pt x="5533" y="6546"/>
                  </a:moveTo>
                  <a:lnTo>
                    <a:pt x="5533" y="7336"/>
                  </a:lnTo>
                  <a:cubicBezTo>
                    <a:pt x="5533" y="7479"/>
                    <a:pt x="5654" y="7597"/>
                    <a:pt x="5797" y="7597"/>
                  </a:cubicBezTo>
                  <a:lnTo>
                    <a:pt x="5883" y="7597"/>
                  </a:lnTo>
                  <a:lnTo>
                    <a:pt x="5883" y="13410"/>
                  </a:lnTo>
                  <a:lnTo>
                    <a:pt x="5797" y="13410"/>
                  </a:lnTo>
                  <a:cubicBezTo>
                    <a:pt x="5654" y="13410"/>
                    <a:pt x="5533" y="13530"/>
                    <a:pt x="5533" y="13673"/>
                  </a:cubicBezTo>
                  <a:lnTo>
                    <a:pt x="5533" y="14460"/>
                  </a:lnTo>
                  <a:lnTo>
                    <a:pt x="5329" y="14460"/>
                  </a:lnTo>
                  <a:lnTo>
                    <a:pt x="5329" y="13673"/>
                  </a:lnTo>
                  <a:cubicBezTo>
                    <a:pt x="5329" y="13530"/>
                    <a:pt x="5208" y="13410"/>
                    <a:pt x="5065" y="13410"/>
                  </a:cubicBezTo>
                  <a:lnTo>
                    <a:pt x="4979" y="13410"/>
                  </a:lnTo>
                  <a:lnTo>
                    <a:pt x="4979" y="7597"/>
                  </a:lnTo>
                  <a:lnTo>
                    <a:pt x="5065" y="7597"/>
                  </a:lnTo>
                  <a:cubicBezTo>
                    <a:pt x="5208" y="7597"/>
                    <a:pt x="5329" y="7479"/>
                    <a:pt x="5329" y="7336"/>
                  </a:cubicBezTo>
                  <a:lnTo>
                    <a:pt x="5329" y="6546"/>
                  </a:lnTo>
                  <a:close/>
                  <a:moveTo>
                    <a:pt x="8335" y="13937"/>
                  </a:moveTo>
                  <a:lnTo>
                    <a:pt x="8335" y="14460"/>
                  </a:lnTo>
                  <a:lnTo>
                    <a:pt x="6060" y="14460"/>
                  </a:lnTo>
                  <a:lnTo>
                    <a:pt x="6060" y="13937"/>
                  </a:lnTo>
                  <a:close/>
                  <a:moveTo>
                    <a:pt x="9066" y="6546"/>
                  </a:moveTo>
                  <a:lnTo>
                    <a:pt x="9066" y="7336"/>
                  </a:lnTo>
                  <a:cubicBezTo>
                    <a:pt x="9066" y="7479"/>
                    <a:pt x="9186" y="7597"/>
                    <a:pt x="9329" y="7597"/>
                  </a:cubicBezTo>
                  <a:lnTo>
                    <a:pt x="9416" y="7597"/>
                  </a:lnTo>
                  <a:lnTo>
                    <a:pt x="9416" y="13410"/>
                  </a:lnTo>
                  <a:lnTo>
                    <a:pt x="9329" y="13410"/>
                  </a:lnTo>
                  <a:cubicBezTo>
                    <a:pt x="9186" y="13410"/>
                    <a:pt x="9066" y="13530"/>
                    <a:pt x="9066" y="13673"/>
                  </a:cubicBezTo>
                  <a:lnTo>
                    <a:pt x="9066" y="14460"/>
                  </a:lnTo>
                  <a:lnTo>
                    <a:pt x="8861" y="14460"/>
                  </a:lnTo>
                  <a:lnTo>
                    <a:pt x="8861" y="13673"/>
                  </a:lnTo>
                  <a:cubicBezTo>
                    <a:pt x="8861" y="13530"/>
                    <a:pt x="8741" y="13410"/>
                    <a:pt x="8598" y="13410"/>
                  </a:cubicBezTo>
                  <a:lnTo>
                    <a:pt x="8511" y="13410"/>
                  </a:lnTo>
                  <a:lnTo>
                    <a:pt x="8511" y="7597"/>
                  </a:lnTo>
                  <a:lnTo>
                    <a:pt x="8598" y="7597"/>
                  </a:lnTo>
                  <a:cubicBezTo>
                    <a:pt x="8741" y="7597"/>
                    <a:pt x="8861" y="7479"/>
                    <a:pt x="8861" y="7336"/>
                  </a:cubicBezTo>
                  <a:lnTo>
                    <a:pt x="8861" y="6546"/>
                  </a:lnTo>
                  <a:close/>
                  <a:moveTo>
                    <a:pt x="11867" y="13937"/>
                  </a:moveTo>
                  <a:lnTo>
                    <a:pt x="11867" y="14460"/>
                  </a:lnTo>
                  <a:lnTo>
                    <a:pt x="9593" y="14460"/>
                  </a:lnTo>
                  <a:lnTo>
                    <a:pt x="9593" y="13937"/>
                  </a:lnTo>
                  <a:close/>
                  <a:moveTo>
                    <a:pt x="12601" y="6546"/>
                  </a:moveTo>
                  <a:lnTo>
                    <a:pt x="12601" y="7336"/>
                  </a:lnTo>
                  <a:cubicBezTo>
                    <a:pt x="12601" y="7479"/>
                    <a:pt x="12719" y="7597"/>
                    <a:pt x="12862" y="7597"/>
                  </a:cubicBezTo>
                  <a:lnTo>
                    <a:pt x="12951" y="7597"/>
                  </a:lnTo>
                  <a:lnTo>
                    <a:pt x="12951" y="13410"/>
                  </a:lnTo>
                  <a:lnTo>
                    <a:pt x="12862" y="13410"/>
                  </a:lnTo>
                  <a:cubicBezTo>
                    <a:pt x="12719" y="13410"/>
                    <a:pt x="12601" y="13530"/>
                    <a:pt x="12601" y="13673"/>
                  </a:cubicBezTo>
                  <a:lnTo>
                    <a:pt x="12601" y="14460"/>
                  </a:lnTo>
                  <a:lnTo>
                    <a:pt x="12394" y="14460"/>
                  </a:lnTo>
                  <a:lnTo>
                    <a:pt x="12394" y="13673"/>
                  </a:lnTo>
                  <a:cubicBezTo>
                    <a:pt x="12394" y="13530"/>
                    <a:pt x="12276" y="13410"/>
                    <a:pt x="12131" y="13410"/>
                  </a:cubicBezTo>
                  <a:lnTo>
                    <a:pt x="12044" y="13410"/>
                  </a:lnTo>
                  <a:lnTo>
                    <a:pt x="12044" y="7597"/>
                  </a:lnTo>
                  <a:lnTo>
                    <a:pt x="12131" y="7597"/>
                  </a:lnTo>
                  <a:cubicBezTo>
                    <a:pt x="12276" y="7597"/>
                    <a:pt x="12394" y="7479"/>
                    <a:pt x="12394" y="7336"/>
                  </a:cubicBezTo>
                  <a:lnTo>
                    <a:pt x="12394" y="6546"/>
                  </a:lnTo>
                  <a:close/>
                  <a:moveTo>
                    <a:pt x="15405" y="13937"/>
                  </a:moveTo>
                  <a:lnTo>
                    <a:pt x="15405" y="14460"/>
                  </a:lnTo>
                  <a:lnTo>
                    <a:pt x="13128" y="14460"/>
                  </a:lnTo>
                  <a:lnTo>
                    <a:pt x="13128" y="13937"/>
                  </a:lnTo>
                  <a:close/>
                  <a:moveTo>
                    <a:pt x="16442" y="14987"/>
                  </a:moveTo>
                  <a:lnTo>
                    <a:pt x="16442" y="16351"/>
                  </a:lnTo>
                  <a:lnTo>
                    <a:pt x="14565" y="16351"/>
                  </a:lnTo>
                  <a:cubicBezTo>
                    <a:pt x="14422" y="16351"/>
                    <a:pt x="14302" y="16472"/>
                    <a:pt x="14302" y="16615"/>
                  </a:cubicBezTo>
                  <a:cubicBezTo>
                    <a:pt x="14302" y="16758"/>
                    <a:pt x="14422" y="16878"/>
                    <a:pt x="14565" y="16878"/>
                  </a:cubicBezTo>
                  <a:lnTo>
                    <a:pt x="17142" y="16878"/>
                  </a:lnTo>
                  <a:cubicBezTo>
                    <a:pt x="17285" y="16878"/>
                    <a:pt x="17406" y="16996"/>
                    <a:pt x="17406" y="17141"/>
                  </a:cubicBezTo>
                  <a:cubicBezTo>
                    <a:pt x="17406" y="17284"/>
                    <a:pt x="17285" y="17402"/>
                    <a:pt x="17142" y="17402"/>
                  </a:cubicBezTo>
                  <a:lnTo>
                    <a:pt x="790" y="17402"/>
                  </a:lnTo>
                  <a:cubicBezTo>
                    <a:pt x="645" y="17402"/>
                    <a:pt x="527" y="17284"/>
                    <a:pt x="527" y="17141"/>
                  </a:cubicBezTo>
                  <a:cubicBezTo>
                    <a:pt x="527" y="16996"/>
                    <a:pt x="645" y="16878"/>
                    <a:pt x="790" y="16878"/>
                  </a:cubicBezTo>
                  <a:lnTo>
                    <a:pt x="13453" y="16878"/>
                  </a:lnTo>
                  <a:cubicBezTo>
                    <a:pt x="13596" y="16878"/>
                    <a:pt x="13713" y="16758"/>
                    <a:pt x="13713" y="16615"/>
                  </a:cubicBezTo>
                  <a:cubicBezTo>
                    <a:pt x="13713" y="16472"/>
                    <a:pt x="13596" y="16351"/>
                    <a:pt x="13453" y="16351"/>
                  </a:cubicBezTo>
                  <a:lnTo>
                    <a:pt x="1491" y="16351"/>
                  </a:lnTo>
                  <a:lnTo>
                    <a:pt x="1491" y="14987"/>
                  </a:lnTo>
                  <a:close/>
                  <a:moveTo>
                    <a:pt x="8964" y="0"/>
                  </a:moveTo>
                  <a:cubicBezTo>
                    <a:pt x="8896" y="0"/>
                    <a:pt x="8828" y="18"/>
                    <a:pt x="8766" y="53"/>
                  </a:cubicBezTo>
                  <a:lnTo>
                    <a:pt x="1026" y="4429"/>
                  </a:lnTo>
                  <a:cubicBezTo>
                    <a:pt x="880" y="4513"/>
                    <a:pt x="788" y="4670"/>
                    <a:pt x="788" y="4838"/>
                  </a:cubicBezTo>
                  <a:lnTo>
                    <a:pt x="788" y="6076"/>
                  </a:lnTo>
                  <a:cubicBezTo>
                    <a:pt x="788" y="6334"/>
                    <a:pt x="1003" y="6546"/>
                    <a:pt x="1261" y="6546"/>
                  </a:cubicBezTo>
                  <a:lnTo>
                    <a:pt x="2001" y="6546"/>
                  </a:lnTo>
                  <a:lnTo>
                    <a:pt x="2001" y="7336"/>
                  </a:lnTo>
                  <a:cubicBezTo>
                    <a:pt x="2001" y="7479"/>
                    <a:pt x="2118" y="7597"/>
                    <a:pt x="2264" y="7597"/>
                  </a:cubicBezTo>
                  <a:lnTo>
                    <a:pt x="2351" y="7597"/>
                  </a:lnTo>
                  <a:lnTo>
                    <a:pt x="2351" y="7841"/>
                  </a:lnTo>
                  <a:cubicBezTo>
                    <a:pt x="2351" y="7984"/>
                    <a:pt x="2469" y="8101"/>
                    <a:pt x="2614" y="8101"/>
                  </a:cubicBezTo>
                  <a:cubicBezTo>
                    <a:pt x="2757" y="8101"/>
                    <a:pt x="2875" y="7984"/>
                    <a:pt x="2875" y="7841"/>
                  </a:cubicBezTo>
                  <a:lnTo>
                    <a:pt x="2875" y="7597"/>
                  </a:lnTo>
                  <a:lnTo>
                    <a:pt x="4452" y="7597"/>
                  </a:lnTo>
                  <a:lnTo>
                    <a:pt x="4452" y="13410"/>
                  </a:lnTo>
                  <a:lnTo>
                    <a:pt x="2875" y="13410"/>
                  </a:lnTo>
                  <a:lnTo>
                    <a:pt x="2875" y="8942"/>
                  </a:lnTo>
                  <a:cubicBezTo>
                    <a:pt x="2875" y="8799"/>
                    <a:pt x="2757" y="8681"/>
                    <a:pt x="2614" y="8681"/>
                  </a:cubicBezTo>
                  <a:cubicBezTo>
                    <a:pt x="2469" y="8681"/>
                    <a:pt x="2351" y="8799"/>
                    <a:pt x="2351" y="8942"/>
                  </a:cubicBezTo>
                  <a:lnTo>
                    <a:pt x="2351" y="13410"/>
                  </a:lnTo>
                  <a:lnTo>
                    <a:pt x="2264" y="13410"/>
                  </a:lnTo>
                  <a:cubicBezTo>
                    <a:pt x="2118" y="13410"/>
                    <a:pt x="2001" y="13530"/>
                    <a:pt x="2001" y="13673"/>
                  </a:cubicBezTo>
                  <a:lnTo>
                    <a:pt x="2001" y="14460"/>
                  </a:lnTo>
                  <a:lnTo>
                    <a:pt x="1227" y="14460"/>
                  </a:lnTo>
                  <a:cubicBezTo>
                    <a:pt x="1082" y="14460"/>
                    <a:pt x="964" y="14581"/>
                    <a:pt x="964" y="14724"/>
                  </a:cubicBezTo>
                  <a:lnTo>
                    <a:pt x="964" y="16351"/>
                  </a:lnTo>
                  <a:lnTo>
                    <a:pt x="788" y="16351"/>
                  </a:lnTo>
                  <a:cubicBezTo>
                    <a:pt x="353" y="16351"/>
                    <a:pt x="0" y="16707"/>
                    <a:pt x="0" y="17141"/>
                  </a:cubicBezTo>
                  <a:cubicBezTo>
                    <a:pt x="0" y="17576"/>
                    <a:pt x="353" y="17929"/>
                    <a:pt x="788" y="17929"/>
                  </a:cubicBezTo>
                  <a:lnTo>
                    <a:pt x="17142" y="17929"/>
                  </a:lnTo>
                  <a:cubicBezTo>
                    <a:pt x="17577" y="17929"/>
                    <a:pt x="17930" y="17576"/>
                    <a:pt x="17930" y="17141"/>
                  </a:cubicBezTo>
                  <a:cubicBezTo>
                    <a:pt x="17930" y="16707"/>
                    <a:pt x="17577" y="16351"/>
                    <a:pt x="17142" y="16351"/>
                  </a:cubicBezTo>
                  <a:lnTo>
                    <a:pt x="16969" y="16351"/>
                  </a:lnTo>
                  <a:lnTo>
                    <a:pt x="16969" y="14724"/>
                  </a:lnTo>
                  <a:cubicBezTo>
                    <a:pt x="16969" y="14581"/>
                    <a:pt x="16848" y="14460"/>
                    <a:pt x="16705" y="14460"/>
                  </a:cubicBezTo>
                  <a:lnTo>
                    <a:pt x="15929" y="14460"/>
                  </a:lnTo>
                  <a:lnTo>
                    <a:pt x="15929" y="13673"/>
                  </a:lnTo>
                  <a:cubicBezTo>
                    <a:pt x="15929" y="13530"/>
                    <a:pt x="15812" y="13410"/>
                    <a:pt x="15669" y="13410"/>
                  </a:cubicBezTo>
                  <a:lnTo>
                    <a:pt x="15579" y="13410"/>
                  </a:lnTo>
                  <a:lnTo>
                    <a:pt x="15579" y="7597"/>
                  </a:lnTo>
                  <a:lnTo>
                    <a:pt x="15669" y="7597"/>
                  </a:lnTo>
                  <a:cubicBezTo>
                    <a:pt x="15812" y="7597"/>
                    <a:pt x="15929" y="7479"/>
                    <a:pt x="15929" y="7336"/>
                  </a:cubicBezTo>
                  <a:lnTo>
                    <a:pt x="15929" y="6546"/>
                  </a:lnTo>
                  <a:lnTo>
                    <a:pt x="16669" y="6546"/>
                  </a:lnTo>
                  <a:cubicBezTo>
                    <a:pt x="16929" y="6546"/>
                    <a:pt x="17142" y="6334"/>
                    <a:pt x="17142" y="6076"/>
                  </a:cubicBezTo>
                  <a:lnTo>
                    <a:pt x="17142" y="4838"/>
                  </a:lnTo>
                  <a:cubicBezTo>
                    <a:pt x="17142" y="4667"/>
                    <a:pt x="17050" y="4513"/>
                    <a:pt x="16904" y="4429"/>
                  </a:cubicBezTo>
                  <a:lnTo>
                    <a:pt x="14383" y="3003"/>
                  </a:lnTo>
                  <a:cubicBezTo>
                    <a:pt x="14342" y="2980"/>
                    <a:pt x="14297" y="2969"/>
                    <a:pt x="14253" y="2969"/>
                  </a:cubicBezTo>
                  <a:cubicBezTo>
                    <a:pt x="14162" y="2969"/>
                    <a:pt x="14074" y="3016"/>
                    <a:pt x="14027" y="3101"/>
                  </a:cubicBezTo>
                  <a:cubicBezTo>
                    <a:pt x="13957" y="3227"/>
                    <a:pt x="13999" y="3389"/>
                    <a:pt x="14125" y="3459"/>
                  </a:cubicBezTo>
                  <a:lnTo>
                    <a:pt x="16618" y="4871"/>
                  </a:lnTo>
                  <a:lnTo>
                    <a:pt x="16618" y="6023"/>
                  </a:lnTo>
                  <a:lnTo>
                    <a:pt x="1314" y="6023"/>
                  </a:lnTo>
                  <a:lnTo>
                    <a:pt x="1314" y="4871"/>
                  </a:lnTo>
                  <a:lnTo>
                    <a:pt x="8965" y="543"/>
                  </a:lnTo>
                  <a:lnTo>
                    <a:pt x="13148" y="2910"/>
                  </a:lnTo>
                  <a:cubicBezTo>
                    <a:pt x="13189" y="2933"/>
                    <a:pt x="13233" y="2944"/>
                    <a:pt x="13277" y="2944"/>
                  </a:cubicBezTo>
                  <a:cubicBezTo>
                    <a:pt x="13368" y="2944"/>
                    <a:pt x="13456" y="2897"/>
                    <a:pt x="13503" y="2812"/>
                  </a:cubicBezTo>
                  <a:cubicBezTo>
                    <a:pt x="13573" y="2686"/>
                    <a:pt x="13531" y="2524"/>
                    <a:pt x="13405" y="2454"/>
                  </a:cubicBezTo>
                  <a:lnTo>
                    <a:pt x="9161" y="53"/>
                  </a:lnTo>
                  <a:cubicBezTo>
                    <a:pt x="9099" y="18"/>
                    <a:pt x="9032" y="0"/>
                    <a:pt x="8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4157086" y="4149707"/>
              <a:ext cx="301852" cy="95688"/>
            </a:xfrm>
            <a:custGeom>
              <a:avLst/>
              <a:gdLst/>
              <a:ahLst/>
              <a:cxnLst/>
              <a:rect l="l" t="t" r="r" b="b"/>
              <a:pathLst>
                <a:path w="13574" h="4303" extrusionOk="0">
                  <a:moveTo>
                    <a:pt x="6786" y="557"/>
                  </a:moveTo>
                  <a:lnTo>
                    <a:pt x="12481" y="3779"/>
                  </a:lnTo>
                  <a:lnTo>
                    <a:pt x="1094" y="3779"/>
                  </a:lnTo>
                  <a:lnTo>
                    <a:pt x="6786" y="557"/>
                  </a:lnTo>
                  <a:close/>
                  <a:moveTo>
                    <a:pt x="6787" y="1"/>
                  </a:moveTo>
                  <a:cubicBezTo>
                    <a:pt x="6731" y="1"/>
                    <a:pt x="6674" y="15"/>
                    <a:pt x="6624" y="45"/>
                  </a:cubicBezTo>
                  <a:lnTo>
                    <a:pt x="197" y="3681"/>
                  </a:lnTo>
                  <a:cubicBezTo>
                    <a:pt x="63" y="3754"/>
                    <a:pt x="1" y="3908"/>
                    <a:pt x="40" y="4056"/>
                  </a:cubicBezTo>
                  <a:cubicBezTo>
                    <a:pt x="77" y="4202"/>
                    <a:pt x="211" y="4303"/>
                    <a:pt x="362" y="4303"/>
                  </a:cubicBezTo>
                  <a:lnTo>
                    <a:pt x="13212" y="4303"/>
                  </a:lnTo>
                  <a:cubicBezTo>
                    <a:pt x="13364" y="4303"/>
                    <a:pt x="13495" y="4202"/>
                    <a:pt x="13535" y="4056"/>
                  </a:cubicBezTo>
                  <a:cubicBezTo>
                    <a:pt x="13574" y="3908"/>
                    <a:pt x="13507" y="3754"/>
                    <a:pt x="13378" y="3681"/>
                  </a:cubicBezTo>
                  <a:lnTo>
                    <a:pt x="6951" y="45"/>
                  </a:lnTo>
                  <a:cubicBezTo>
                    <a:pt x="6901" y="15"/>
                    <a:pt x="6844" y="1"/>
                    <a:pt x="6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4157353" y="4465791"/>
              <a:ext cx="301340" cy="11675"/>
            </a:xfrm>
            <a:custGeom>
              <a:avLst/>
              <a:gdLst/>
              <a:ahLst/>
              <a:cxnLst/>
              <a:rect l="l" t="t" r="r" b="b"/>
              <a:pathLst>
                <a:path w="13551" h="525" extrusionOk="0">
                  <a:moveTo>
                    <a:pt x="261" y="0"/>
                  </a:moveTo>
                  <a:cubicBezTo>
                    <a:pt x="118" y="0"/>
                    <a:pt x="0" y="118"/>
                    <a:pt x="0" y="264"/>
                  </a:cubicBezTo>
                  <a:cubicBezTo>
                    <a:pt x="0" y="407"/>
                    <a:pt x="118" y="524"/>
                    <a:pt x="261" y="524"/>
                  </a:cubicBezTo>
                  <a:lnTo>
                    <a:pt x="13287" y="524"/>
                  </a:lnTo>
                  <a:cubicBezTo>
                    <a:pt x="13433" y="524"/>
                    <a:pt x="13551" y="407"/>
                    <a:pt x="13551" y="264"/>
                  </a:cubicBezTo>
                  <a:cubicBezTo>
                    <a:pt x="13551" y="118"/>
                    <a:pt x="13433" y="0"/>
                    <a:pt x="13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71"/>
          <p:cNvGrpSpPr/>
          <p:nvPr/>
        </p:nvGrpSpPr>
        <p:grpSpPr>
          <a:xfrm>
            <a:off x="5521547" y="4134289"/>
            <a:ext cx="109787" cy="398652"/>
            <a:chOff x="4665124" y="4097427"/>
            <a:chExt cx="109787" cy="398652"/>
          </a:xfrm>
        </p:grpSpPr>
        <p:sp>
          <p:nvSpPr>
            <p:cNvPr id="2310" name="Google Shape;2310;p71"/>
            <p:cNvSpPr/>
            <p:nvPr/>
          </p:nvSpPr>
          <p:spPr>
            <a:xfrm>
              <a:off x="4687428" y="4382623"/>
              <a:ext cx="65067" cy="113456"/>
            </a:xfrm>
            <a:custGeom>
              <a:avLst/>
              <a:gdLst/>
              <a:ahLst/>
              <a:cxnLst/>
              <a:rect l="l" t="t" r="r" b="b"/>
              <a:pathLst>
                <a:path w="2926" h="5102" extrusionOk="0">
                  <a:moveTo>
                    <a:pt x="552" y="0"/>
                  </a:moveTo>
                  <a:cubicBezTo>
                    <a:pt x="413" y="0"/>
                    <a:pt x="300" y="115"/>
                    <a:pt x="292" y="253"/>
                  </a:cubicBezTo>
                  <a:cubicBezTo>
                    <a:pt x="227" y="1947"/>
                    <a:pt x="132" y="3480"/>
                    <a:pt x="9" y="4819"/>
                  </a:cubicBezTo>
                  <a:cubicBezTo>
                    <a:pt x="0" y="4892"/>
                    <a:pt x="26" y="4965"/>
                    <a:pt x="76" y="5018"/>
                  </a:cubicBezTo>
                  <a:cubicBezTo>
                    <a:pt x="124" y="5074"/>
                    <a:pt x="194" y="5102"/>
                    <a:pt x="267" y="5102"/>
                  </a:cubicBezTo>
                  <a:lnTo>
                    <a:pt x="2659" y="5102"/>
                  </a:lnTo>
                  <a:cubicBezTo>
                    <a:pt x="2732" y="5102"/>
                    <a:pt x="2802" y="5071"/>
                    <a:pt x="2852" y="5018"/>
                  </a:cubicBezTo>
                  <a:cubicBezTo>
                    <a:pt x="2900" y="4962"/>
                    <a:pt x="2925" y="4892"/>
                    <a:pt x="2919" y="4819"/>
                  </a:cubicBezTo>
                  <a:cubicBezTo>
                    <a:pt x="2905" y="4612"/>
                    <a:pt x="2889" y="4396"/>
                    <a:pt x="2869" y="4177"/>
                  </a:cubicBezTo>
                  <a:cubicBezTo>
                    <a:pt x="2858" y="4041"/>
                    <a:pt x="2741" y="3936"/>
                    <a:pt x="2606" y="3936"/>
                  </a:cubicBezTo>
                  <a:cubicBezTo>
                    <a:pt x="2600" y="3936"/>
                    <a:pt x="2593" y="3936"/>
                    <a:pt x="2586" y="3936"/>
                  </a:cubicBezTo>
                  <a:cubicBezTo>
                    <a:pt x="2443" y="3948"/>
                    <a:pt x="2334" y="4077"/>
                    <a:pt x="2345" y="4219"/>
                  </a:cubicBezTo>
                  <a:cubicBezTo>
                    <a:pt x="2356" y="4343"/>
                    <a:pt x="2365" y="4460"/>
                    <a:pt x="2376" y="4581"/>
                  </a:cubicBezTo>
                  <a:lnTo>
                    <a:pt x="558" y="4581"/>
                  </a:lnTo>
                  <a:cubicBezTo>
                    <a:pt x="670" y="3306"/>
                    <a:pt x="757" y="1861"/>
                    <a:pt x="818" y="272"/>
                  </a:cubicBezTo>
                  <a:cubicBezTo>
                    <a:pt x="824" y="129"/>
                    <a:pt x="709" y="6"/>
                    <a:pt x="566" y="0"/>
                  </a:cubicBezTo>
                  <a:cubicBezTo>
                    <a:pt x="561" y="0"/>
                    <a:pt x="5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4665124" y="4097427"/>
              <a:ext cx="109787" cy="359536"/>
            </a:xfrm>
            <a:custGeom>
              <a:avLst/>
              <a:gdLst/>
              <a:ahLst/>
              <a:cxnLst/>
              <a:rect l="l" t="t" r="r" b="b"/>
              <a:pathLst>
                <a:path w="4937" h="16168" extrusionOk="0">
                  <a:moveTo>
                    <a:pt x="2836" y="3275"/>
                  </a:moveTo>
                  <a:lnTo>
                    <a:pt x="2836" y="3682"/>
                  </a:lnTo>
                  <a:cubicBezTo>
                    <a:pt x="2712" y="3664"/>
                    <a:pt x="2587" y="3654"/>
                    <a:pt x="2460" y="3654"/>
                  </a:cubicBezTo>
                  <a:cubicBezTo>
                    <a:pt x="2342" y="3654"/>
                    <a:pt x="2223" y="3663"/>
                    <a:pt x="2102" y="3682"/>
                  </a:cubicBezTo>
                  <a:lnTo>
                    <a:pt x="2102" y="3275"/>
                  </a:lnTo>
                  <a:close/>
                  <a:moveTo>
                    <a:pt x="2469" y="4183"/>
                  </a:moveTo>
                  <a:cubicBezTo>
                    <a:pt x="2623" y="4183"/>
                    <a:pt x="2813" y="4413"/>
                    <a:pt x="2953" y="4825"/>
                  </a:cubicBezTo>
                  <a:cubicBezTo>
                    <a:pt x="2794" y="4808"/>
                    <a:pt x="2631" y="4799"/>
                    <a:pt x="2469" y="4799"/>
                  </a:cubicBezTo>
                  <a:cubicBezTo>
                    <a:pt x="2307" y="4799"/>
                    <a:pt x="2145" y="4808"/>
                    <a:pt x="1987" y="4825"/>
                  </a:cubicBezTo>
                  <a:cubicBezTo>
                    <a:pt x="2127" y="4413"/>
                    <a:pt x="2317" y="4183"/>
                    <a:pt x="2469" y="4183"/>
                  </a:cubicBezTo>
                  <a:close/>
                  <a:moveTo>
                    <a:pt x="3340" y="4385"/>
                  </a:moveTo>
                  <a:cubicBezTo>
                    <a:pt x="3670" y="4553"/>
                    <a:pt x="3948" y="4813"/>
                    <a:pt x="4138" y="5127"/>
                  </a:cubicBezTo>
                  <a:cubicBezTo>
                    <a:pt x="3956" y="5040"/>
                    <a:pt x="3754" y="4970"/>
                    <a:pt x="3527" y="4914"/>
                  </a:cubicBezTo>
                  <a:cubicBezTo>
                    <a:pt x="3477" y="4727"/>
                    <a:pt x="3415" y="4547"/>
                    <a:pt x="3340" y="4385"/>
                  </a:cubicBezTo>
                  <a:close/>
                  <a:moveTo>
                    <a:pt x="1306" y="5497"/>
                  </a:moveTo>
                  <a:lnTo>
                    <a:pt x="1306" y="5497"/>
                  </a:lnTo>
                  <a:cubicBezTo>
                    <a:pt x="1253" y="5917"/>
                    <a:pt x="1253" y="6337"/>
                    <a:pt x="1306" y="6752"/>
                  </a:cubicBezTo>
                  <a:cubicBezTo>
                    <a:pt x="827" y="6595"/>
                    <a:pt x="524" y="6351"/>
                    <a:pt x="524" y="6122"/>
                  </a:cubicBezTo>
                  <a:cubicBezTo>
                    <a:pt x="524" y="5898"/>
                    <a:pt x="827" y="5654"/>
                    <a:pt x="1306" y="5497"/>
                  </a:cubicBezTo>
                  <a:close/>
                  <a:moveTo>
                    <a:pt x="3634" y="5497"/>
                  </a:moveTo>
                  <a:cubicBezTo>
                    <a:pt x="4113" y="5654"/>
                    <a:pt x="4416" y="5898"/>
                    <a:pt x="4416" y="6127"/>
                  </a:cubicBezTo>
                  <a:cubicBezTo>
                    <a:pt x="4413" y="6351"/>
                    <a:pt x="4116" y="6595"/>
                    <a:pt x="3634" y="6752"/>
                  </a:cubicBezTo>
                  <a:cubicBezTo>
                    <a:pt x="3687" y="6332"/>
                    <a:pt x="3687" y="5912"/>
                    <a:pt x="3634" y="5497"/>
                  </a:cubicBezTo>
                  <a:close/>
                  <a:moveTo>
                    <a:pt x="2471" y="5325"/>
                  </a:moveTo>
                  <a:cubicBezTo>
                    <a:pt x="2679" y="5325"/>
                    <a:pt x="2887" y="5340"/>
                    <a:pt x="3088" y="5371"/>
                  </a:cubicBezTo>
                  <a:cubicBezTo>
                    <a:pt x="3169" y="5853"/>
                    <a:pt x="3169" y="6402"/>
                    <a:pt x="3088" y="6884"/>
                  </a:cubicBezTo>
                  <a:cubicBezTo>
                    <a:pt x="2887" y="6913"/>
                    <a:pt x="2679" y="6928"/>
                    <a:pt x="2471" y="6928"/>
                  </a:cubicBezTo>
                  <a:cubicBezTo>
                    <a:pt x="2263" y="6928"/>
                    <a:pt x="2054" y="6913"/>
                    <a:pt x="1852" y="6884"/>
                  </a:cubicBezTo>
                  <a:cubicBezTo>
                    <a:pt x="1771" y="6399"/>
                    <a:pt x="1771" y="5850"/>
                    <a:pt x="1852" y="5371"/>
                  </a:cubicBezTo>
                  <a:cubicBezTo>
                    <a:pt x="2054" y="5340"/>
                    <a:pt x="2263" y="5325"/>
                    <a:pt x="2471" y="5325"/>
                  </a:cubicBezTo>
                  <a:close/>
                  <a:moveTo>
                    <a:pt x="802" y="7122"/>
                  </a:moveTo>
                  <a:lnTo>
                    <a:pt x="802" y="7122"/>
                  </a:lnTo>
                  <a:cubicBezTo>
                    <a:pt x="984" y="7209"/>
                    <a:pt x="1188" y="7279"/>
                    <a:pt x="1415" y="7335"/>
                  </a:cubicBezTo>
                  <a:cubicBezTo>
                    <a:pt x="1463" y="7522"/>
                    <a:pt x="1527" y="7702"/>
                    <a:pt x="1600" y="7864"/>
                  </a:cubicBezTo>
                  <a:cubicBezTo>
                    <a:pt x="1267" y="7696"/>
                    <a:pt x="989" y="7436"/>
                    <a:pt x="802" y="7122"/>
                  </a:cubicBezTo>
                  <a:close/>
                  <a:moveTo>
                    <a:pt x="4135" y="7122"/>
                  </a:moveTo>
                  <a:lnTo>
                    <a:pt x="4135" y="7122"/>
                  </a:lnTo>
                  <a:cubicBezTo>
                    <a:pt x="3948" y="7436"/>
                    <a:pt x="3670" y="7696"/>
                    <a:pt x="3337" y="7864"/>
                  </a:cubicBezTo>
                  <a:cubicBezTo>
                    <a:pt x="3410" y="7702"/>
                    <a:pt x="3474" y="7528"/>
                    <a:pt x="3522" y="7335"/>
                  </a:cubicBezTo>
                  <a:cubicBezTo>
                    <a:pt x="3752" y="7279"/>
                    <a:pt x="3956" y="7209"/>
                    <a:pt x="4135" y="7122"/>
                  </a:cubicBezTo>
                  <a:close/>
                  <a:moveTo>
                    <a:pt x="2953" y="7430"/>
                  </a:moveTo>
                  <a:cubicBezTo>
                    <a:pt x="2810" y="7836"/>
                    <a:pt x="2623" y="8069"/>
                    <a:pt x="2469" y="8069"/>
                  </a:cubicBezTo>
                  <a:cubicBezTo>
                    <a:pt x="2314" y="8069"/>
                    <a:pt x="2127" y="7839"/>
                    <a:pt x="1987" y="7430"/>
                  </a:cubicBezTo>
                  <a:lnTo>
                    <a:pt x="1987" y="7430"/>
                  </a:lnTo>
                  <a:cubicBezTo>
                    <a:pt x="2145" y="7445"/>
                    <a:pt x="2307" y="7453"/>
                    <a:pt x="2469" y="7453"/>
                  </a:cubicBezTo>
                  <a:cubicBezTo>
                    <a:pt x="2631" y="7453"/>
                    <a:pt x="2794" y="7445"/>
                    <a:pt x="2953" y="7430"/>
                  </a:cubicBezTo>
                  <a:close/>
                  <a:moveTo>
                    <a:pt x="2836" y="8565"/>
                  </a:moveTo>
                  <a:lnTo>
                    <a:pt x="2836" y="9172"/>
                  </a:lnTo>
                  <a:lnTo>
                    <a:pt x="2102" y="9172"/>
                  </a:lnTo>
                  <a:lnTo>
                    <a:pt x="2102" y="8565"/>
                  </a:lnTo>
                  <a:cubicBezTo>
                    <a:pt x="2223" y="8581"/>
                    <a:pt x="2346" y="8590"/>
                    <a:pt x="2469" y="8590"/>
                  </a:cubicBezTo>
                  <a:cubicBezTo>
                    <a:pt x="2591" y="8590"/>
                    <a:pt x="2714" y="8581"/>
                    <a:pt x="2836" y="8565"/>
                  </a:cubicBezTo>
                  <a:close/>
                  <a:moveTo>
                    <a:pt x="3326" y="9702"/>
                  </a:moveTo>
                  <a:lnTo>
                    <a:pt x="3326" y="10226"/>
                  </a:lnTo>
                  <a:lnTo>
                    <a:pt x="1611" y="10226"/>
                  </a:lnTo>
                  <a:lnTo>
                    <a:pt x="1611" y="9702"/>
                  </a:lnTo>
                  <a:close/>
                  <a:moveTo>
                    <a:pt x="2469" y="1"/>
                  </a:moveTo>
                  <a:cubicBezTo>
                    <a:pt x="2326" y="1"/>
                    <a:pt x="2205" y="121"/>
                    <a:pt x="2205" y="264"/>
                  </a:cubicBezTo>
                  <a:lnTo>
                    <a:pt x="2205" y="2752"/>
                  </a:lnTo>
                  <a:lnTo>
                    <a:pt x="1376" y="2752"/>
                  </a:lnTo>
                  <a:cubicBezTo>
                    <a:pt x="1233" y="2752"/>
                    <a:pt x="1113" y="2869"/>
                    <a:pt x="1113" y="3012"/>
                  </a:cubicBezTo>
                  <a:cubicBezTo>
                    <a:pt x="1113" y="3158"/>
                    <a:pt x="1233" y="3275"/>
                    <a:pt x="1376" y="3275"/>
                  </a:cubicBezTo>
                  <a:lnTo>
                    <a:pt x="1575" y="3275"/>
                  </a:lnTo>
                  <a:lnTo>
                    <a:pt x="1575" y="3822"/>
                  </a:lnTo>
                  <a:cubicBezTo>
                    <a:pt x="1482" y="3861"/>
                    <a:pt x="1387" y="3903"/>
                    <a:pt x="1295" y="3951"/>
                  </a:cubicBezTo>
                  <a:cubicBezTo>
                    <a:pt x="1169" y="4021"/>
                    <a:pt x="1121" y="4180"/>
                    <a:pt x="1191" y="4309"/>
                  </a:cubicBezTo>
                  <a:cubicBezTo>
                    <a:pt x="1239" y="4396"/>
                    <a:pt x="1328" y="4445"/>
                    <a:pt x="1421" y="4445"/>
                  </a:cubicBezTo>
                  <a:cubicBezTo>
                    <a:pt x="1463" y="4445"/>
                    <a:pt x="1506" y="4435"/>
                    <a:pt x="1547" y="4413"/>
                  </a:cubicBezTo>
                  <a:cubicBezTo>
                    <a:pt x="1567" y="4402"/>
                    <a:pt x="1583" y="4396"/>
                    <a:pt x="1600" y="4385"/>
                  </a:cubicBezTo>
                  <a:lnTo>
                    <a:pt x="1600" y="4385"/>
                  </a:lnTo>
                  <a:cubicBezTo>
                    <a:pt x="1527" y="4547"/>
                    <a:pt x="1463" y="4721"/>
                    <a:pt x="1415" y="4914"/>
                  </a:cubicBezTo>
                  <a:cubicBezTo>
                    <a:pt x="1188" y="4970"/>
                    <a:pt x="981" y="5040"/>
                    <a:pt x="799" y="5127"/>
                  </a:cubicBezTo>
                  <a:cubicBezTo>
                    <a:pt x="810" y="5113"/>
                    <a:pt x="816" y="5099"/>
                    <a:pt x="827" y="5082"/>
                  </a:cubicBezTo>
                  <a:cubicBezTo>
                    <a:pt x="903" y="4959"/>
                    <a:pt x="869" y="4799"/>
                    <a:pt x="746" y="4718"/>
                  </a:cubicBezTo>
                  <a:cubicBezTo>
                    <a:pt x="702" y="4690"/>
                    <a:pt x="653" y="4677"/>
                    <a:pt x="605" y="4677"/>
                  </a:cubicBezTo>
                  <a:cubicBezTo>
                    <a:pt x="518" y="4677"/>
                    <a:pt x="434" y="4720"/>
                    <a:pt x="382" y="4799"/>
                  </a:cubicBezTo>
                  <a:cubicBezTo>
                    <a:pt x="132" y="5194"/>
                    <a:pt x="1" y="5648"/>
                    <a:pt x="1" y="6119"/>
                  </a:cubicBezTo>
                  <a:cubicBezTo>
                    <a:pt x="1" y="7167"/>
                    <a:pt x="656" y="8063"/>
                    <a:pt x="1575" y="8419"/>
                  </a:cubicBezTo>
                  <a:lnTo>
                    <a:pt x="1575" y="9170"/>
                  </a:lnTo>
                  <a:lnTo>
                    <a:pt x="1552" y="9170"/>
                  </a:lnTo>
                  <a:cubicBezTo>
                    <a:pt x="1292" y="9170"/>
                    <a:pt x="1085" y="9380"/>
                    <a:pt x="1085" y="9635"/>
                  </a:cubicBezTo>
                  <a:lnTo>
                    <a:pt x="1085" y="10276"/>
                  </a:lnTo>
                  <a:cubicBezTo>
                    <a:pt x="1085" y="10464"/>
                    <a:pt x="1202" y="10629"/>
                    <a:pt x="1362" y="10702"/>
                  </a:cubicBezTo>
                  <a:cubicBezTo>
                    <a:pt x="1359" y="10951"/>
                    <a:pt x="1348" y="11391"/>
                    <a:pt x="1334" y="11957"/>
                  </a:cubicBezTo>
                  <a:cubicBezTo>
                    <a:pt x="1331" y="12100"/>
                    <a:pt x="1443" y="12223"/>
                    <a:pt x="1589" y="12226"/>
                  </a:cubicBezTo>
                  <a:cubicBezTo>
                    <a:pt x="1591" y="12226"/>
                    <a:pt x="1593" y="12226"/>
                    <a:pt x="1594" y="12226"/>
                  </a:cubicBezTo>
                  <a:cubicBezTo>
                    <a:pt x="1740" y="12226"/>
                    <a:pt x="1855" y="12115"/>
                    <a:pt x="1861" y="11971"/>
                  </a:cubicBezTo>
                  <a:cubicBezTo>
                    <a:pt x="1877" y="11425"/>
                    <a:pt x="1883" y="10996"/>
                    <a:pt x="1889" y="10741"/>
                  </a:cubicBezTo>
                  <a:lnTo>
                    <a:pt x="3051" y="10741"/>
                  </a:lnTo>
                  <a:cubicBezTo>
                    <a:pt x="3062" y="11470"/>
                    <a:pt x="3110" y="13627"/>
                    <a:pt x="3264" y="15924"/>
                  </a:cubicBezTo>
                  <a:cubicBezTo>
                    <a:pt x="3275" y="16064"/>
                    <a:pt x="3390" y="16168"/>
                    <a:pt x="3527" y="16168"/>
                  </a:cubicBezTo>
                  <a:lnTo>
                    <a:pt x="3544" y="16168"/>
                  </a:lnTo>
                  <a:cubicBezTo>
                    <a:pt x="3687" y="16159"/>
                    <a:pt x="3799" y="16033"/>
                    <a:pt x="3788" y="15887"/>
                  </a:cubicBezTo>
                  <a:cubicBezTo>
                    <a:pt x="3634" y="13568"/>
                    <a:pt x="3586" y="11388"/>
                    <a:pt x="3575" y="10702"/>
                  </a:cubicBezTo>
                  <a:cubicBezTo>
                    <a:pt x="3740" y="10629"/>
                    <a:pt x="3852" y="10464"/>
                    <a:pt x="3852" y="10276"/>
                  </a:cubicBezTo>
                  <a:lnTo>
                    <a:pt x="3852" y="9635"/>
                  </a:lnTo>
                  <a:cubicBezTo>
                    <a:pt x="3852" y="9374"/>
                    <a:pt x="3642" y="9170"/>
                    <a:pt x="3385" y="9170"/>
                  </a:cubicBezTo>
                  <a:lnTo>
                    <a:pt x="3362" y="9170"/>
                  </a:lnTo>
                  <a:lnTo>
                    <a:pt x="3362" y="8419"/>
                  </a:lnTo>
                  <a:cubicBezTo>
                    <a:pt x="4281" y="8063"/>
                    <a:pt x="4937" y="7167"/>
                    <a:pt x="4937" y="6119"/>
                  </a:cubicBezTo>
                  <a:cubicBezTo>
                    <a:pt x="4937" y="5080"/>
                    <a:pt x="4281" y="4183"/>
                    <a:pt x="3362" y="3822"/>
                  </a:cubicBezTo>
                  <a:lnTo>
                    <a:pt x="3362" y="3275"/>
                  </a:lnTo>
                  <a:lnTo>
                    <a:pt x="3561" y="3275"/>
                  </a:lnTo>
                  <a:cubicBezTo>
                    <a:pt x="3704" y="3275"/>
                    <a:pt x="3824" y="3158"/>
                    <a:pt x="3824" y="3012"/>
                  </a:cubicBezTo>
                  <a:cubicBezTo>
                    <a:pt x="3824" y="2869"/>
                    <a:pt x="3704" y="2752"/>
                    <a:pt x="3561" y="2752"/>
                  </a:cubicBezTo>
                  <a:lnTo>
                    <a:pt x="2732" y="2752"/>
                  </a:lnTo>
                  <a:lnTo>
                    <a:pt x="2732" y="264"/>
                  </a:lnTo>
                  <a:cubicBezTo>
                    <a:pt x="2732" y="121"/>
                    <a:pt x="2611" y="1"/>
                    <a:pt x="2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71"/>
          <p:cNvGrpSpPr/>
          <p:nvPr/>
        </p:nvGrpSpPr>
        <p:grpSpPr>
          <a:xfrm>
            <a:off x="6031308" y="4134223"/>
            <a:ext cx="398718" cy="398785"/>
            <a:chOff x="5060017" y="4100051"/>
            <a:chExt cx="398718" cy="398785"/>
          </a:xfrm>
        </p:grpSpPr>
        <p:sp>
          <p:nvSpPr>
            <p:cNvPr id="2313" name="Google Shape;2313;p71"/>
            <p:cNvSpPr/>
            <p:nvPr/>
          </p:nvSpPr>
          <p:spPr>
            <a:xfrm>
              <a:off x="5141006" y="4179839"/>
              <a:ext cx="35024" cy="39716"/>
            </a:xfrm>
            <a:custGeom>
              <a:avLst/>
              <a:gdLst/>
              <a:ahLst/>
              <a:cxnLst/>
              <a:rect l="l" t="t" r="r" b="b"/>
              <a:pathLst>
                <a:path w="1575" h="1786" extrusionOk="0">
                  <a:moveTo>
                    <a:pt x="1051" y="525"/>
                  </a:moveTo>
                  <a:lnTo>
                    <a:pt x="1051" y="1262"/>
                  </a:lnTo>
                  <a:lnTo>
                    <a:pt x="524" y="1262"/>
                  </a:lnTo>
                  <a:lnTo>
                    <a:pt x="524" y="525"/>
                  </a:lnTo>
                  <a:close/>
                  <a:moveTo>
                    <a:pt x="331" y="1"/>
                  </a:moveTo>
                  <a:cubicBezTo>
                    <a:pt x="149" y="1"/>
                    <a:pt x="1" y="152"/>
                    <a:pt x="1" y="334"/>
                  </a:cubicBezTo>
                  <a:lnTo>
                    <a:pt x="1" y="1455"/>
                  </a:lnTo>
                  <a:cubicBezTo>
                    <a:pt x="1" y="1640"/>
                    <a:pt x="146" y="1785"/>
                    <a:pt x="331" y="1785"/>
                  </a:cubicBezTo>
                  <a:lnTo>
                    <a:pt x="1242" y="1785"/>
                  </a:lnTo>
                  <a:cubicBezTo>
                    <a:pt x="1424" y="1785"/>
                    <a:pt x="1575" y="1637"/>
                    <a:pt x="1575" y="1455"/>
                  </a:cubicBezTo>
                  <a:lnTo>
                    <a:pt x="1575" y="334"/>
                  </a:lnTo>
                  <a:cubicBezTo>
                    <a:pt x="1575" y="152"/>
                    <a:pt x="1424" y="1"/>
                    <a:pt x="1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5197823" y="4179839"/>
              <a:ext cx="35091" cy="39716"/>
            </a:xfrm>
            <a:custGeom>
              <a:avLst/>
              <a:gdLst/>
              <a:ahLst/>
              <a:cxnLst/>
              <a:rect l="l" t="t" r="r" b="b"/>
              <a:pathLst>
                <a:path w="1578" h="1786" extrusionOk="0">
                  <a:moveTo>
                    <a:pt x="1051" y="525"/>
                  </a:moveTo>
                  <a:lnTo>
                    <a:pt x="1051" y="1262"/>
                  </a:lnTo>
                  <a:lnTo>
                    <a:pt x="527" y="1262"/>
                  </a:lnTo>
                  <a:lnTo>
                    <a:pt x="527" y="525"/>
                  </a:lnTo>
                  <a:close/>
                  <a:moveTo>
                    <a:pt x="334" y="1"/>
                  </a:moveTo>
                  <a:cubicBezTo>
                    <a:pt x="152" y="1"/>
                    <a:pt x="0" y="152"/>
                    <a:pt x="0" y="334"/>
                  </a:cubicBezTo>
                  <a:lnTo>
                    <a:pt x="0" y="1455"/>
                  </a:lnTo>
                  <a:cubicBezTo>
                    <a:pt x="0" y="1640"/>
                    <a:pt x="149" y="1785"/>
                    <a:pt x="334" y="1785"/>
                  </a:cubicBezTo>
                  <a:lnTo>
                    <a:pt x="1244" y="1785"/>
                  </a:lnTo>
                  <a:cubicBezTo>
                    <a:pt x="1426" y="1785"/>
                    <a:pt x="1578" y="1637"/>
                    <a:pt x="1578" y="1455"/>
                  </a:cubicBezTo>
                  <a:lnTo>
                    <a:pt x="1578" y="334"/>
                  </a:lnTo>
                  <a:cubicBezTo>
                    <a:pt x="1578" y="152"/>
                    <a:pt x="1426" y="1"/>
                    <a:pt x="1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5141006" y="4231675"/>
              <a:ext cx="35024" cy="39761"/>
            </a:xfrm>
            <a:custGeom>
              <a:avLst/>
              <a:gdLst/>
              <a:ahLst/>
              <a:cxnLst/>
              <a:rect l="l" t="t" r="r" b="b"/>
              <a:pathLst>
                <a:path w="1575" h="1788" extrusionOk="0">
                  <a:moveTo>
                    <a:pt x="1051" y="527"/>
                  </a:moveTo>
                  <a:lnTo>
                    <a:pt x="1051" y="1261"/>
                  </a:lnTo>
                  <a:lnTo>
                    <a:pt x="524" y="1261"/>
                  </a:lnTo>
                  <a:lnTo>
                    <a:pt x="524" y="527"/>
                  </a:lnTo>
                  <a:close/>
                  <a:moveTo>
                    <a:pt x="331" y="1"/>
                  </a:moveTo>
                  <a:cubicBezTo>
                    <a:pt x="149" y="1"/>
                    <a:pt x="1" y="152"/>
                    <a:pt x="1" y="334"/>
                  </a:cubicBezTo>
                  <a:lnTo>
                    <a:pt x="1" y="1455"/>
                  </a:lnTo>
                  <a:cubicBezTo>
                    <a:pt x="1" y="1639"/>
                    <a:pt x="146" y="1788"/>
                    <a:pt x="331" y="1788"/>
                  </a:cubicBezTo>
                  <a:lnTo>
                    <a:pt x="1242" y="1788"/>
                  </a:lnTo>
                  <a:cubicBezTo>
                    <a:pt x="1424" y="1788"/>
                    <a:pt x="1575" y="1637"/>
                    <a:pt x="1575" y="1455"/>
                  </a:cubicBezTo>
                  <a:lnTo>
                    <a:pt x="1575" y="334"/>
                  </a:lnTo>
                  <a:cubicBezTo>
                    <a:pt x="1575" y="152"/>
                    <a:pt x="1424" y="1"/>
                    <a:pt x="1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5197823" y="4231675"/>
              <a:ext cx="35091" cy="39761"/>
            </a:xfrm>
            <a:custGeom>
              <a:avLst/>
              <a:gdLst/>
              <a:ahLst/>
              <a:cxnLst/>
              <a:rect l="l" t="t" r="r" b="b"/>
              <a:pathLst>
                <a:path w="1578" h="1788" extrusionOk="0">
                  <a:moveTo>
                    <a:pt x="1051" y="527"/>
                  </a:moveTo>
                  <a:lnTo>
                    <a:pt x="1051" y="1261"/>
                  </a:lnTo>
                  <a:lnTo>
                    <a:pt x="527" y="1261"/>
                  </a:lnTo>
                  <a:lnTo>
                    <a:pt x="527" y="527"/>
                  </a:lnTo>
                  <a:close/>
                  <a:moveTo>
                    <a:pt x="334" y="1"/>
                  </a:moveTo>
                  <a:cubicBezTo>
                    <a:pt x="152" y="1"/>
                    <a:pt x="0" y="152"/>
                    <a:pt x="0" y="334"/>
                  </a:cubicBezTo>
                  <a:lnTo>
                    <a:pt x="0" y="1455"/>
                  </a:lnTo>
                  <a:cubicBezTo>
                    <a:pt x="0" y="1639"/>
                    <a:pt x="149" y="1788"/>
                    <a:pt x="334" y="1788"/>
                  </a:cubicBezTo>
                  <a:lnTo>
                    <a:pt x="1244" y="1788"/>
                  </a:lnTo>
                  <a:cubicBezTo>
                    <a:pt x="1426" y="1788"/>
                    <a:pt x="1578" y="1637"/>
                    <a:pt x="1578" y="1455"/>
                  </a:cubicBezTo>
                  <a:lnTo>
                    <a:pt x="1578" y="334"/>
                  </a:lnTo>
                  <a:cubicBezTo>
                    <a:pt x="1578" y="152"/>
                    <a:pt x="1426" y="1"/>
                    <a:pt x="1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5285839" y="4228873"/>
              <a:ext cx="35046" cy="39761"/>
            </a:xfrm>
            <a:custGeom>
              <a:avLst/>
              <a:gdLst/>
              <a:ahLst/>
              <a:cxnLst/>
              <a:rect l="l" t="t" r="r" b="b"/>
              <a:pathLst>
                <a:path w="1576" h="1788" extrusionOk="0">
                  <a:moveTo>
                    <a:pt x="1051" y="524"/>
                  </a:moveTo>
                  <a:lnTo>
                    <a:pt x="1051" y="1258"/>
                  </a:lnTo>
                  <a:lnTo>
                    <a:pt x="525" y="1258"/>
                  </a:lnTo>
                  <a:lnTo>
                    <a:pt x="525" y="524"/>
                  </a:lnTo>
                  <a:close/>
                  <a:moveTo>
                    <a:pt x="331" y="1"/>
                  </a:moveTo>
                  <a:cubicBezTo>
                    <a:pt x="149" y="1"/>
                    <a:pt x="1" y="152"/>
                    <a:pt x="1" y="334"/>
                  </a:cubicBezTo>
                  <a:lnTo>
                    <a:pt x="1" y="1455"/>
                  </a:lnTo>
                  <a:cubicBezTo>
                    <a:pt x="1" y="1637"/>
                    <a:pt x="146" y="1788"/>
                    <a:pt x="331" y="1788"/>
                  </a:cubicBezTo>
                  <a:lnTo>
                    <a:pt x="1242" y="1788"/>
                  </a:lnTo>
                  <a:cubicBezTo>
                    <a:pt x="1424" y="1788"/>
                    <a:pt x="1575" y="1637"/>
                    <a:pt x="1575" y="1455"/>
                  </a:cubicBezTo>
                  <a:lnTo>
                    <a:pt x="1575" y="334"/>
                  </a:lnTo>
                  <a:cubicBezTo>
                    <a:pt x="1575" y="152"/>
                    <a:pt x="1424" y="1"/>
                    <a:pt x="1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5342656" y="4228873"/>
              <a:ext cx="35091" cy="39761"/>
            </a:xfrm>
            <a:custGeom>
              <a:avLst/>
              <a:gdLst/>
              <a:ahLst/>
              <a:cxnLst/>
              <a:rect l="l" t="t" r="r" b="b"/>
              <a:pathLst>
                <a:path w="1578" h="1788" extrusionOk="0">
                  <a:moveTo>
                    <a:pt x="1051" y="524"/>
                  </a:moveTo>
                  <a:lnTo>
                    <a:pt x="1051" y="1258"/>
                  </a:lnTo>
                  <a:lnTo>
                    <a:pt x="527" y="1258"/>
                  </a:lnTo>
                  <a:lnTo>
                    <a:pt x="527" y="524"/>
                  </a:lnTo>
                  <a:close/>
                  <a:moveTo>
                    <a:pt x="334" y="1"/>
                  </a:moveTo>
                  <a:cubicBezTo>
                    <a:pt x="152" y="1"/>
                    <a:pt x="1" y="152"/>
                    <a:pt x="1" y="334"/>
                  </a:cubicBezTo>
                  <a:lnTo>
                    <a:pt x="1" y="1455"/>
                  </a:lnTo>
                  <a:cubicBezTo>
                    <a:pt x="1" y="1637"/>
                    <a:pt x="149" y="1788"/>
                    <a:pt x="334" y="1788"/>
                  </a:cubicBezTo>
                  <a:lnTo>
                    <a:pt x="1245" y="1788"/>
                  </a:lnTo>
                  <a:cubicBezTo>
                    <a:pt x="1427" y="1788"/>
                    <a:pt x="1578" y="1637"/>
                    <a:pt x="1578" y="1455"/>
                  </a:cubicBezTo>
                  <a:lnTo>
                    <a:pt x="1578" y="334"/>
                  </a:lnTo>
                  <a:cubicBezTo>
                    <a:pt x="1578" y="152"/>
                    <a:pt x="1427" y="1"/>
                    <a:pt x="1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5285839" y="4280775"/>
              <a:ext cx="35046" cy="39694"/>
            </a:xfrm>
            <a:custGeom>
              <a:avLst/>
              <a:gdLst/>
              <a:ahLst/>
              <a:cxnLst/>
              <a:rect l="l" t="t" r="r" b="b"/>
              <a:pathLst>
                <a:path w="1576" h="1785" extrusionOk="0">
                  <a:moveTo>
                    <a:pt x="1051" y="524"/>
                  </a:moveTo>
                  <a:lnTo>
                    <a:pt x="1051" y="1261"/>
                  </a:lnTo>
                  <a:lnTo>
                    <a:pt x="525" y="1261"/>
                  </a:lnTo>
                  <a:lnTo>
                    <a:pt x="525" y="524"/>
                  </a:lnTo>
                  <a:close/>
                  <a:moveTo>
                    <a:pt x="331" y="0"/>
                  </a:moveTo>
                  <a:cubicBezTo>
                    <a:pt x="149" y="0"/>
                    <a:pt x="1" y="151"/>
                    <a:pt x="1" y="334"/>
                  </a:cubicBezTo>
                  <a:lnTo>
                    <a:pt x="1" y="1454"/>
                  </a:lnTo>
                  <a:cubicBezTo>
                    <a:pt x="1" y="1636"/>
                    <a:pt x="146" y="1785"/>
                    <a:pt x="331" y="1785"/>
                  </a:cubicBezTo>
                  <a:lnTo>
                    <a:pt x="1242" y="1785"/>
                  </a:lnTo>
                  <a:cubicBezTo>
                    <a:pt x="1424" y="1785"/>
                    <a:pt x="1575" y="1636"/>
                    <a:pt x="1575" y="1454"/>
                  </a:cubicBezTo>
                  <a:lnTo>
                    <a:pt x="1575" y="334"/>
                  </a:lnTo>
                  <a:cubicBezTo>
                    <a:pt x="1575" y="151"/>
                    <a:pt x="1424" y="0"/>
                    <a:pt x="1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5342656" y="4280775"/>
              <a:ext cx="35091" cy="39694"/>
            </a:xfrm>
            <a:custGeom>
              <a:avLst/>
              <a:gdLst/>
              <a:ahLst/>
              <a:cxnLst/>
              <a:rect l="l" t="t" r="r" b="b"/>
              <a:pathLst>
                <a:path w="1578" h="1785" extrusionOk="0">
                  <a:moveTo>
                    <a:pt x="1051" y="524"/>
                  </a:moveTo>
                  <a:lnTo>
                    <a:pt x="1051" y="1261"/>
                  </a:lnTo>
                  <a:lnTo>
                    <a:pt x="527" y="1261"/>
                  </a:lnTo>
                  <a:lnTo>
                    <a:pt x="527" y="524"/>
                  </a:lnTo>
                  <a:close/>
                  <a:moveTo>
                    <a:pt x="334" y="0"/>
                  </a:moveTo>
                  <a:cubicBezTo>
                    <a:pt x="152" y="0"/>
                    <a:pt x="1" y="151"/>
                    <a:pt x="1" y="334"/>
                  </a:cubicBezTo>
                  <a:lnTo>
                    <a:pt x="1" y="1454"/>
                  </a:lnTo>
                  <a:cubicBezTo>
                    <a:pt x="1" y="1636"/>
                    <a:pt x="149" y="1785"/>
                    <a:pt x="334" y="1785"/>
                  </a:cubicBezTo>
                  <a:lnTo>
                    <a:pt x="1245" y="1785"/>
                  </a:lnTo>
                  <a:cubicBezTo>
                    <a:pt x="1427" y="1785"/>
                    <a:pt x="1578" y="1636"/>
                    <a:pt x="1578" y="1454"/>
                  </a:cubicBezTo>
                  <a:lnTo>
                    <a:pt x="1578" y="334"/>
                  </a:lnTo>
                  <a:cubicBezTo>
                    <a:pt x="1578" y="151"/>
                    <a:pt x="1427" y="0"/>
                    <a:pt x="1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5141006" y="4283644"/>
              <a:ext cx="35024" cy="39761"/>
            </a:xfrm>
            <a:custGeom>
              <a:avLst/>
              <a:gdLst/>
              <a:ahLst/>
              <a:cxnLst/>
              <a:rect l="l" t="t" r="r" b="b"/>
              <a:pathLst>
                <a:path w="1575" h="1788" extrusionOk="0">
                  <a:moveTo>
                    <a:pt x="1051" y="527"/>
                  </a:moveTo>
                  <a:lnTo>
                    <a:pt x="1051" y="1261"/>
                  </a:lnTo>
                  <a:lnTo>
                    <a:pt x="524" y="1261"/>
                  </a:lnTo>
                  <a:lnTo>
                    <a:pt x="524" y="527"/>
                  </a:lnTo>
                  <a:close/>
                  <a:moveTo>
                    <a:pt x="331" y="0"/>
                  </a:moveTo>
                  <a:cubicBezTo>
                    <a:pt x="149" y="0"/>
                    <a:pt x="1" y="151"/>
                    <a:pt x="1" y="333"/>
                  </a:cubicBezTo>
                  <a:lnTo>
                    <a:pt x="1" y="1454"/>
                  </a:lnTo>
                  <a:cubicBezTo>
                    <a:pt x="1" y="1636"/>
                    <a:pt x="146" y="1787"/>
                    <a:pt x="331" y="1787"/>
                  </a:cubicBezTo>
                  <a:lnTo>
                    <a:pt x="1242" y="1787"/>
                  </a:lnTo>
                  <a:cubicBezTo>
                    <a:pt x="1424" y="1787"/>
                    <a:pt x="1575" y="1636"/>
                    <a:pt x="1575" y="1454"/>
                  </a:cubicBezTo>
                  <a:lnTo>
                    <a:pt x="1575" y="333"/>
                  </a:lnTo>
                  <a:cubicBezTo>
                    <a:pt x="1575" y="151"/>
                    <a:pt x="1424" y="0"/>
                    <a:pt x="1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5197823" y="4283644"/>
              <a:ext cx="35091" cy="39761"/>
            </a:xfrm>
            <a:custGeom>
              <a:avLst/>
              <a:gdLst/>
              <a:ahLst/>
              <a:cxnLst/>
              <a:rect l="l" t="t" r="r" b="b"/>
              <a:pathLst>
                <a:path w="1578" h="1788" extrusionOk="0">
                  <a:moveTo>
                    <a:pt x="1051" y="527"/>
                  </a:moveTo>
                  <a:lnTo>
                    <a:pt x="1051" y="1261"/>
                  </a:lnTo>
                  <a:lnTo>
                    <a:pt x="527" y="1261"/>
                  </a:lnTo>
                  <a:lnTo>
                    <a:pt x="527" y="527"/>
                  </a:lnTo>
                  <a:close/>
                  <a:moveTo>
                    <a:pt x="334" y="0"/>
                  </a:moveTo>
                  <a:cubicBezTo>
                    <a:pt x="152" y="0"/>
                    <a:pt x="0" y="151"/>
                    <a:pt x="0" y="333"/>
                  </a:cubicBezTo>
                  <a:lnTo>
                    <a:pt x="0" y="1454"/>
                  </a:lnTo>
                  <a:cubicBezTo>
                    <a:pt x="0" y="1636"/>
                    <a:pt x="149" y="1787"/>
                    <a:pt x="334" y="1787"/>
                  </a:cubicBezTo>
                  <a:lnTo>
                    <a:pt x="1244" y="1787"/>
                  </a:lnTo>
                  <a:cubicBezTo>
                    <a:pt x="1426" y="1787"/>
                    <a:pt x="1578" y="1636"/>
                    <a:pt x="1578" y="1454"/>
                  </a:cubicBezTo>
                  <a:lnTo>
                    <a:pt x="1578" y="333"/>
                  </a:lnTo>
                  <a:cubicBezTo>
                    <a:pt x="1578" y="151"/>
                    <a:pt x="1426" y="0"/>
                    <a:pt x="1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5060017" y="4100051"/>
              <a:ext cx="398718" cy="398785"/>
            </a:xfrm>
            <a:custGeom>
              <a:avLst/>
              <a:gdLst/>
              <a:ahLst/>
              <a:cxnLst/>
              <a:rect l="l" t="t" r="r" b="b"/>
              <a:pathLst>
                <a:path w="17930" h="17933" extrusionOk="0">
                  <a:moveTo>
                    <a:pt x="8702" y="1112"/>
                  </a:moveTo>
                  <a:lnTo>
                    <a:pt x="8702" y="1989"/>
                  </a:lnTo>
                  <a:lnTo>
                    <a:pt x="2712" y="1989"/>
                  </a:lnTo>
                  <a:lnTo>
                    <a:pt x="2712" y="1112"/>
                  </a:lnTo>
                  <a:close/>
                  <a:moveTo>
                    <a:pt x="17403" y="1897"/>
                  </a:moveTo>
                  <a:lnTo>
                    <a:pt x="17403" y="2634"/>
                  </a:lnTo>
                  <a:lnTo>
                    <a:pt x="16879" y="2634"/>
                  </a:lnTo>
                  <a:lnTo>
                    <a:pt x="16879" y="1897"/>
                  </a:lnTo>
                  <a:close/>
                  <a:moveTo>
                    <a:pt x="12220" y="3631"/>
                  </a:moveTo>
                  <a:cubicBezTo>
                    <a:pt x="12501" y="3631"/>
                    <a:pt x="12728" y="3858"/>
                    <a:pt x="12728" y="4138"/>
                  </a:cubicBezTo>
                  <a:cubicBezTo>
                    <a:pt x="12728" y="4418"/>
                    <a:pt x="12501" y="4645"/>
                    <a:pt x="12220" y="4645"/>
                  </a:cubicBezTo>
                  <a:cubicBezTo>
                    <a:pt x="11940" y="4645"/>
                    <a:pt x="11713" y="4418"/>
                    <a:pt x="11713" y="4138"/>
                  </a:cubicBezTo>
                  <a:cubicBezTo>
                    <a:pt x="11713" y="3858"/>
                    <a:pt x="11940" y="3631"/>
                    <a:pt x="12220" y="3631"/>
                  </a:cubicBezTo>
                  <a:close/>
                  <a:moveTo>
                    <a:pt x="17403" y="4931"/>
                  </a:moveTo>
                  <a:lnTo>
                    <a:pt x="17403" y="5665"/>
                  </a:lnTo>
                  <a:lnTo>
                    <a:pt x="16879" y="5665"/>
                  </a:lnTo>
                  <a:lnTo>
                    <a:pt x="16879" y="4931"/>
                  </a:lnTo>
                  <a:close/>
                  <a:moveTo>
                    <a:pt x="1051" y="5099"/>
                  </a:moveTo>
                  <a:lnTo>
                    <a:pt x="1051" y="5833"/>
                  </a:lnTo>
                  <a:lnTo>
                    <a:pt x="525" y="5833"/>
                  </a:lnTo>
                  <a:lnTo>
                    <a:pt x="525" y="5099"/>
                  </a:lnTo>
                  <a:close/>
                  <a:moveTo>
                    <a:pt x="1051" y="7707"/>
                  </a:moveTo>
                  <a:lnTo>
                    <a:pt x="1051" y="8441"/>
                  </a:lnTo>
                  <a:lnTo>
                    <a:pt x="525" y="8441"/>
                  </a:lnTo>
                  <a:lnTo>
                    <a:pt x="525" y="7707"/>
                  </a:lnTo>
                  <a:close/>
                  <a:moveTo>
                    <a:pt x="17403" y="7959"/>
                  </a:moveTo>
                  <a:lnTo>
                    <a:pt x="17403" y="8693"/>
                  </a:lnTo>
                  <a:lnTo>
                    <a:pt x="16879" y="8693"/>
                  </a:lnTo>
                  <a:lnTo>
                    <a:pt x="16879" y="7959"/>
                  </a:lnTo>
                  <a:close/>
                  <a:moveTo>
                    <a:pt x="17400" y="524"/>
                  </a:moveTo>
                  <a:lnTo>
                    <a:pt x="17400" y="1373"/>
                  </a:lnTo>
                  <a:lnTo>
                    <a:pt x="16683" y="1373"/>
                  </a:lnTo>
                  <a:cubicBezTo>
                    <a:pt x="16501" y="1373"/>
                    <a:pt x="16350" y="1521"/>
                    <a:pt x="16350" y="1704"/>
                  </a:cubicBezTo>
                  <a:lnTo>
                    <a:pt x="16350" y="2824"/>
                  </a:lnTo>
                  <a:cubicBezTo>
                    <a:pt x="16350" y="3006"/>
                    <a:pt x="16501" y="3157"/>
                    <a:pt x="16683" y="3157"/>
                  </a:cubicBezTo>
                  <a:lnTo>
                    <a:pt x="17400" y="3157"/>
                  </a:lnTo>
                  <a:lnTo>
                    <a:pt x="17400" y="4401"/>
                  </a:lnTo>
                  <a:lnTo>
                    <a:pt x="16683" y="4401"/>
                  </a:lnTo>
                  <a:cubicBezTo>
                    <a:pt x="16501" y="4401"/>
                    <a:pt x="16350" y="4553"/>
                    <a:pt x="16350" y="4735"/>
                  </a:cubicBezTo>
                  <a:lnTo>
                    <a:pt x="16350" y="5855"/>
                  </a:lnTo>
                  <a:cubicBezTo>
                    <a:pt x="16350" y="6037"/>
                    <a:pt x="16501" y="6186"/>
                    <a:pt x="16683" y="6186"/>
                  </a:cubicBezTo>
                  <a:lnTo>
                    <a:pt x="17400" y="6186"/>
                  </a:lnTo>
                  <a:lnTo>
                    <a:pt x="17400" y="7430"/>
                  </a:lnTo>
                  <a:lnTo>
                    <a:pt x="16683" y="7430"/>
                  </a:lnTo>
                  <a:cubicBezTo>
                    <a:pt x="16501" y="7430"/>
                    <a:pt x="16350" y="7581"/>
                    <a:pt x="16350" y="7763"/>
                  </a:cubicBezTo>
                  <a:lnTo>
                    <a:pt x="16350" y="8884"/>
                  </a:lnTo>
                  <a:cubicBezTo>
                    <a:pt x="16350" y="9066"/>
                    <a:pt x="16501" y="9217"/>
                    <a:pt x="16683" y="9217"/>
                  </a:cubicBezTo>
                  <a:lnTo>
                    <a:pt x="17400" y="9217"/>
                  </a:lnTo>
                  <a:lnTo>
                    <a:pt x="17400" y="11111"/>
                  </a:lnTo>
                  <a:lnTo>
                    <a:pt x="15736" y="11111"/>
                  </a:lnTo>
                  <a:lnTo>
                    <a:pt x="15736" y="10091"/>
                  </a:lnTo>
                  <a:cubicBezTo>
                    <a:pt x="15736" y="9948"/>
                    <a:pt x="15619" y="9828"/>
                    <a:pt x="15473" y="9828"/>
                  </a:cubicBezTo>
                  <a:cubicBezTo>
                    <a:pt x="15330" y="9828"/>
                    <a:pt x="15212" y="9948"/>
                    <a:pt x="15212" y="10091"/>
                  </a:cubicBezTo>
                  <a:lnTo>
                    <a:pt x="15212" y="11111"/>
                  </a:lnTo>
                  <a:lnTo>
                    <a:pt x="9223" y="11111"/>
                  </a:lnTo>
                  <a:lnTo>
                    <a:pt x="9223" y="4393"/>
                  </a:lnTo>
                  <a:lnTo>
                    <a:pt x="11220" y="4393"/>
                  </a:lnTo>
                  <a:lnTo>
                    <a:pt x="11220" y="4401"/>
                  </a:lnTo>
                  <a:cubicBezTo>
                    <a:pt x="11335" y="4841"/>
                    <a:pt x="11741" y="5172"/>
                    <a:pt x="12218" y="5172"/>
                  </a:cubicBezTo>
                  <a:cubicBezTo>
                    <a:pt x="12697" y="5172"/>
                    <a:pt x="13100" y="4841"/>
                    <a:pt x="13215" y="4401"/>
                  </a:cubicBezTo>
                  <a:lnTo>
                    <a:pt x="15212" y="4401"/>
                  </a:lnTo>
                  <a:lnTo>
                    <a:pt x="15212" y="8965"/>
                  </a:lnTo>
                  <a:cubicBezTo>
                    <a:pt x="15212" y="9108"/>
                    <a:pt x="15330" y="9225"/>
                    <a:pt x="15473" y="9225"/>
                  </a:cubicBezTo>
                  <a:cubicBezTo>
                    <a:pt x="15619" y="9225"/>
                    <a:pt x="15736" y="9108"/>
                    <a:pt x="15736" y="8965"/>
                  </a:cubicBezTo>
                  <a:lnTo>
                    <a:pt x="15736" y="524"/>
                  </a:lnTo>
                  <a:close/>
                  <a:moveTo>
                    <a:pt x="2189" y="3631"/>
                  </a:moveTo>
                  <a:lnTo>
                    <a:pt x="2189" y="11116"/>
                  </a:lnTo>
                  <a:lnTo>
                    <a:pt x="525" y="11116"/>
                  </a:lnTo>
                  <a:lnTo>
                    <a:pt x="525" y="8970"/>
                  </a:lnTo>
                  <a:lnTo>
                    <a:pt x="1242" y="8970"/>
                  </a:lnTo>
                  <a:cubicBezTo>
                    <a:pt x="1424" y="8970"/>
                    <a:pt x="1575" y="8819"/>
                    <a:pt x="1575" y="8637"/>
                  </a:cubicBezTo>
                  <a:lnTo>
                    <a:pt x="1575" y="7516"/>
                  </a:lnTo>
                  <a:cubicBezTo>
                    <a:pt x="1575" y="7334"/>
                    <a:pt x="1424" y="7186"/>
                    <a:pt x="1242" y="7186"/>
                  </a:cubicBezTo>
                  <a:lnTo>
                    <a:pt x="525" y="7186"/>
                  </a:lnTo>
                  <a:lnTo>
                    <a:pt x="525" y="6359"/>
                  </a:lnTo>
                  <a:lnTo>
                    <a:pt x="1242" y="6359"/>
                  </a:lnTo>
                  <a:cubicBezTo>
                    <a:pt x="1424" y="6359"/>
                    <a:pt x="1575" y="6208"/>
                    <a:pt x="1575" y="6026"/>
                  </a:cubicBezTo>
                  <a:lnTo>
                    <a:pt x="1575" y="4906"/>
                  </a:lnTo>
                  <a:cubicBezTo>
                    <a:pt x="1575" y="4723"/>
                    <a:pt x="1424" y="4572"/>
                    <a:pt x="1242" y="4572"/>
                  </a:cubicBezTo>
                  <a:lnTo>
                    <a:pt x="525" y="4572"/>
                  </a:lnTo>
                  <a:lnTo>
                    <a:pt x="525" y="3631"/>
                  </a:lnTo>
                  <a:close/>
                  <a:moveTo>
                    <a:pt x="8702" y="2513"/>
                  </a:moveTo>
                  <a:lnTo>
                    <a:pt x="8702" y="11116"/>
                  </a:lnTo>
                  <a:lnTo>
                    <a:pt x="2712" y="11116"/>
                  </a:lnTo>
                  <a:lnTo>
                    <a:pt x="2712" y="2513"/>
                  </a:lnTo>
                  <a:close/>
                  <a:moveTo>
                    <a:pt x="17406" y="11640"/>
                  </a:moveTo>
                  <a:lnTo>
                    <a:pt x="17406" y="13002"/>
                  </a:lnTo>
                  <a:cubicBezTo>
                    <a:pt x="17112" y="13060"/>
                    <a:pt x="16927" y="13212"/>
                    <a:pt x="16776" y="13341"/>
                  </a:cubicBezTo>
                  <a:cubicBezTo>
                    <a:pt x="16607" y="13481"/>
                    <a:pt x="16487" y="13581"/>
                    <a:pt x="16221" y="13581"/>
                  </a:cubicBezTo>
                  <a:cubicBezTo>
                    <a:pt x="15955" y="13581"/>
                    <a:pt x="15831" y="13481"/>
                    <a:pt x="15663" y="13341"/>
                  </a:cubicBezTo>
                  <a:cubicBezTo>
                    <a:pt x="15470" y="13181"/>
                    <a:pt x="15229" y="12976"/>
                    <a:pt x="14770" y="12976"/>
                  </a:cubicBezTo>
                  <a:cubicBezTo>
                    <a:pt x="14310" y="12976"/>
                    <a:pt x="14069" y="13181"/>
                    <a:pt x="13876" y="13341"/>
                  </a:cubicBezTo>
                  <a:cubicBezTo>
                    <a:pt x="13708" y="13481"/>
                    <a:pt x="13588" y="13581"/>
                    <a:pt x="13321" y="13581"/>
                  </a:cubicBezTo>
                  <a:cubicBezTo>
                    <a:pt x="13055" y="13581"/>
                    <a:pt x="12932" y="13481"/>
                    <a:pt x="12764" y="13341"/>
                  </a:cubicBezTo>
                  <a:cubicBezTo>
                    <a:pt x="12571" y="13181"/>
                    <a:pt x="12330" y="12976"/>
                    <a:pt x="11870" y="12976"/>
                  </a:cubicBezTo>
                  <a:cubicBezTo>
                    <a:pt x="11411" y="12976"/>
                    <a:pt x="11170" y="13181"/>
                    <a:pt x="10977" y="13341"/>
                  </a:cubicBezTo>
                  <a:cubicBezTo>
                    <a:pt x="10809" y="13481"/>
                    <a:pt x="10688" y="13581"/>
                    <a:pt x="10422" y="13581"/>
                  </a:cubicBezTo>
                  <a:cubicBezTo>
                    <a:pt x="10156" y="13581"/>
                    <a:pt x="10033" y="13481"/>
                    <a:pt x="9864" y="13341"/>
                  </a:cubicBezTo>
                  <a:cubicBezTo>
                    <a:pt x="9671" y="13181"/>
                    <a:pt x="9430" y="12976"/>
                    <a:pt x="8971" y="12976"/>
                  </a:cubicBezTo>
                  <a:cubicBezTo>
                    <a:pt x="8511" y="12976"/>
                    <a:pt x="8270" y="13181"/>
                    <a:pt x="8077" y="13341"/>
                  </a:cubicBezTo>
                  <a:cubicBezTo>
                    <a:pt x="7909" y="13481"/>
                    <a:pt x="7789" y="13581"/>
                    <a:pt x="7522" y="13581"/>
                  </a:cubicBezTo>
                  <a:cubicBezTo>
                    <a:pt x="7256" y="13581"/>
                    <a:pt x="7133" y="13481"/>
                    <a:pt x="6965" y="13341"/>
                  </a:cubicBezTo>
                  <a:cubicBezTo>
                    <a:pt x="6772" y="13181"/>
                    <a:pt x="6531" y="12976"/>
                    <a:pt x="6071" y="12976"/>
                  </a:cubicBezTo>
                  <a:cubicBezTo>
                    <a:pt x="5612" y="12976"/>
                    <a:pt x="5371" y="13181"/>
                    <a:pt x="5178" y="13341"/>
                  </a:cubicBezTo>
                  <a:cubicBezTo>
                    <a:pt x="5010" y="13481"/>
                    <a:pt x="4889" y="13581"/>
                    <a:pt x="4623" y="13581"/>
                  </a:cubicBezTo>
                  <a:cubicBezTo>
                    <a:pt x="4357" y="13581"/>
                    <a:pt x="4234" y="13481"/>
                    <a:pt x="4066" y="13341"/>
                  </a:cubicBezTo>
                  <a:cubicBezTo>
                    <a:pt x="3872" y="13181"/>
                    <a:pt x="3631" y="12976"/>
                    <a:pt x="3172" y="12976"/>
                  </a:cubicBezTo>
                  <a:cubicBezTo>
                    <a:pt x="3133" y="12976"/>
                    <a:pt x="3096" y="12976"/>
                    <a:pt x="3057" y="12979"/>
                  </a:cubicBezTo>
                  <a:cubicBezTo>
                    <a:pt x="2914" y="12990"/>
                    <a:pt x="2805" y="13116"/>
                    <a:pt x="2816" y="13265"/>
                  </a:cubicBezTo>
                  <a:cubicBezTo>
                    <a:pt x="2824" y="13401"/>
                    <a:pt x="2939" y="13507"/>
                    <a:pt x="3078" y="13507"/>
                  </a:cubicBezTo>
                  <a:cubicBezTo>
                    <a:pt x="3085" y="13507"/>
                    <a:pt x="3092" y="13506"/>
                    <a:pt x="3099" y="13506"/>
                  </a:cubicBezTo>
                  <a:cubicBezTo>
                    <a:pt x="3124" y="13503"/>
                    <a:pt x="3147" y="13503"/>
                    <a:pt x="3172" y="13503"/>
                  </a:cubicBezTo>
                  <a:cubicBezTo>
                    <a:pt x="3438" y="13503"/>
                    <a:pt x="3561" y="13604"/>
                    <a:pt x="3729" y="13744"/>
                  </a:cubicBezTo>
                  <a:cubicBezTo>
                    <a:pt x="3923" y="13904"/>
                    <a:pt x="4164" y="14108"/>
                    <a:pt x="4623" y="14108"/>
                  </a:cubicBezTo>
                  <a:cubicBezTo>
                    <a:pt x="5080" y="14108"/>
                    <a:pt x="5323" y="13904"/>
                    <a:pt x="5514" y="13744"/>
                  </a:cubicBezTo>
                  <a:cubicBezTo>
                    <a:pt x="5682" y="13604"/>
                    <a:pt x="5805" y="13503"/>
                    <a:pt x="6071" y="13503"/>
                  </a:cubicBezTo>
                  <a:cubicBezTo>
                    <a:pt x="6337" y="13503"/>
                    <a:pt x="6461" y="13604"/>
                    <a:pt x="6629" y="13744"/>
                  </a:cubicBezTo>
                  <a:cubicBezTo>
                    <a:pt x="6822" y="13904"/>
                    <a:pt x="7063" y="14108"/>
                    <a:pt x="7522" y="14108"/>
                  </a:cubicBezTo>
                  <a:cubicBezTo>
                    <a:pt x="7979" y="14108"/>
                    <a:pt x="8223" y="13904"/>
                    <a:pt x="8413" y="13744"/>
                  </a:cubicBezTo>
                  <a:cubicBezTo>
                    <a:pt x="8581" y="13604"/>
                    <a:pt x="8705" y="13503"/>
                    <a:pt x="8971" y="13503"/>
                  </a:cubicBezTo>
                  <a:cubicBezTo>
                    <a:pt x="9237" y="13503"/>
                    <a:pt x="9360" y="13604"/>
                    <a:pt x="9528" y="13744"/>
                  </a:cubicBezTo>
                  <a:cubicBezTo>
                    <a:pt x="9722" y="13904"/>
                    <a:pt x="9963" y="14108"/>
                    <a:pt x="10422" y="14108"/>
                  </a:cubicBezTo>
                  <a:cubicBezTo>
                    <a:pt x="10879" y="14108"/>
                    <a:pt x="11122" y="13904"/>
                    <a:pt x="11313" y="13744"/>
                  </a:cubicBezTo>
                  <a:cubicBezTo>
                    <a:pt x="11481" y="13604"/>
                    <a:pt x="11604" y="13503"/>
                    <a:pt x="11870" y="13503"/>
                  </a:cubicBezTo>
                  <a:cubicBezTo>
                    <a:pt x="12136" y="13503"/>
                    <a:pt x="12260" y="13604"/>
                    <a:pt x="12428" y="13744"/>
                  </a:cubicBezTo>
                  <a:cubicBezTo>
                    <a:pt x="12621" y="13904"/>
                    <a:pt x="12862" y="14108"/>
                    <a:pt x="13321" y="14108"/>
                  </a:cubicBezTo>
                  <a:cubicBezTo>
                    <a:pt x="13778" y="14108"/>
                    <a:pt x="14022" y="13904"/>
                    <a:pt x="14212" y="13744"/>
                  </a:cubicBezTo>
                  <a:cubicBezTo>
                    <a:pt x="14380" y="13604"/>
                    <a:pt x="14504" y="13503"/>
                    <a:pt x="14770" y="13503"/>
                  </a:cubicBezTo>
                  <a:cubicBezTo>
                    <a:pt x="15036" y="13503"/>
                    <a:pt x="15159" y="13604"/>
                    <a:pt x="15327" y="13744"/>
                  </a:cubicBezTo>
                  <a:cubicBezTo>
                    <a:pt x="15521" y="13904"/>
                    <a:pt x="15761" y="14108"/>
                    <a:pt x="16221" y="14108"/>
                  </a:cubicBezTo>
                  <a:cubicBezTo>
                    <a:pt x="16678" y="14108"/>
                    <a:pt x="16921" y="13904"/>
                    <a:pt x="17112" y="13744"/>
                  </a:cubicBezTo>
                  <a:cubicBezTo>
                    <a:pt x="17215" y="13660"/>
                    <a:pt x="17299" y="13590"/>
                    <a:pt x="17406" y="13548"/>
                  </a:cubicBezTo>
                  <a:lnTo>
                    <a:pt x="17406" y="13548"/>
                  </a:lnTo>
                  <a:lnTo>
                    <a:pt x="17403" y="16615"/>
                  </a:lnTo>
                  <a:cubicBezTo>
                    <a:pt x="17403" y="17050"/>
                    <a:pt x="17050" y="17403"/>
                    <a:pt x="16616" y="17403"/>
                  </a:cubicBezTo>
                  <a:lnTo>
                    <a:pt x="1312" y="17403"/>
                  </a:lnTo>
                  <a:cubicBezTo>
                    <a:pt x="878" y="17403"/>
                    <a:pt x="525" y="17050"/>
                    <a:pt x="525" y="16615"/>
                  </a:cubicBezTo>
                  <a:lnTo>
                    <a:pt x="525" y="13548"/>
                  </a:lnTo>
                  <a:cubicBezTo>
                    <a:pt x="634" y="13590"/>
                    <a:pt x="718" y="13660"/>
                    <a:pt x="819" y="13744"/>
                  </a:cubicBezTo>
                  <a:cubicBezTo>
                    <a:pt x="1012" y="13904"/>
                    <a:pt x="1253" y="14108"/>
                    <a:pt x="1712" y="14108"/>
                  </a:cubicBezTo>
                  <a:cubicBezTo>
                    <a:pt x="1892" y="14108"/>
                    <a:pt x="2049" y="14077"/>
                    <a:pt x="2194" y="14016"/>
                  </a:cubicBezTo>
                  <a:cubicBezTo>
                    <a:pt x="2329" y="13960"/>
                    <a:pt x="2390" y="13806"/>
                    <a:pt x="2334" y="13674"/>
                  </a:cubicBezTo>
                  <a:cubicBezTo>
                    <a:pt x="2292" y="13573"/>
                    <a:pt x="2195" y="13513"/>
                    <a:pt x="2094" y="13513"/>
                  </a:cubicBezTo>
                  <a:cubicBezTo>
                    <a:pt x="2060" y="13513"/>
                    <a:pt x="2025" y="13520"/>
                    <a:pt x="1992" y="13534"/>
                  </a:cubicBezTo>
                  <a:cubicBezTo>
                    <a:pt x="1911" y="13567"/>
                    <a:pt x="1822" y="13581"/>
                    <a:pt x="1715" y="13581"/>
                  </a:cubicBezTo>
                  <a:cubicBezTo>
                    <a:pt x="1449" y="13581"/>
                    <a:pt x="1326" y="13481"/>
                    <a:pt x="1158" y="13341"/>
                  </a:cubicBezTo>
                  <a:cubicBezTo>
                    <a:pt x="1004" y="13212"/>
                    <a:pt x="822" y="13060"/>
                    <a:pt x="527" y="13002"/>
                  </a:cubicBezTo>
                  <a:lnTo>
                    <a:pt x="527" y="11640"/>
                  </a:lnTo>
                  <a:close/>
                  <a:moveTo>
                    <a:pt x="15479" y="0"/>
                  </a:moveTo>
                  <a:cubicBezTo>
                    <a:pt x="15333" y="0"/>
                    <a:pt x="15215" y="118"/>
                    <a:pt x="15215" y="261"/>
                  </a:cubicBezTo>
                  <a:lnTo>
                    <a:pt x="15215" y="3589"/>
                  </a:lnTo>
                  <a:lnTo>
                    <a:pt x="12932" y="1743"/>
                  </a:lnTo>
                  <a:cubicBezTo>
                    <a:pt x="12887" y="1704"/>
                    <a:pt x="12826" y="1684"/>
                    <a:pt x="12767" y="1684"/>
                  </a:cubicBezTo>
                  <a:lnTo>
                    <a:pt x="11674" y="1684"/>
                  </a:lnTo>
                  <a:cubicBezTo>
                    <a:pt x="11615" y="1684"/>
                    <a:pt x="11557" y="1704"/>
                    <a:pt x="11509" y="1743"/>
                  </a:cubicBezTo>
                  <a:lnTo>
                    <a:pt x="10918" y="2222"/>
                  </a:lnTo>
                  <a:cubicBezTo>
                    <a:pt x="10806" y="2314"/>
                    <a:pt x="10789" y="2480"/>
                    <a:pt x="10879" y="2592"/>
                  </a:cubicBezTo>
                  <a:cubicBezTo>
                    <a:pt x="10931" y="2655"/>
                    <a:pt x="11006" y="2688"/>
                    <a:pt x="11082" y="2688"/>
                  </a:cubicBezTo>
                  <a:cubicBezTo>
                    <a:pt x="11141" y="2688"/>
                    <a:pt x="11200" y="2668"/>
                    <a:pt x="11248" y="2628"/>
                  </a:cubicBezTo>
                  <a:lnTo>
                    <a:pt x="11769" y="2208"/>
                  </a:lnTo>
                  <a:lnTo>
                    <a:pt x="12677" y="2208"/>
                  </a:lnTo>
                  <a:lnTo>
                    <a:pt x="14736" y="3875"/>
                  </a:lnTo>
                  <a:lnTo>
                    <a:pt x="13218" y="3875"/>
                  </a:lnTo>
                  <a:cubicBezTo>
                    <a:pt x="13103" y="3435"/>
                    <a:pt x="12697" y="3104"/>
                    <a:pt x="12220" y="3104"/>
                  </a:cubicBezTo>
                  <a:cubicBezTo>
                    <a:pt x="11741" y="3104"/>
                    <a:pt x="11338" y="3435"/>
                    <a:pt x="11223" y="3875"/>
                  </a:cubicBezTo>
                  <a:lnTo>
                    <a:pt x="9708" y="3875"/>
                  </a:lnTo>
                  <a:lnTo>
                    <a:pt x="10374" y="3337"/>
                  </a:lnTo>
                  <a:cubicBezTo>
                    <a:pt x="10486" y="3244"/>
                    <a:pt x="10506" y="3082"/>
                    <a:pt x="10414" y="2970"/>
                  </a:cubicBezTo>
                  <a:cubicBezTo>
                    <a:pt x="10362" y="2906"/>
                    <a:pt x="10286" y="2872"/>
                    <a:pt x="10210" y="2872"/>
                  </a:cubicBezTo>
                  <a:cubicBezTo>
                    <a:pt x="10152" y="2872"/>
                    <a:pt x="10095" y="2891"/>
                    <a:pt x="10047" y="2931"/>
                  </a:cubicBezTo>
                  <a:lnTo>
                    <a:pt x="9226" y="3592"/>
                  </a:lnTo>
                  <a:lnTo>
                    <a:pt x="9226" y="855"/>
                  </a:lnTo>
                  <a:cubicBezTo>
                    <a:pt x="9226" y="709"/>
                    <a:pt x="9108" y="591"/>
                    <a:pt x="8965" y="591"/>
                  </a:cubicBezTo>
                  <a:lnTo>
                    <a:pt x="2452" y="591"/>
                  </a:lnTo>
                  <a:cubicBezTo>
                    <a:pt x="2306" y="591"/>
                    <a:pt x="2189" y="709"/>
                    <a:pt x="2189" y="855"/>
                  </a:cubicBezTo>
                  <a:lnTo>
                    <a:pt x="2189" y="3110"/>
                  </a:lnTo>
                  <a:lnTo>
                    <a:pt x="261" y="3110"/>
                  </a:lnTo>
                  <a:cubicBezTo>
                    <a:pt x="118" y="3110"/>
                    <a:pt x="1" y="3227"/>
                    <a:pt x="1" y="3370"/>
                  </a:cubicBezTo>
                  <a:lnTo>
                    <a:pt x="1" y="16618"/>
                  </a:lnTo>
                  <a:cubicBezTo>
                    <a:pt x="1" y="17344"/>
                    <a:pt x="589" y="17932"/>
                    <a:pt x="1312" y="17932"/>
                  </a:cubicBezTo>
                  <a:lnTo>
                    <a:pt x="16616" y="17932"/>
                  </a:lnTo>
                  <a:cubicBezTo>
                    <a:pt x="17341" y="17932"/>
                    <a:pt x="17930" y="17344"/>
                    <a:pt x="17930" y="16618"/>
                  </a:cubicBezTo>
                  <a:lnTo>
                    <a:pt x="17930" y="266"/>
                  </a:lnTo>
                  <a:cubicBezTo>
                    <a:pt x="17930" y="118"/>
                    <a:pt x="17809" y="0"/>
                    <a:pt x="17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4" name="Google Shape;2324;p71"/>
          <p:cNvSpPr/>
          <p:nvPr/>
        </p:nvSpPr>
        <p:spPr>
          <a:xfrm>
            <a:off x="6666379" y="4178987"/>
            <a:ext cx="398785" cy="309257"/>
          </a:xfrm>
          <a:custGeom>
            <a:avLst/>
            <a:gdLst/>
            <a:ahLst/>
            <a:cxnLst/>
            <a:rect l="l" t="t" r="r" b="b"/>
            <a:pathLst>
              <a:path w="17933" h="13907" extrusionOk="0">
                <a:moveTo>
                  <a:pt x="2908" y="2312"/>
                </a:moveTo>
                <a:lnTo>
                  <a:pt x="2908" y="3012"/>
                </a:lnTo>
                <a:lnTo>
                  <a:pt x="527" y="3012"/>
                </a:lnTo>
                <a:lnTo>
                  <a:pt x="527" y="2312"/>
                </a:lnTo>
                <a:close/>
                <a:moveTo>
                  <a:pt x="2908" y="3539"/>
                </a:moveTo>
                <a:lnTo>
                  <a:pt x="2908" y="4239"/>
                </a:lnTo>
                <a:lnTo>
                  <a:pt x="527" y="4239"/>
                </a:lnTo>
                <a:lnTo>
                  <a:pt x="527" y="3539"/>
                </a:lnTo>
                <a:close/>
                <a:moveTo>
                  <a:pt x="2908" y="4763"/>
                </a:moveTo>
                <a:lnTo>
                  <a:pt x="2908" y="5463"/>
                </a:lnTo>
                <a:lnTo>
                  <a:pt x="527" y="5463"/>
                </a:lnTo>
                <a:lnTo>
                  <a:pt x="527" y="4763"/>
                </a:lnTo>
                <a:close/>
                <a:moveTo>
                  <a:pt x="2908" y="5990"/>
                </a:moveTo>
                <a:lnTo>
                  <a:pt x="2908" y="6690"/>
                </a:lnTo>
                <a:lnTo>
                  <a:pt x="527" y="6690"/>
                </a:lnTo>
                <a:lnTo>
                  <a:pt x="527" y="5990"/>
                </a:lnTo>
                <a:close/>
                <a:moveTo>
                  <a:pt x="2908" y="7214"/>
                </a:moveTo>
                <a:lnTo>
                  <a:pt x="2908" y="7914"/>
                </a:lnTo>
                <a:lnTo>
                  <a:pt x="527" y="7914"/>
                </a:lnTo>
                <a:lnTo>
                  <a:pt x="527" y="7214"/>
                </a:lnTo>
                <a:close/>
                <a:moveTo>
                  <a:pt x="2908" y="8441"/>
                </a:moveTo>
                <a:lnTo>
                  <a:pt x="2908" y="9141"/>
                </a:lnTo>
                <a:lnTo>
                  <a:pt x="527" y="9141"/>
                </a:lnTo>
                <a:lnTo>
                  <a:pt x="527" y="8441"/>
                </a:lnTo>
                <a:close/>
                <a:moveTo>
                  <a:pt x="2908" y="9665"/>
                </a:moveTo>
                <a:lnTo>
                  <a:pt x="2908" y="10366"/>
                </a:lnTo>
                <a:lnTo>
                  <a:pt x="527" y="10366"/>
                </a:lnTo>
                <a:lnTo>
                  <a:pt x="527" y="9665"/>
                </a:lnTo>
                <a:close/>
                <a:moveTo>
                  <a:pt x="17406" y="3026"/>
                </a:moveTo>
                <a:lnTo>
                  <a:pt x="17406" y="10906"/>
                </a:lnTo>
                <a:lnTo>
                  <a:pt x="16677" y="10906"/>
                </a:lnTo>
                <a:cubicBezTo>
                  <a:pt x="16406" y="10906"/>
                  <a:pt x="16182" y="10682"/>
                  <a:pt x="16182" y="10408"/>
                </a:cubicBezTo>
                <a:lnTo>
                  <a:pt x="16182" y="3525"/>
                </a:lnTo>
                <a:cubicBezTo>
                  <a:pt x="16182" y="3250"/>
                  <a:pt x="16406" y="3026"/>
                  <a:pt x="16677" y="3026"/>
                </a:cubicBezTo>
                <a:close/>
                <a:moveTo>
                  <a:pt x="2908" y="10892"/>
                </a:moveTo>
                <a:lnTo>
                  <a:pt x="2908" y="11593"/>
                </a:lnTo>
                <a:lnTo>
                  <a:pt x="527" y="11593"/>
                </a:lnTo>
                <a:lnTo>
                  <a:pt x="527" y="10892"/>
                </a:lnTo>
                <a:close/>
                <a:moveTo>
                  <a:pt x="7971" y="1961"/>
                </a:moveTo>
                <a:cubicBezTo>
                  <a:pt x="8114" y="1961"/>
                  <a:pt x="8231" y="2082"/>
                  <a:pt x="8231" y="2225"/>
                </a:cubicBezTo>
                <a:lnTo>
                  <a:pt x="8231" y="11679"/>
                </a:lnTo>
                <a:cubicBezTo>
                  <a:pt x="8231" y="11828"/>
                  <a:pt x="8114" y="11943"/>
                  <a:pt x="7971" y="11943"/>
                </a:cubicBezTo>
                <a:cubicBezTo>
                  <a:pt x="7825" y="11943"/>
                  <a:pt x="7707" y="11822"/>
                  <a:pt x="7707" y="11679"/>
                </a:cubicBezTo>
                <a:lnTo>
                  <a:pt x="7707" y="2225"/>
                </a:lnTo>
                <a:cubicBezTo>
                  <a:pt x="7707" y="2082"/>
                  <a:pt x="7825" y="1961"/>
                  <a:pt x="7971" y="1961"/>
                </a:cubicBezTo>
                <a:close/>
                <a:moveTo>
                  <a:pt x="9021" y="1961"/>
                </a:moveTo>
                <a:cubicBezTo>
                  <a:pt x="9164" y="1961"/>
                  <a:pt x="9282" y="2082"/>
                  <a:pt x="9282" y="2225"/>
                </a:cubicBezTo>
                <a:lnTo>
                  <a:pt x="9282" y="11679"/>
                </a:lnTo>
                <a:cubicBezTo>
                  <a:pt x="9282" y="11828"/>
                  <a:pt x="9164" y="11943"/>
                  <a:pt x="9021" y="11943"/>
                </a:cubicBezTo>
                <a:cubicBezTo>
                  <a:pt x="8875" y="11943"/>
                  <a:pt x="8758" y="11822"/>
                  <a:pt x="8758" y="11679"/>
                </a:cubicBezTo>
                <a:lnTo>
                  <a:pt x="8758" y="2225"/>
                </a:lnTo>
                <a:cubicBezTo>
                  <a:pt x="8758" y="2082"/>
                  <a:pt x="8875" y="1961"/>
                  <a:pt x="9021" y="1961"/>
                </a:cubicBezTo>
                <a:close/>
                <a:moveTo>
                  <a:pt x="11122" y="1961"/>
                </a:moveTo>
                <a:cubicBezTo>
                  <a:pt x="11265" y="1961"/>
                  <a:pt x="11383" y="2082"/>
                  <a:pt x="11383" y="2225"/>
                </a:cubicBezTo>
                <a:lnTo>
                  <a:pt x="11383" y="11679"/>
                </a:lnTo>
                <a:cubicBezTo>
                  <a:pt x="11383" y="11828"/>
                  <a:pt x="11265" y="11943"/>
                  <a:pt x="11122" y="11943"/>
                </a:cubicBezTo>
                <a:cubicBezTo>
                  <a:pt x="10977" y="11943"/>
                  <a:pt x="10859" y="11822"/>
                  <a:pt x="10859" y="11679"/>
                </a:cubicBezTo>
                <a:lnTo>
                  <a:pt x="10859" y="11436"/>
                </a:lnTo>
                <a:cubicBezTo>
                  <a:pt x="10859" y="11290"/>
                  <a:pt x="10738" y="11172"/>
                  <a:pt x="10596" y="11172"/>
                </a:cubicBezTo>
                <a:cubicBezTo>
                  <a:pt x="10453" y="11172"/>
                  <a:pt x="10332" y="11290"/>
                  <a:pt x="10332" y="11436"/>
                </a:cubicBezTo>
                <a:lnTo>
                  <a:pt x="10332" y="11679"/>
                </a:lnTo>
                <a:cubicBezTo>
                  <a:pt x="10332" y="11822"/>
                  <a:pt x="10215" y="11943"/>
                  <a:pt x="10072" y="11943"/>
                </a:cubicBezTo>
                <a:cubicBezTo>
                  <a:pt x="9926" y="11943"/>
                  <a:pt x="9808" y="11822"/>
                  <a:pt x="9808" y="11679"/>
                </a:cubicBezTo>
                <a:lnTo>
                  <a:pt x="9808" y="2225"/>
                </a:lnTo>
                <a:cubicBezTo>
                  <a:pt x="9808" y="2082"/>
                  <a:pt x="9926" y="1961"/>
                  <a:pt x="10072" y="1961"/>
                </a:cubicBezTo>
                <a:cubicBezTo>
                  <a:pt x="10215" y="1961"/>
                  <a:pt x="10332" y="2082"/>
                  <a:pt x="10332" y="2225"/>
                </a:cubicBezTo>
                <a:lnTo>
                  <a:pt x="10332" y="10293"/>
                </a:lnTo>
                <a:cubicBezTo>
                  <a:pt x="10332" y="10436"/>
                  <a:pt x="10453" y="10556"/>
                  <a:pt x="10596" y="10556"/>
                </a:cubicBezTo>
                <a:cubicBezTo>
                  <a:pt x="10738" y="10556"/>
                  <a:pt x="10859" y="10436"/>
                  <a:pt x="10859" y="10293"/>
                </a:cubicBezTo>
                <a:lnTo>
                  <a:pt x="10859" y="2225"/>
                </a:lnTo>
                <a:cubicBezTo>
                  <a:pt x="10859" y="2082"/>
                  <a:pt x="10977" y="1961"/>
                  <a:pt x="11122" y="1961"/>
                </a:cubicBezTo>
                <a:close/>
                <a:moveTo>
                  <a:pt x="12173" y="1961"/>
                </a:moveTo>
                <a:cubicBezTo>
                  <a:pt x="12316" y="1961"/>
                  <a:pt x="12433" y="2082"/>
                  <a:pt x="12433" y="2225"/>
                </a:cubicBezTo>
                <a:lnTo>
                  <a:pt x="12433" y="11679"/>
                </a:lnTo>
                <a:cubicBezTo>
                  <a:pt x="12433" y="11828"/>
                  <a:pt x="12316" y="11943"/>
                  <a:pt x="12173" y="11943"/>
                </a:cubicBezTo>
                <a:cubicBezTo>
                  <a:pt x="12027" y="11943"/>
                  <a:pt x="11909" y="11822"/>
                  <a:pt x="11909" y="11679"/>
                </a:cubicBezTo>
                <a:lnTo>
                  <a:pt x="11909" y="2225"/>
                </a:lnTo>
                <a:cubicBezTo>
                  <a:pt x="11909" y="2082"/>
                  <a:pt x="12027" y="1961"/>
                  <a:pt x="12173" y="1961"/>
                </a:cubicBezTo>
                <a:close/>
                <a:moveTo>
                  <a:pt x="13223" y="1961"/>
                </a:moveTo>
                <a:cubicBezTo>
                  <a:pt x="13366" y="1961"/>
                  <a:pt x="13484" y="2082"/>
                  <a:pt x="13484" y="2225"/>
                </a:cubicBezTo>
                <a:lnTo>
                  <a:pt x="13484" y="11679"/>
                </a:lnTo>
                <a:cubicBezTo>
                  <a:pt x="13484" y="11828"/>
                  <a:pt x="13366" y="11943"/>
                  <a:pt x="13223" y="11943"/>
                </a:cubicBezTo>
                <a:cubicBezTo>
                  <a:pt x="13078" y="11943"/>
                  <a:pt x="12960" y="11822"/>
                  <a:pt x="12960" y="11679"/>
                </a:cubicBezTo>
                <a:lnTo>
                  <a:pt x="12960" y="2225"/>
                </a:lnTo>
                <a:cubicBezTo>
                  <a:pt x="12960" y="2082"/>
                  <a:pt x="13078" y="1961"/>
                  <a:pt x="13223" y="1961"/>
                </a:cubicBezTo>
                <a:close/>
                <a:moveTo>
                  <a:pt x="6744" y="521"/>
                </a:moveTo>
                <a:cubicBezTo>
                  <a:pt x="6985" y="521"/>
                  <a:pt x="7181" y="718"/>
                  <a:pt x="7181" y="961"/>
                </a:cubicBezTo>
                <a:lnTo>
                  <a:pt x="7181" y="12940"/>
                </a:lnTo>
                <a:cubicBezTo>
                  <a:pt x="7181" y="13181"/>
                  <a:pt x="6985" y="13377"/>
                  <a:pt x="6744" y="13377"/>
                </a:cubicBezTo>
                <a:lnTo>
                  <a:pt x="4505" y="13377"/>
                </a:lnTo>
                <a:lnTo>
                  <a:pt x="4505" y="12422"/>
                </a:lnTo>
                <a:cubicBezTo>
                  <a:pt x="4505" y="12279"/>
                  <a:pt x="4388" y="12158"/>
                  <a:pt x="4245" y="12158"/>
                </a:cubicBezTo>
                <a:cubicBezTo>
                  <a:pt x="4099" y="12158"/>
                  <a:pt x="3981" y="12279"/>
                  <a:pt x="3981" y="12422"/>
                </a:cubicBezTo>
                <a:lnTo>
                  <a:pt x="3981" y="12901"/>
                </a:lnTo>
                <a:lnTo>
                  <a:pt x="729" y="12901"/>
                </a:lnTo>
                <a:cubicBezTo>
                  <a:pt x="617" y="12901"/>
                  <a:pt x="524" y="12811"/>
                  <a:pt x="524" y="12699"/>
                </a:cubicBezTo>
                <a:lnTo>
                  <a:pt x="524" y="12116"/>
                </a:lnTo>
                <a:lnTo>
                  <a:pt x="3169" y="12116"/>
                </a:lnTo>
                <a:cubicBezTo>
                  <a:pt x="3312" y="12116"/>
                  <a:pt x="3432" y="11999"/>
                  <a:pt x="3432" y="11853"/>
                </a:cubicBezTo>
                <a:lnTo>
                  <a:pt x="3432" y="2048"/>
                </a:lnTo>
                <a:cubicBezTo>
                  <a:pt x="3432" y="1905"/>
                  <a:pt x="3312" y="1788"/>
                  <a:pt x="3169" y="1788"/>
                </a:cubicBezTo>
                <a:lnTo>
                  <a:pt x="524" y="1788"/>
                </a:lnTo>
                <a:lnTo>
                  <a:pt x="524" y="1230"/>
                </a:lnTo>
                <a:cubicBezTo>
                  <a:pt x="524" y="1118"/>
                  <a:pt x="617" y="1026"/>
                  <a:pt x="729" y="1026"/>
                </a:cubicBezTo>
                <a:lnTo>
                  <a:pt x="3981" y="1026"/>
                </a:lnTo>
                <a:lnTo>
                  <a:pt x="3981" y="11284"/>
                </a:lnTo>
                <a:cubicBezTo>
                  <a:pt x="3981" y="11427"/>
                  <a:pt x="4099" y="11545"/>
                  <a:pt x="4245" y="11545"/>
                </a:cubicBezTo>
                <a:cubicBezTo>
                  <a:pt x="4388" y="11545"/>
                  <a:pt x="4505" y="11427"/>
                  <a:pt x="4505" y="11284"/>
                </a:cubicBezTo>
                <a:lnTo>
                  <a:pt x="4505" y="521"/>
                </a:lnTo>
                <a:close/>
                <a:moveTo>
                  <a:pt x="4385" y="0"/>
                </a:moveTo>
                <a:cubicBezTo>
                  <a:pt x="4164" y="0"/>
                  <a:pt x="3981" y="182"/>
                  <a:pt x="3981" y="404"/>
                </a:cubicBezTo>
                <a:lnTo>
                  <a:pt x="3981" y="505"/>
                </a:lnTo>
                <a:lnTo>
                  <a:pt x="729" y="505"/>
                </a:lnTo>
                <a:cubicBezTo>
                  <a:pt x="328" y="505"/>
                  <a:pt x="1" y="830"/>
                  <a:pt x="1" y="1233"/>
                </a:cubicBezTo>
                <a:lnTo>
                  <a:pt x="1" y="12702"/>
                </a:lnTo>
                <a:cubicBezTo>
                  <a:pt x="1" y="13103"/>
                  <a:pt x="326" y="13430"/>
                  <a:pt x="729" y="13430"/>
                </a:cubicBezTo>
                <a:lnTo>
                  <a:pt x="3981" y="13430"/>
                </a:lnTo>
                <a:lnTo>
                  <a:pt x="3981" y="13503"/>
                </a:lnTo>
                <a:cubicBezTo>
                  <a:pt x="3981" y="13724"/>
                  <a:pt x="4164" y="13907"/>
                  <a:pt x="4385" y="13907"/>
                </a:cubicBezTo>
                <a:lnTo>
                  <a:pt x="6744" y="13907"/>
                </a:lnTo>
                <a:cubicBezTo>
                  <a:pt x="7276" y="13907"/>
                  <a:pt x="7707" y="13475"/>
                  <a:pt x="7707" y="12943"/>
                </a:cubicBezTo>
                <a:lnTo>
                  <a:pt x="7707" y="12425"/>
                </a:lnTo>
                <a:cubicBezTo>
                  <a:pt x="7789" y="12453"/>
                  <a:pt x="7878" y="12472"/>
                  <a:pt x="7971" y="12472"/>
                </a:cubicBezTo>
                <a:cubicBezTo>
                  <a:pt x="8172" y="12472"/>
                  <a:pt x="8354" y="12394"/>
                  <a:pt x="8494" y="12271"/>
                </a:cubicBezTo>
                <a:cubicBezTo>
                  <a:pt x="8635" y="12397"/>
                  <a:pt x="8817" y="12472"/>
                  <a:pt x="9021" y="12472"/>
                </a:cubicBezTo>
                <a:cubicBezTo>
                  <a:pt x="9223" y="12472"/>
                  <a:pt x="9405" y="12394"/>
                  <a:pt x="9545" y="12271"/>
                </a:cubicBezTo>
                <a:cubicBezTo>
                  <a:pt x="9685" y="12397"/>
                  <a:pt x="9867" y="12472"/>
                  <a:pt x="10072" y="12472"/>
                </a:cubicBezTo>
                <a:cubicBezTo>
                  <a:pt x="10273" y="12472"/>
                  <a:pt x="10455" y="12394"/>
                  <a:pt x="10596" y="12271"/>
                </a:cubicBezTo>
                <a:cubicBezTo>
                  <a:pt x="10736" y="12397"/>
                  <a:pt x="10918" y="12472"/>
                  <a:pt x="11122" y="12472"/>
                </a:cubicBezTo>
                <a:cubicBezTo>
                  <a:pt x="11324" y="12472"/>
                  <a:pt x="11506" y="12394"/>
                  <a:pt x="11646" y="12271"/>
                </a:cubicBezTo>
                <a:cubicBezTo>
                  <a:pt x="11786" y="12397"/>
                  <a:pt x="11968" y="12472"/>
                  <a:pt x="12173" y="12472"/>
                </a:cubicBezTo>
                <a:cubicBezTo>
                  <a:pt x="12374" y="12472"/>
                  <a:pt x="12557" y="12394"/>
                  <a:pt x="12697" y="12271"/>
                </a:cubicBezTo>
                <a:cubicBezTo>
                  <a:pt x="12837" y="12397"/>
                  <a:pt x="13019" y="12472"/>
                  <a:pt x="13223" y="12472"/>
                </a:cubicBezTo>
                <a:cubicBezTo>
                  <a:pt x="13313" y="12472"/>
                  <a:pt x="13405" y="12453"/>
                  <a:pt x="13484" y="12425"/>
                </a:cubicBezTo>
                <a:lnTo>
                  <a:pt x="13484" y="12943"/>
                </a:lnTo>
                <a:cubicBezTo>
                  <a:pt x="13484" y="13475"/>
                  <a:pt x="13915" y="13907"/>
                  <a:pt x="14448" y="13907"/>
                </a:cubicBezTo>
                <a:lnTo>
                  <a:pt x="16969" y="13907"/>
                </a:lnTo>
                <a:cubicBezTo>
                  <a:pt x="17501" y="13907"/>
                  <a:pt x="17932" y="13475"/>
                  <a:pt x="17932" y="12943"/>
                </a:cubicBezTo>
                <a:lnTo>
                  <a:pt x="17932" y="967"/>
                </a:lnTo>
                <a:cubicBezTo>
                  <a:pt x="17932" y="435"/>
                  <a:pt x="17501" y="0"/>
                  <a:pt x="16969" y="0"/>
                </a:cubicBezTo>
                <a:lnTo>
                  <a:pt x="16535" y="0"/>
                </a:lnTo>
                <a:cubicBezTo>
                  <a:pt x="16392" y="0"/>
                  <a:pt x="16271" y="121"/>
                  <a:pt x="16271" y="264"/>
                </a:cubicBezTo>
                <a:cubicBezTo>
                  <a:pt x="16271" y="407"/>
                  <a:pt x="16392" y="527"/>
                  <a:pt x="16535" y="527"/>
                </a:cubicBezTo>
                <a:lnTo>
                  <a:pt x="16969" y="527"/>
                </a:lnTo>
                <a:cubicBezTo>
                  <a:pt x="17210" y="527"/>
                  <a:pt x="17406" y="723"/>
                  <a:pt x="17406" y="964"/>
                </a:cubicBezTo>
                <a:lnTo>
                  <a:pt x="17406" y="2502"/>
                </a:lnTo>
                <a:lnTo>
                  <a:pt x="16677" y="2502"/>
                </a:lnTo>
                <a:cubicBezTo>
                  <a:pt x="16114" y="2502"/>
                  <a:pt x="15655" y="2961"/>
                  <a:pt x="15655" y="3525"/>
                </a:cubicBezTo>
                <a:lnTo>
                  <a:pt x="15655" y="10408"/>
                </a:lnTo>
                <a:cubicBezTo>
                  <a:pt x="15655" y="10971"/>
                  <a:pt x="16114" y="11430"/>
                  <a:pt x="16677" y="11430"/>
                </a:cubicBezTo>
                <a:lnTo>
                  <a:pt x="17406" y="11430"/>
                </a:lnTo>
                <a:lnTo>
                  <a:pt x="17406" y="12940"/>
                </a:lnTo>
                <a:cubicBezTo>
                  <a:pt x="17406" y="13181"/>
                  <a:pt x="17210" y="13377"/>
                  <a:pt x="16969" y="13377"/>
                </a:cubicBezTo>
                <a:lnTo>
                  <a:pt x="14448" y="13377"/>
                </a:lnTo>
                <a:cubicBezTo>
                  <a:pt x="14207" y="13377"/>
                  <a:pt x="14010" y="13181"/>
                  <a:pt x="14010" y="12940"/>
                </a:cubicBezTo>
                <a:lnTo>
                  <a:pt x="14010" y="964"/>
                </a:lnTo>
                <a:cubicBezTo>
                  <a:pt x="14010" y="723"/>
                  <a:pt x="14207" y="527"/>
                  <a:pt x="14448" y="527"/>
                </a:cubicBezTo>
                <a:lnTo>
                  <a:pt x="15403" y="527"/>
                </a:lnTo>
                <a:cubicBezTo>
                  <a:pt x="15548" y="527"/>
                  <a:pt x="15666" y="407"/>
                  <a:pt x="15666" y="264"/>
                </a:cubicBezTo>
                <a:cubicBezTo>
                  <a:pt x="15666" y="121"/>
                  <a:pt x="15548" y="0"/>
                  <a:pt x="15403" y="0"/>
                </a:cubicBezTo>
                <a:lnTo>
                  <a:pt x="14448" y="0"/>
                </a:lnTo>
                <a:cubicBezTo>
                  <a:pt x="13915" y="0"/>
                  <a:pt x="13484" y="432"/>
                  <a:pt x="13484" y="964"/>
                </a:cubicBezTo>
                <a:lnTo>
                  <a:pt x="13484" y="1482"/>
                </a:lnTo>
                <a:cubicBezTo>
                  <a:pt x="13405" y="1454"/>
                  <a:pt x="13313" y="1437"/>
                  <a:pt x="13223" y="1437"/>
                </a:cubicBezTo>
                <a:cubicBezTo>
                  <a:pt x="13019" y="1437"/>
                  <a:pt x="12837" y="1513"/>
                  <a:pt x="12697" y="1636"/>
                </a:cubicBezTo>
                <a:cubicBezTo>
                  <a:pt x="12557" y="1510"/>
                  <a:pt x="12374" y="1437"/>
                  <a:pt x="12173" y="1437"/>
                </a:cubicBezTo>
                <a:cubicBezTo>
                  <a:pt x="11968" y="1437"/>
                  <a:pt x="11786" y="1513"/>
                  <a:pt x="11646" y="1636"/>
                </a:cubicBezTo>
                <a:cubicBezTo>
                  <a:pt x="11506" y="1510"/>
                  <a:pt x="11324" y="1437"/>
                  <a:pt x="11122" y="1437"/>
                </a:cubicBezTo>
                <a:cubicBezTo>
                  <a:pt x="10918" y="1437"/>
                  <a:pt x="10736" y="1513"/>
                  <a:pt x="10596" y="1636"/>
                </a:cubicBezTo>
                <a:cubicBezTo>
                  <a:pt x="10455" y="1510"/>
                  <a:pt x="10273" y="1437"/>
                  <a:pt x="10072" y="1437"/>
                </a:cubicBezTo>
                <a:cubicBezTo>
                  <a:pt x="9867" y="1437"/>
                  <a:pt x="9685" y="1513"/>
                  <a:pt x="9545" y="1636"/>
                </a:cubicBezTo>
                <a:cubicBezTo>
                  <a:pt x="9405" y="1510"/>
                  <a:pt x="9223" y="1437"/>
                  <a:pt x="9021" y="1437"/>
                </a:cubicBezTo>
                <a:cubicBezTo>
                  <a:pt x="8817" y="1437"/>
                  <a:pt x="8635" y="1513"/>
                  <a:pt x="8494" y="1636"/>
                </a:cubicBezTo>
                <a:cubicBezTo>
                  <a:pt x="8354" y="1510"/>
                  <a:pt x="8172" y="1437"/>
                  <a:pt x="7971" y="1437"/>
                </a:cubicBezTo>
                <a:cubicBezTo>
                  <a:pt x="7878" y="1437"/>
                  <a:pt x="7789" y="1454"/>
                  <a:pt x="7707" y="1482"/>
                </a:cubicBezTo>
                <a:lnTo>
                  <a:pt x="7707" y="964"/>
                </a:lnTo>
                <a:cubicBezTo>
                  <a:pt x="7707" y="432"/>
                  <a:pt x="7276" y="0"/>
                  <a:pt x="6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7400982" y="4134256"/>
            <a:ext cx="214125" cy="398718"/>
          </a:xfrm>
          <a:custGeom>
            <a:avLst/>
            <a:gdLst/>
            <a:ahLst/>
            <a:cxnLst/>
            <a:rect l="l" t="t" r="r" b="b"/>
            <a:pathLst>
              <a:path w="9629" h="17930" extrusionOk="0">
                <a:moveTo>
                  <a:pt x="1435" y="2628"/>
                </a:moveTo>
                <a:cubicBezTo>
                  <a:pt x="1869" y="2628"/>
                  <a:pt x="2222" y="2981"/>
                  <a:pt x="2222" y="3415"/>
                </a:cubicBezTo>
                <a:cubicBezTo>
                  <a:pt x="2222" y="3850"/>
                  <a:pt x="1869" y="4202"/>
                  <a:pt x="1435" y="4202"/>
                </a:cubicBezTo>
                <a:cubicBezTo>
                  <a:pt x="1001" y="4202"/>
                  <a:pt x="648" y="3852"/>
                  <a:pt x="648" y="3415"/>
                </a:cubicBezTo>
                <a:cubicBezTo>
                  <a:pt x="648" y="2981"/>
                  <a:pt x="1001" y="2628"/>
                  <a:pt x="1435" y="2628"/>
                </a:cubicBezTo>
                <a:close/>
                <a:moveTo>
                  <a:pt x="7144" y="2628"/>
                </a:moveTo>
                <a:cubicBezTo>
                  <a:pt x="6979" y="2849"/>
                  <a:pt x="6881" y="3121"/>
                  <a:pt x="6881" y="3415"/>
                </a:cubicBezTo>
                <a:cubicBezTo>
                  <a:pt x="6881" y="3709"/>
                  <a:pt x="6979" y="3984"/>
                  <a:pt x="7144" y="4202"/>
                </a:cubicBezTo>
                <a:lnTo>
                  <a:pt x="2485" y="4202"/>
                </a:lnTo>
                <a:cubicBezTo>
                  <a:pt x="2651" y="3984"/>
                  <a:pt x="2749" y="3709"/>
                  <a:pt x="2749" y="3415"/>
                </a:cubicBezTo>
                <a:cubicBezTo>
                  <a:pt x="2749" y="3121"/>
                  <a:pt x="2651" y="2849"/>
                  <a:pt x="2485" y="2628"/>
                </a:cubicBezTo>
                <a:close/>
                <a:moveTo>
                  <a:pt x="8195" y="2628"/>
                </a:moveTo>
                <a:cubicBezTo>
                  <a:pt x="8629" y="2628"/>
                  <a:pt x="8982" y="2981"/>
                  <a:pt x="8982" y="3415"/>
                </a:cubicBezTo>
                <a:cubicBezTo>
                  <a:pt x="8982" y="3850"/>
                  <a:pt x="8629" y="4202"/>
                  <a:pt x="8195" y="4202"/>
                </a:cubicBezTo>
                <a:cubicBezTo>
                  <a:pt x="7760" y="4202"/>
                  <a:pt x="7405" y="3850"/>
                  <a:pt x="7405" y="3415"/>
                </a:cubicBezTo>
                <a:cubicBezTo>
                  <a:pt x="7405" y="2981"/>
                  <a:pt x="7760" y="2628"/>
                  <a:pt x="8195" y="2628"/>
                </a:cubicBezTo>
                <a:close/>
                <a:moveTo>
                  <a:pt x="3917" y="4729"/>
                </a:moveTo>
                <a:lnTo>
                  <a:pt x="3917" y="17406"/>
                </a:lnTo>
                <a:lnTo>
                  <a:pt x="3174" y="17406"/>
                </a:lnTo>
                <a:lnTo>
                  <a:pt x="3174" y="4729"/>
                </a:lnTo>
                <a:close/>
                <a:moveTo>
                  <a:pt x="5186" y="4729"/>
                </a:moveTo>
                <a:lnTo>
                  <a:pt x="5186" y="17406"/>
                </a:lnTo>
                <a:lnTo>
                  <a:pt x="4444" y="17406"/>
                </a:lnTo>
                <a:lnTo>
                  <a:pt x="4444" y="4729"/>
                </a:lnTo>
                <a:close/>
                <a:moveTo>
                  <a:pt x="6452" y="4729"/>
                </a:moveTo>
                <a:lnTo>
                  <a:pt x="6452" y="17406"/>
                </a:lnTo>
                <a:lnTo>
                  <a:pt x="5710" y="17406"/>
                </a:lnTo>
                <a:lnTo>
                  <a:pt x="5710" y="4729"/>
                </a:lnTo>
                <a:close/>
                <a:moveTo>
                  <a:pt x="821" y="0"/>
                </a:moveTo>
                <a:cubicBezTo>
                  <a:pt x="367" y="0"/>
                  <a:pt x="0" y="370"/>
                  <a:pt x="0" y="824"/>
                </a:cubicBezTo>
                <a:lnTo>
                  <a:pt x="0" y="1804"/>
                </a:lnTo>
                <a:cubicBezTo>
                  <a:pt x="0" y="2127"/>
                  <a:pt x="185" y="2407"/>
                  <a:pt x="454" y="2541"/>
                </a:cubicBezTo>
                <a:cubicBezTo>
                  <a:pt x="247" y="2771"/>
                  <a:pt x="121" y="3079"/>
                  <a:pt x="121" y="3415"/>
                </a:cubicBezTo>
                <a:cubicBezTo>
                  <a:pt x="121" y="4141"/>
                  <a:pt x="709" y="4729"/>
                  <a:pt x="1435" y="4729"/>
                </a:cubicBezTo>
                <a:lnTo>
                  <a:pt x="1435" y="15688"/>
                </a:lnTo>
                <a:cubicBezTo>
                  <a:pt x="1435" y="15834"/>
                  <a:pt x="1555" y="15952"/>
                  <a:pt x="1698" y="15952"/>
                </a:cubicBezTo>
                <a:cubicBezTo>
                  <a:pt x="1841" y="15952"/>
                  <a:pt x="1961" y="15834"/>
                  <a:pt x="1961" y="15688"/>
                </a:cubicBezTo>
                <a:lnTo>
                  <a:pt x="1961" y="4729"/>
                </a:lnTo>
                <a:lnTo>
                  <a:pt x="2651" y="4729"/>
                </a:lnTo>
                <a:lnTo>
                  <a:pt x="2651" y="17406"/>
                </a:lnTo>
                <a:lnTo>
                  <a:pt x="1961" y="17406"/>
                </a:lnTo>
                <a:lnTo>
                  <a:pt x="1961" y="16800"/>
                </a:lnTo>
                <a:cubicBezTo>
                  <a:pt x="1961" y="16655"/>
                  <a:pt x="1841" y="16537"/>
                  <a:pt x="1698" y="16537"/>
                </a:cubicBezTo>
                <a:cubicBezTo>
                  <a:pt x="1555" y="16537"/>
                  <a:pt x="1435" y="16655"/>
                  <a:pt x="1435" y="16800"/>
                </a:cubicBezTo>
                <a:lnTo>
                  <a:pt x="1435" y="17669"/>
                </a:lnTo>
                <a:cubicBezTo>
                  <a:pt x="1435" y="17812"/>
                  <a:pt x="1555" y="17929"/>
                  <a:pt x="1698" y="17929"/>
                </a:cubicBezTo>
                <a:lnTo>
                  <a:pt x="7931" y="17929"/>
                </a:lnTo>
                <a:cubicBezTo>
                  <a:pt x="8074" y="17929"/>
                  <a:pt x="8195" y="17812"/>
                  <a:pt x="8195" y="17669"/>
                </a:cubicBezTo>
                <a:lnTo>
                  <a:pt x="8195" y="6729"/>
                </a:lnTo>
                <a:cubicBezTo>
                  <a:pt x="8195" y="6584"/>
                  <a:pt x="8074" y="6466"/>
                  <a:pt x="7931" y="6466"/>
                </a:cubicBezTo>
                <a:cubicBezTo>
                  <a:pt x="7788" y="6466"/>
                  <a:pt x="7668" y="6584"/>
                  <a:pt x="7668" y="6729"/>
                </a:cubicBezTo>
                <a:lnTo>
                  <a:pt x="7668" y="17408"/>
                </a:lnTo>
                <a:lnTo>
                  <a:pt x="6979" y="17408"/>
                </a:lnTo>
                <a:lnTo>
                  <a:pt x="6979" y="4732"/>
                </a:lnTo>
                <a:lnTo>
                  <a:pt x="7668" y="4732"/>
                </a:lnTo>
                <a:lnTo>
                  <a:pt x="7668" y="5598"/>
                </a:lnTo>
                <a:cubicBezTo>
                  <a:pt x="7668" y="5740"/>
                  <a:pt x="7788" y="5861"/>
                  <a:pt x="7931" y="5861"/>
                </a:cubicBezTo>
                <a:cubicBezTo>
                  <a:pt x="8074" y="5861"/>
                  <a:pt x="8195" y="5740"/>
                  <a:pt x="8195" y="5598"/>
                </a:cubicBezTo>
                <a:lnTo>
                  <a:pt x="8195" y="4732"/>
                </a:lnTo>
                <a:cubicBezTo>
                  <a:pt x="8917" y="4732"/>
                  <a:pt x="9506" y="4144"/>
                  <a:pt x="9506" y="3418"/>
                </a:cubicBezTo>
                <a:cubicBezTo>
                  <a:pt x="9506" y="3082"/>
                  <a:pt x="9380" y="2779"/>
                  <a:pt x="9175" y="2544"/>
                </a:cubicBezTo>
                <a:cubicBezTo>
                  <a:pt x="9444" y="2407"/>
                  <a:pt x="9629" y="2129"/>
                  <a:pt x="9629" y="1804"/>
                </a:cubicBezTo>
                <a:lnTo>
                  <a:pt x="9629" y="824"/>
                </a:lnTo>
                <a:cubicBezTo>
                  <a:pt x="9629" y="370"/>
                  <a:pt x="9262" y="0"/>
                  <a:pt x="8805" y="0"/>
                </a:cubicBezTo>
                <a:lnTo>
                  <a:pt x="2564" y="0"/>
                </a:lnTo>
                <a:cubicBezTo>
                  <a:pt x="2418" y="0"/>
                  <a:pt x="2300" y="121"/>
                  <a:pt x="2300" y="264"/>
                </a:cubicBezTo>
                <a:cubicBezTo>
                  <a:pt x="2300" y="407"/>
                  <a:pt x="2418" y="527"/>
                  <a:pt x="2564" y="527"/>
                </a:cubicBezTo>
                <a:lnTo>
                  <a:pt x="8805" y="527"/>
                </a:lnTo>
                <a:cubicBezTo>
                  <a:pt x="8971" y="527"/>
                  <a:pt x="9105" y="659"/>
                  <a:pt x="9105" y="824"/>
                </a:cubicBezTo>
                <a:lnTo>
                  <a:pt x="9105" y="1804"/>
                </a:lnTo>
                <a:cubicBezTo>
                  <a:pt x="9105" y="1970"/>
                  <a:pt x="8971" y="2101"/>
                  <a:pt x="8805" y="2101"/>
                </a:cubicBezTo>
                <a:lnTo>
                  <a:pt x="821" y="2101"/>
                </a:lnTo>
                <a:cubicBezTo>
                  <a:pt x="659" y="2101"/>
                  <a:pt x="524" y="1970"/>
                  <a:pt x="524" y="1804"/>
                </a:cubicBezTo>
                <a:lnTo>
                  <a:pt x="524" y="824"/>
                </a:lnTo>
                <a:cubicBezTo>
                  <a:pt x="524" y="659"/>
                  <a:pt x="659" y="527"/>
                  <a:pt x="821" y="527"/>
                </a:cubicBezTo>
                <a:lnTo>
                  <a:pt x="1435" y="527"/>
                </a:lnTo>
                <a:cubicBezTo>
                  <a:pt x="1578" y="527"/>
                  <a:pt x="1698" y="407"/>
                  <a:pt x="1698" y="264"/>
                </a:cubicBezTo>
                <a:cubicBezTo>
                  <a:pt x="1698" y="121"/>
                  <a:pt x="1578" y="0"/>
                  <a:pt x="1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7" name="Google Shape;2327;p71"/>
          <p:cNvGrpSpPr/>
          <p:nvPr/>
        </p:nvGrpSpPr>
        <p:grpSpPr>
          <a:xfrm>
            <a:off x="337275" y="702750"/>
            <a:ext cx="8471700" cy="664500"/>
            <a:chOff x="337275" y="702750"/>
            <a:chExt cx="8471700" cy="664500"/>
          </a:xfrm>
        </p:grpSpPr>
        <p:sp>
          <p:nvSpPr>
            <p:cNvPr id="2328" name="Google Shape;2328;p71"/>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333"/>
        <p:cNvGrpSpPr/>
        <p:nvPr/>
      </p:nvGrpSpPr>
      <p:grpSpPr>
        <a:xfrm>
          <a:off x="0" y="0"/>
          <a:ext cx="0" cy="0"/>
          <a:chOff x="0" y="0"/>
          <a:chExt cx="0" cy="0"/>
        </a:xfrm>
      </p:grpSpPr>
      <p:sp>
        <p:nvSpPr>
          <p:cNvPr id="2334" name="Google Shape;2334;p72"/>
          <p:cNvSpPr txBox="1">
            <a:spLocks noGrp="1"/>
          </p:cNvSpPr>
          <p:nvPr>
            <p:ph type="body" idx="1"/>
          </p:nvPr>
        </p:nvSpPr>
        <p:spPr>
          <a:xfrm>
            <a:off x="713225" y="1367250"/>
            <a:ext cx="7704000" cy="106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0"/>
              </a:spcBef>
              <a:spcAft>
                <a:spcPts val="0"/>
              </a:spcAft>
              <a:buNone/>
            </a:pPr>
            <a:r>
              <a:rPr lang="en" sz="1800" b="1">
                <a:latin typeface="Anybody"/>
                <a:ea typeface="Anybody"/>
                <a:cs typeface="Anybody"/>
                <a:sym typeface="Anybody"/>
              </a:rPr>
              <a:t>Vectors</a:t>
            </a:r>
            <a:endParaRPr sz="1600" b="1">
              <a:latin typeface="Anybody"/>
              <a:ea typeface="Anybody"/>
              <a:cs typeface="Anybody"/>
              <a:sym typeface="Anybody"/>
            </a:endParaRPr>
          </a:p>
          <a:p>
            <a:pPr marL="457200" lvl="0" indent="-317500" algn="l" rtl="0">
              <a:spcBef>
                <a:spcPts val="0"/>
              </a:spcBef>
              <a:spcAft>
                <a:spcPts val="0"/>
              </a:spcAft>
              <a:buSzPts val="1400"/>
              <a:buChar char="●"/>
            </a:pPr>
            <a:r>
              <a:rPr lang="en">
                <a:solidFill>
                  <a:schemeClr val="hlink"/>
                </a:solidFill>
                <a:uFill>
                  <a:noFill/>
                </a:uFill>
                <a:hlinkClick r:id="rId3"/>
              </a:rPr>
              <a:t>Hand drawn abstract organic shapes background</a:t>
            </a:r>
            <a:endParaRPr/>
          </a:p>
        </p:txBody>
      </p:sp>
      <p:sp>
        <p:nvSpPr>
          <p:cNvPr id="2335" name="Google Shape;2335;p72"/>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2336" name="Google Shape;2336;p72"/>
          <p:cNvSpPr/>
          <p:nvPr/>
        </p:nvSpPr>
        <p:spPr>
          <a:xfrm>
            <a:off x="906794" y="3141038"/>
            <a:ext cx="1441550" cy="1129000"/>
          </a:xfrm>
          <a:custGeom>
            <a:avLst/>
            <a:gdLst/>
            <a:ahLst/>
            <a:cxnLst/>
            <a:rect l="l" t="t" r="r" b="b"/>
            <a:pathLst>
              <a:path w="57662" h="45160" extrusionOk="0">
                <a:moveTo>
                  <a:pt x="24612" y="0"/>
                </a:moveTo>
                <a:cubicBezTo>
                  <a:pt x="24421" y="0"/>
                  <a:pt x="24231" y="2"/>
                  <a:pt x="24044" y="6"/>
                </a:cubicBezTo>
                <a:cubicBezTo>
                  <a:pt x="23875" y="5"/>
                  <a:pt x="23709" y="4"/>
                  <a:pt x="23545" y="4"/>
                </a:cubicBezTo>
                <a:cubicBezTo>
                  <a:pt x="19065" y="4"/>
                  <a:pt x="15841" y="406"/>
                  <a:pt x="12645" y="1374"/>
                </a:cubicBezTo>
                <a:cubicBezTo>
                  <a:pt x="7478" y="3015"/>
                  <a:pt x="4134" y="6328"/>
                  <a:pt x="2311" y="11374"/>
                </a:cubicBezTo>
                <a:cubicBezTo>
                  <a:pt x="852" y="15447"/>
                  <a:pt x="365" y="19611"/>
                  <a:pt x="183" y="23866"/>
                </a:cubicBezTo>
                <a:cubicBezTo>
                  <a:pt x="1" y="27818"/>
                  <a:pt x="852" y="31617"/>
                  <a:pt x="2007" y="35386"/>
                </a:cubicBezTo>
                <a:cubicBezTo>
                  <a:pt x="2493" y="37058"/>
                  <a:pt x="3253" y="38639"/>
                  <a:pt x="4560" y="39915"/>
                </a:cubicBezTo>
                <a:cubicBezTo>
                  <a:pt x="5572" y="40880"/>
                  <a:pt x="6751" y="41375"/>
                  <a:pt x="7930" y="41375"/>
                </a:cubicBezTo>
                <a:cubicBezTo>
                  <a:pt x="9053" y="41375"/>
                  <a:pt x="10177" y="40926"/>
                  <a:pt x="11156" y="40006"/>
                </a:cubicBezTo>
                <a:cubicBezTo>
                  <a:pt x="11764" y="39459"/>
                  <a:pt x="12311" y="38760"/>
                  <a:pt x="12706" y="38092"/>
                </a:cubicBezTo>
                <a:cubicBezTo>
                  <a:pt x="13891" y="36207"/>
                  <a:pt x="14195" y="34079"/>
                  <a:pt x="14287" y="31952"/>
                </a:cubicBezTo>
                <a:cubicBezTo>
                  <a:pt x="14408" y="28730"/>
                  <a:pt x="14469" y="25477"/>
                  <a:pt x="14621" y="22195"/>
                </a:cubicBezTo>
                <a:cubicBezTo>
                  <a:pt x="14682" y="20857"/>
                  <a:pt x="14894" y="19581"/>
                  <a:pt x="15594" y="18395"/>
                </a:cubicBezTo>
                <a:cubicBezTo>
                  <a:pt x="15909" y="17859"/>
                  <a:pt x="16249" y="17592"/>
                  <a:pt x="16606" y="17592"/>
                </a:cubicBezTo>
                <a:cubicBezTo>
                  <a:pt x="16936" y="17592"/>
                  <a:pt x="17279" y="17821"/>
                  <a:pt x="17630" y="18274"/>
                </a:cubicBezTo>
                <a:cubicBezTo>
                  <a:pt x="17843" y="18638"/>
                  <a:pt x="18086" y="18973"/>
                  <a:pt x="18238" y="19307"/>
                </a:cubicBezTo>
                <a:cubicBezTo>
                  <a:pt x="18542" y="20037"/>
                  <a:pt x="18785" y="20766"/>
                  <a:pt x="19028" y="21465"/>
                </a:cubicBezTo>
                <a:cubicBezTo>
                  <a:pt x="19788" y="24110"/>
                  <a:pt x="19849" y="26876"/>
                  <a:pt x="20153" y="29581"/>
                </a:cubicBezTo>
                <a:cubicBezTo>
                  <a:pt x="20457" y="32256"/>
                  <a:pt x="20700" y="34961"/>
                  <a:pt x="21430" y="37575"/>
                </a:cubicBezTo>
                <a:cubicBezTo>
                  <a:pt x="21977" y="39611"/>
                  <a:pt x="22737" y="41496"/>
                  <a:pt x="24196" y="43107"/>
                </a:cubicBezTo>
                <a:cubicBezTo>
                  <a:pt x="25436" y="44453"/>
                  <a:pt x="27047" y="45159"/>
                  <a:pt x="28627" y="45159"/>
                </a:cubicBezTo>
                <a:cubicBezTo>
                  <a:pt x="29759" y="45159"/>
                  <a:pt x="30874" y="44797"/>
                  <a:pt x="31825" y="44049"/>
                </a:cubicBezTo>
                <a:cubicBezTo>
                  <a:pt x="33740" y="42560"/>
                  <a:pt x="34682" y="40584"/>
                  <a:pt x="34804" y="38243"/>
                </a:cubicBezTo>
                <a:cubicBezTo>
                  <a:pt x="34956" y="35265"/>
                  <a:pt x="34257" y="32377"/>
                  <a:pt x="33740" y="29490"/>
                </a:cubicBezTo>
                <a:cubicBezTo>
                  <a:pt x="33193" y="26632"/>
                  <a:pt x="32767" y="23806"/>
                  <a:pt x="33132" y="20918"/>
                </a:cubicBezTo>
                <a:cubicBezTo>
                  <a:pt x="33223" y="19885"/>
                  <a:pt x="33436" y="18851"/>
                  <a:pt x="34105" y="18030"/>
                </a:cubicBezTo>
                <a:cubicBezTo>
                  <a:pt x="34421" y="17609"/>
                  <a:pt x="34715" y="17388"/>
                  <a:pt x="34990" y="17388"/>
                </a:cubicBezTo>
                <a:cubicBezTo>
                  <a:pt x="35270" y="17388"/>
                  <a:pt x="35531" y="17616"/>
                  <a:pt x="35776" y="18091"/>
                </a:cubicBezTo>
                <a:cubicBezTo>
                  <a:pt x="36384" y="19277"/>
                  <a:pt x="36962" y="20492"/>
                  <a:pt x="37266" y="21739"/>
                </a:cubicBezTo>
                <a:cubicBezTo>
                  <a:pt x="38026" y="24748"/>
                  <a:pt x="38086" y="27818"/>
                  <a:pt x="38208" y="30888"/>
                </a:cubicBezTo>
                <a:cubicBezTo>
                  <a:pt x="38330" y="33441"/>
                  <a:pt x="38360" y="35964"/>
                  <a:pt x="38998" y="38426"/>
                </a:cubicBezTo>
                <a:cubicBezTo>
                  <a:pt x="39424" y="39946"/>
                  <a:pt x="40032" y="41435"/>
                  <a:pt x="41339" y="42438"/>
                </a:cubicBezTo>
                <a:cubicBezTo>
                  <a:pt x="42524" y="43393"/>
                  <a:pt x="43879" y="43875"/>
                  <a:pt x="45282" y="43875"/>
                </a:cubicBezTo>
                <a:cubicBezTo>
                  <a:pt x="46470" y="43875"/>
                  <a:pt x="47693" y="43530"/>
                  <a:pt x="48877" y="42833"/>
                </a:cubicBezTo>
                <a:cubicBezTo>
                  <a:pt x="50549" y="41891"/>
                  <a:pt x="51977" y="40554"/>
                  <a:pt x="53102" y="39034"/>
                </a:cubicBezTo>
                <a:cubicBezTo>
                  <a:pt x="55777" y="35508"/>
                  <a:pt x="56901" y="31344"/>
                  <a:pt x="57236" y="27028"/>
                </a:cubicBezTo>
                <a:cubicBezTo>
                  <a:pt x="57661" y="21617"/>
                  <a:pt x="56202" y="16663"/>
                  <a:pt x="52798" y="12346"/>
                </a:cubicBezTo>
                <a:cubicBezTo>
                  <a:pt x="49363" y="8000"/>
                  <a:pt x="44865" y="4960"/>
                  <a:pt x="39606" y="2954"/>
                </a:cubicBezTo>
                <a:cubicBezTo>
                  <a:pt x="34392" y="1003"/>
                  <a:pt x="29011" y="0"/>
                  <a:pt x="2461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2"/>
          <p:cNvSpPr/>
          <p:nvPr/>
        </p:nvSpPr>
        <p:spPr>
          <a:xfrm>
            <a:off x="3017527" y="3245650"/>
            <a:ext cx="1120875" cy="919775"/>
          </a:xfrm>
          <a:custGeom>
            <a:avLst/>
            <a:gdLst/>
            <a:ahLst/>
            <a:cxnLst/>
            <a:rect l="l" t="t" r="r" b="b"/>
            <a:pathLst>
              <a:path w="44835" h="36791" extrusionOk="0">
                <a:moveTo>
                  <a:pt x="26583" y="1"/>
                </a:moveTo>
                <a:cubicBezTo>
                  <a:pt x="25540" y="1"/>
                  <a:pt x="24489" y="111"/>
                  <a:pt x="23436" y="346"/>
                </a:cubicBezTo>
                <a:cubicBezTo>
                  <a:pt x="20913" y="924"/>
                  <a:pt x="18512" y="1866"/>
                  <a:pt x="16111" y="2778"/>
                </a:cubicBezTo>
                <a:cubicBezTo>
                  <a:pt x="14317" y="3477"/>
                  <a:pt x="12524" y="4206"/>
                  <a:pt x="10639" y="4541"/>
                </a:cubicBezTo>
                <a:cubicBezTo>
                  <a:pt x="8360" y="4966"/>
                  <a:pt x="6171" y="5757"/>
                  <a:pt x="4621" y="7580"/>
                </a:cubicBezTo>
                <a:cubicBezTo>
                  <a:pt x="3557" y="8796"/>
                  <a:pt x="2615" y="10134"/>
                  <a:pt x="1885" y="11562"/>
                </a:cubicBezTo>
                <a:cubicBezTo>
                  <a:pt x="244" y="14784"/>
                  <a:pt x="1" y="18310"/>
                  <a:pt x="700" y="21866"/>
                </a:cubicBezTo>
                <a:cubicBezTo>
                  <a:pt x="1885" y="27702"/>
                  <a:pt x="5077" y="31958"/>
                  <a:pt x="10518" y="34480"/>
                </a:cubicBezTo>
                <a:cubicBezTo>
                  <a:pt x="14165" y="36183"/>
                  <a:pt x="18086" y="36790"/>
                  <a:pt x="23102" y="36790"/>
                </a:cubicBezTo>
                <a:cubicBezTo>
                  <a:pt x="26141" y="36730"/>
                  <a:pt x="30032" y="36183"/>
                  <a:pt x="33831" y="34784"/>
                </a:cubicBezTo>
                <a:cubicBezTo>
                  <a:pt x="38147" y="33204"/>
                  <a:pt x="41400" y="30438"/>
                  <a:pt x="43163" y="26122"/>
                </a:cubicBezTo>
                <a:cubicBezTo>
                  <a:pt x="44409" y="23052"/>
                  <a:pt x="44834" y="19860"/>
                  <a:pt x="44439" y="16577"/>
                </a:cubicBezTo>
                <a:cubicBezTo>
                  <a:pt x="43649" y="9830"/>
                  <a:pt x="40306" y="4845"/>
                  <a:pt x="34135" y="1836"/>
                </a:cubicBezTo>
                <a:cubicBezTo>
                  <a:pt x="31728" y="686"/>
                  <a:pt x="29181" y="1"/>
                  <a:pt x="2658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2"/>
          <p:cNvSpPr/>
          <p:nvPr/>
        </p:nvSpPr>
        <p:spPr>
          <a:xfrm>
            <a:off x="6316469" y="3117300"/>
            <a:ext cx="844275" cy="1176475"/>
          </a:xfrm>
          <a:custGeom>
            <a:avLst/>
            <a:gdLst/>
            <a:ahLst/>
            <a:cxnLst/>
            <a:rect l="l" t="t" r="r" b="b"/>
            <a:pathLst>
              <a:path w="33771" h="47059" extrusionOk="0">
                <a:moveTo>
                  <a:pt x="7771" y="0"/>
                </a:moveTo>
                <a:cubicBezTo>
                  <a:pt x="6660" y="0"/>
                  <a:pt x="5594" y="339"/>
                  <a:pt x="4621" y="1100"/>
                </a:cubicBezTo>
                <a:cubicBezTo>
                  <a:pt x="2675" y="2681"/>
                  <a:pt x="1216" y="4595"/>
                  <a:pt x="639" y="7118"/>
                </a:cubicBezTo>
                <a:cubicBezTo>
                  <a:pt x="1" y="10006"/>
                  <a:pt x="31" y="12893"/>
                  <a:pt x="365" y="15781"/>
                </a:cubicBezTo>
                <a:cubicBezTo>
                  <a:pt x="821" y="19793"/>
                  <a:pt x="2098" y="23593"/>
                  <a:pt x="3891" y="27210"/>
                </a:cubicBezTo>
                <a:cubicBezTo>
                  <a:pt x="5411" y="30371"/>
                  <a:pt x="7083" y="33441"/>
                  <a:pt x="8755" y="36511"/>
                </a:cubicBezTo>
                <a:cubicBezTo>
                  <a:pt x="10396" y="39520"/>
                  <a:pt x="12584" y="42043"/>
                  <a:pt x="15472" y="43897"/>
                </a:cubicBezTo>
                <a:cubicBezTo>
                  <a:pt x="18268" y="45721"/>
                  <a:pt x="21217" y="46997"/>
                  <a:pt x="24652" y="47058"/>
                </a:cubicBezTo>
                <a:cubicBezTo>
                  <a:pt x="25077" y="46997"/>
                  <a:pt x="25472" y="46997"/>
                  <a:pt x="25928" y="46876"/>
                </a:cubicBezTo>
                <a:cubicBezTo>
                  <a:pt x="29028" y="46663"/>
                  <a:pt x="31916" y="44414"/>
                  <a:pt x="32737" y="41556"/>
                </a:cubicBezTo>
                <a:cubicBezTo>
                  <a:pt x="33314" y="39763"/>
                  <a:pt x="33284" y="37879"/>
                  <a:pt x="32615" y="36085"/>
                </a:cubicBezTo>
                <a:cubicBezTo>
                  <a:pt x="31946" y="34262"/>
                  <a:pt x="31217" y="32468"/>
                  <a:pt x="30305" y="30705"/>
                </a:cubicBezTo>
                <a:cubicBezTo>
                  <a:pt x="29120" y="28456"/>
                  <a:pt x="29363" y="26541"/>
                  <a:pt x="30852" y="24505"/>
                </a:cubicBezTo>
                <a:cubicBezTo>
                  <a:pt x="31643" y="23441"/>
                  <a:pt x="32220" y="22194"/>
                  <a:pt x="32706" y="20948"/>
                </a:cubicBezTo>
                <a:cubicBezTo>
                  <a:pt x="33770" y="18243"/>
                  <a:pt x="33679" y="15538"/>
                  <a:pt x="32311" y="12954"/>
                </a:cubicBezTo>
                <a:cubicBezTo>
                  <a:pt x="31156" y="10675"/>
                  <a:pt x="29272" y="9155"/>
                  <a:pt x="26627" y="8972"/>
                </a:cubicBezTo>
                <a:cubicBezTo>
                  <a:pt x="26366" y="8960"/>
                  <a:pt x="26106" y="8954"/>
                  <a:pt x="25847" y="8954"/>
                </a:cubicBezTo>
                <a:cubicBezTo>
                  <a:pt x="24811" y="8954"/>
                  <a:pt x="23794" y="9051"/>
                  <a:pt x="22797" y="9246"/>
                </a:cubicBezTo>
                <a:cubicBezTo>
                  <a:pt x="22349" y="9332"/>
                  <a:pt x="21918" y="9375"/>
                  <a:pt x="21506" y="9375"/>
                </a:cubicBezTo>
                <a:cubicBezTo>
                  <a:pt x="19739" y="9375"/>
                  <a:pt x="18296" y="8591"/>
                  <a:pt x="17113" y="7088"/>
                </a:cubicBezTo>
                <a:cubicBezTo>
                  <a:pt x="16627" y="6419"/>
                  <a:pt x="16141" y="5750"/>
                  <a:pt x="15685" y="5051"/>
                </a:cubicBezTo>
                <a:cubicBezTo>
                  <a:pt x="14317" y="3015"/>
                  <a:pt x="12554" y="1404"/>
                  <a:pt x="10214" y="492"/>
                </a:cubicBezTo>
                <a:cubicBezTo>
                  <a:pt x="9388" y="175"/>
                  <a:pt x="8568" y="0"/>
                  <a:pt x="7771"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2"/>
          <p:cNvSpPr/>
          <p:nvPr/>
        </p:nvSpPr>
        <p:spPr>
          <a:xfrm>
            <a:off x="4807585" y="3314413"/>
            <a:ext cx="839700" cy="782250"/>
          </a:xfrm>
          <a:custGeom>
            <a:avLst/>
            <a:gdLst/>
            <a:ahLst/>
            <a:cxnLst/>
            <a:rect l="l" t="t" r="r" b="b"/>
            <a:pathLst>
              <a:path w="33588" h="31290" extrusionOk="0">
                <a:moveTo>
                  <a:pt x="14926" y="0"/>
                </a:moveTo>
                <a:cubicBezTo>
                  <a:pt x="13208" y="0"/>
                  <a:pt x="11537" y="383"/>
                  <a:pt x="10031" y="1387"/>
                </a:cubicBezTo>
                <a:cubicBezTo>
                  <a:pt x="9088" y="2055"/>
                  <a:pt x="8480" y="2906"/>
                  <a:pt x="8176" y="4061"/>
                </a:cubicBezTo>
                <a:cubicBezTo>
                  <a:pt x="7721" y="5855"/>
                  <a:pt x="8389" y="7253"/>
                  <a:pt x="9392" y="8651"/>
                </a:cubicBezTo>
                <a:cubicBezTo>
                  <a:pt x="11125" y="11113"/>
                  <a:pt x="12857" y="13636"/>
                  <a:pt x="14560" y="16129"/>
                </a:cubicBezTo>
                <a:cubicBezTo>
                  <a:pt x="14864" y="16554"/>
                  <a:pt x="15046" y="17010"/>
                  <a:pt x="15289" y="17466"/>
                </a:cubicBezTo>
                <a:cubicBezTo>
                  <a:pt x="15228" y="17496"/>
                  <a:pt x="15198" y="17587"/>
                  <a:pt x="15076" y="17587"/>
                </a:cubicBezTo>
                <a:cubicBezTo>
                  <a:pt x="14864" y="17496"/>
                  <a:pt x="14681" y="17436"/>
                  <a:pt x="14468" y="17314"/>
                </a:cubicBezTo>
                <a:cubicBezTo>
                  <a:pt x="13526" y="16706"/>
                  <a:pt x="12553" y="16129"/>
                  <a:pt x="11581" y="15460"/>
                </a:cubicBezTo>
                <a:cubicBezTo>
                  <a:pt x="9909" y="14244"/>
                  <a:pt x="8268" y="12937"/>
                  <a:pt x="6566" y="11782"/>
                </a:cubicBezTo>
                <a:cubicBezTo>
                  <a:pt x="5806" y="11235"/>
                  <a:pt x="4894" y="10809"/>
                  <a:pt x="4012" y="10566"/>
                </a:cubicBezTo>
                <a:cubicBezTo>
                  <a:pt x="3704" y="10466"/>
                  <a:pt x="3401" y="10417"/>
                  <a:pt x="3111" y="10417"/>
                </a:cubicBezTo>
                <a:cubicBezTo>
                  <a:pt x="2085" y="10417"/>
                  <a:pt x="1210" y="11026"/>
                  <a:pt x="760" y="12116"/>
                </a:cubicBezTo>
                <a:cubicBezTo>
                  <a:pt x="456" y="12785"/>
                  <a:pt x="304" y="13636"/>
                  <a:pt x="213" y="14396"/>
                </a:cubicBezTo>
                <a:cubicBezTo>
                  <a:pt x="0" y="16554"/>
                  <a:pt x="578" y="18651"/>
                  <a:pt x="1246" y="20657"/>
                </a:cubicBezTo>
                <a:cubicBezTo>
                  <a:pt x="2857" y="25490"/>
                  <a:pt x="6049" y="28712"/>
                  <a:pt x="10912" y="30262"/>
                </a:cubicBezTo>
                <a:cubicBezTo>
                  <a:pt x="13046" y="30954"/>
                  <a:pt x="15179" y="31289"/>
                  <a:pt x="17306" y="31289"/>
                </a:cubicBezTo>
                <a:cubicBezTo>
                  <a:pt x="19572" y="31289"/>
                  <a:pt x="21831" y="30908"/>
                  <a:pt x="24073" y="30171"/>
                </a:cubicBezTo>
                <a:cubicBezTo>
                  <a:pt x="26505" y="29351"/>
                  <a:pt x="28602" y="27952"/>
                  <a:pt x="30153" y="25916"/>
                </a:cubicBezTo>
                <a:cubicBezTo>
                  <a:pt x="32767" y="22481"/>
                  <a:pt x="33587" y="18621"/>
                  <a:pt x="32919" y="14426"/>
                </a:cubicBezTo>
                <a:cubicBezTo>
                  <a:pt x="32311" y="10627"/>
                  <a:pt x="30305" y="7557"/>
                  <a:pt x="27508" y="5004"/>
                </a:cubicBezTo>
                <a:cubicBezTo>
                  <a:pt x="24286" y="2086"/>
                  <a:pt x="20396" y="444"/>
                  <a:pt x="16019" y="49"/>
                </a:cubicBezTo>
                <a:cubicBezTo>
                  <a:pt x="15653" y="17"/>
                  <a:pt x="15289" y="0"/>
                  <a:pt x="1492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2"/>
          <p:cNvSpPr/>
          <p:nvPr/>
        </p:nvSpPr>
        <p:spPr>
          <a:xfrm>
            <a:off x="7831456" y="3009900"/>
            <a:ext cx="400800" cy="381000"/>
          </a:xfrm>
          <a:prstGeom prst="star5">
            <a:avLst>
              <a:gd name="adj" fmla="val 19098"/>
              <a:gd name="hf" fmla="val 105146"/>
              <a:gd name="vf" fmla="val 1105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2"/>
          <p:cNvSpPr/>
          <p:nvPr/>
        </p:nvSpPr>
        <p:spPr>
          <a:xfrm>
            <a:off x="7826506" y="3771900"/>
            <a:ext cx="410700" cy="431700"/>
          </a:xfrm>
          <a:prstGeom prst="star10">
            <a:avLst>
              <a:gd name="adj" fmla="val 14698"/>
              <a:gd name="hf" fmla="val 10514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2"/>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3" name="Google Shape;2343;p72"/>
          <p:cNvGrpSpPr/>
          <p:nvPr/>
        </p:nvGrpSpPr>
        <p:grpSpPr>
          <a:xfrm>
            <a:off x="337275" y="702750"/>
            <a:ext cx="8471700" cy="664500"/>
            <a:chOff x="337275" y="702750"/>
            <a:chExt cx="8471700" cy="664500"/>
          </a:xfrm>
        </p:grpSpPr>
        <p:sp>
          <p:nvSpPr>
            <p:cNvPr id="2344" name="Google Shape;2344;p72"/>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2"/>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71"/>
        <p:cNvGrpSpPr/>
        <p:nvPr/>
      </p:nvGrpSpPr>
      <p:grpSpPr>
        <a:xfrm>
          <a:off x="0" y="0"/>
          <a:ext cx="0" cy="0"/>
          <a:chOff x="0" y="0"/>
          <a:chExt cx="0" cy="0"/>
        </a:xfrm>
      </p:grpSpPr>
      <p:sp>
        <p:nvSpPr>
          <p:cNvPr id="2372" name="Google Shape;2372;p76"/>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Anybody</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https://fonts.google.com/specimen/Anybody</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Lato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2373" name="Google Shape;2373;p76"/>
          <p:cNvSpPr/>
          <p:nvPr/>
        </p:nvSpPr>
        <p:spPr>
          <a:xfrm>
            <a:off x="2583563" y="2947800"/>
            <a:ext cx="791400" cy="754200"/>
          </a:xfrm>
          <a:prstGeom prst="roundRect">
            <a:avLst>
              <a:gd name="adj" fmla="val 16667"/>
            </a:avLst>
          </a:prstGeom>
          <a:solidFill>
            <a:srgbClr val="3030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6"/>
          <p:cNvSpPr/>
          <p:nvPr/>
        </p:nvSpPr>
        <p:spPr>
          <a:xfrm>
            <a:off x="3645382" y="2947800"/>
            <a:ext cx="791400" cy="754200"/>
          </a:xfrm>
          <a:prstGeom prst="roundRect">
            <a:avLst>
              <a:gd name="adj" fmla="val 16667"/>
            </a:avLst>
          </a:prstGeom>
          <a:solidFill>
            <a:srgbClr val="F2F2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6"/>
          <p:cNvSpPr/>
          <p:nvPr/>
        </p:nvSpPr>
        <p:spPr>
          <a:xfrm>
            <a:off x="4707202" y="2947800"/>
            <a:ext cx="791400" cy="754200"/>
          </a:xfrm>
          <a:prstGeom prst="roundRect">
            <a:avLst>
              <a:gd name="adj" fmla="val 16667"/>
            </a:avLst>
          </a:prstGeom>
          <a:solidFill>
            <a:srgbClr val="674E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6"/>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#303030</a:t>
            </a:r>
            <a:endParaRPr sz="1000">
              <a:solidFill>
                <a:srgbClr val="FFFFFF"/>
              </a:solidFill>
            </a:endParaRPr>
          </a:p>
        </p:txBody>
      </p:sp>
      <p:sp>
        <p:nvSpPr>
          <p:cNvPr id="2377" name="Google Shape;2377;p76"/>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#f2f2f2</a:t>
            </a:r>
            <a:endParaRPr sz="1000">
              <a:solidFill>
                <a:schemeClr val="dk1"/>
              </a:solidFill>
            </a:endParaRPr>
          </a:p>
        </p:txBody>
      </p:sp>
      <p:sp>
        <p:nvSpPr>
          <p:cNvPr id="2378" name="Google Shape;2378;p76"/>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#674ea7</a:t>
            </a:r>
            <a:endParaRPr sz="1000">
              <a:solidFill>
                <a:srgbClr val="FFFFFF"/>
              </a:solidFill>
            </a:endParaRPr>
          </a:p>
        </p:txBody>
      </p:sp>
      <p:sp>
        <p:nvSpPr>
          <p:cNvPr id="2379" name="Google Shape;2379;p76"/>
          <p:cNvSpPr/>
          <p:nvPr/>
        </p:nvSpPr>
        <p:spPr>
          <a:xfrm>
            <a:off x="5769038"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6"/>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381" name="Google Shape;2381;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01"/>
        <p:cNvGrpSpPr/>
        <p:nvPr/>
      </p:nvGrpSpPr>
      <p:grpSpPr>
        <a:xfrm>
          <a:off x="0" y="0"/>
          <a:ext cx="0" cy="0"/>
          <a:chOff x="0" y="0"/>
          <a:chExt cx="0" cy="0"/>
        </a:xfrm>
      </p:grpSpPr>
      <p:sp>
        <p:nvSpPr>
          <p:cNvPr id="2402" name="Google Shape;2402;p78"/>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rPr>
              <a:t>You can easily </a:t>
            </a:r>
            <a:r>
              <a:rPr lang="en" sz="1100" b="1" dirty="0">
                <a:solidFill>
                  <a:schemeClr val="hlink"/>
                </a:solidFill>
              </a:rPr>
              <a:t>resize </a:t>
            </a:r>
            <a:r>
              <a:rPr lang="en" sz="1100" dirty="0">
                <a:solidFill>
                  <a:schemeClr val="lt1"/>
                </a:solidFill>
              </a:rPr>
              <a:t>these resources without losing quality. To </a:t>
            </a:r>
            <a:r>
              <a:rPr lang="en" sz="1100" b="1" dirty="0">
                <a:solidFill>
                  <a:schemeClr val="hlink"/>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rPr>
              <a:t>infographics</a:t>
            </a:r>
            <a:r>
              <a:rPr lang="en" sz="1100" b="1" dirty="0">
                <a:solidFill>
                  <a:schemeClr val="hlink"/>
                </a:solidFill>
              </a:rPr>
              <a:t> </a:t>
            </a:r>
            <a:r>
              <a:rPr lang="en" sz="1100" dirty="0">
                <a:solidFill>
                  <a:schemeClr val="lt1"/>
                </a:solidFill>
              </a:rPr>
              <a:t>on GreatPPT.</a:t>
            </a:r>
            <a:endParaRPr sz="1100" dirty="0">
              <a:solidFill>
                <a:srgbClr val="FFFFFF"/>
              </a:solidFill>
            </a:endParaRPr>
          </a:p>
        </p:txBody>
      </p:sp>
      <p:grpSp>
        <p:nvGrpSpPr>
          <p:cNvPr id="2403" name="Google Shape;2403;p78"/>
          <p:cNvGrpSpPr/>
          <p:nvPr/>
        </p:nvGrpSpPr>
        <p:grpSpPr>
          <a:xfrm>
            <a:off x="5117640" y="3085736"/>
            <a:ext cx="474294" cy="551291"/>
            <a:chOff x="4727025" y="1332775"/>
            <a:chExt cx="59900" cy="69625"/>
          </a:xfrm>
        </p:grpSpPr>
        <p:sp>
          <p:nvSpPr>
            <p:cNvPr id="2404" name="Google Shape;2404;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78"/>
          <p:cNvGrpSpPr/>
          <p:nvPr/>
        </p:nvGrpSpPr>
        <p:grpSpPr>
          <a:xfrm>
            <a:off x="5731296" y="2314340"/>
            <a:ext cx="555653" cy="557031"/>
            <a:chOff x="4820425" y="1329900"/>
            <a:chExt cx="70175" cy="70350"/>
          </a:xfrm>
        </p:grpSpPr>
        <p:sp>
          <p:nvSpPr>
            <p:cNvPr id="2407" name="Google Shape;2407;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78"/>
          <p:cNvGrpSpPr/>
          <p:nvPr/>
        </p:nvGrpSpPr>
        <p:grpSpPr>
          <a:xfrm>
            <a:off x="6357664" y="2318845"/>
            <a:ext cx="582574" cy="533871"/>
            <a:chOff x="4903200" y="1331525"/>
            <a:chExt cx="73575" cy="67425"/>
          </a:xfrm>
        </p:grpSpPr>
        <p:sp>
          <p:nvSpPr>
            <p:cNvPr id="2412" name="Google Shape;2412;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78"/>
          <p:cNvGrpSpPr/>
          <p:nvPr/>
        </p:nvGrpSpPr>
        <p:grpSpPr>
          <a:xfrm>
            <a:off x="5717142" y="3078709"/>
            <a:ext cx="583960" cy="565345"/>
            <a:chOff x="4815575" y="1416800"/>
            <a:chExt cx="73750" cy="71400"/>
          </a:xfrm>
        </p:grpSpPr>
        <p:sp>
          <p:nvSpPr>
            <p:cNvPr id="2415" name="Google Shape;2415;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78"/>
          <p:cNvGrpSpPr/>
          <p:nvPr/>
        </p:nvGrpSpPr>
        <p:grpSpPr>
          <a:xfrm>
            <a:off x="6351924" y="3108896"/>
            <a:ext cx="589898" cy="504970"/>
            <a:chOff x="4902475" y="1418875"/>
            <a:chExt cx="74500" cy="63775"/>
          </a:xfrm>
        </p:grpSpPr>
        <p:sp>
          <p:nvSpPr>
            <p:cNvPr id="2419" name="Google Shape;2419;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78"/>
          <p:cNvGrpSpPr/>
          <p:nvPr/>
        </p:nvGrpSpPr>
        <p:grpSpPr>
          <a:xfrm>
            <a:off x="5727139" y="3826000"/>
            <a:ext cx="563967" cy="567127"/>
            <a:chOff x="4818100" y="1507675"/>
            <a:chExt cx="71225" cy="71625"/>
          </a:xfrm>
        </p:grpSpPr>
        <p:sp>
          <p:nvSpPr>
            <p:cNvPr id="2422" name="Google Shape;2422;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78"/>
          <p:cNvGrpSpPr/>
          <p:nvPr/>
        </p:nvGrpSpPr>
        <p:grpSpPr>
          <a:xfrm>
            <a:off x="5040636" y="3829461"/>
            <a:ext cx="628301" cy="588505"/>
            <a:chOff x="4721450" y="1509475"/>
            <a:chExt cx="79350" cy="74325"/>
          </a:xfrm>
        </p:grpSpPr>
        <p:sp>
          <p:nvSpPr>
            <p:cNvPr id="2427" name="Google Shape;2427;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78"/>
          <p:cNvGrpSpPr/>
          <p:nvPr/>
        </p:nvGrpSpPr>
        <p:grpSpPr>
          <a:xfrm>
            <a:off x="6386170" y="3814027"/>
            <a:ext cx="557038" cy="562772"/>
            <a:chOff x="4906800" y="1507500"/>
            <a:chExt cx="70350" cy="71075"/>
          </a:xfrm>
        </p:grpSpPr>
        <p:sp>
          <p:nvSpPr>
            <p:cNvPr id="2432" name="Google Shape;2432;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78"/>
          <p:cNvGrpSpPr/>
          <p:nvPr/>
        </p:nvGrpSpPr>
        <p:grpSpPr>
          <a:xfrm>
            <a:off x="4423778" y="2340963"/>
            <a:ext cx="517934" cy="517934"/>
            <a:chOff x="3736598" y="2170606"/>
            <a:chExt cx="404889" cy="404889"/>
          </a:xfrm>
        </p:grpSpPr>
        <p:sp>
          <p:nvSpPr>
            <p:cNvPr id="2438" name="Google Shape;2438;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78"/>
          <p:cNvGrpSpPr/>
          <p:nvPr/>
        </p:nvGrpSpPr>
        <p:grpSpPr>
          <a:xfrm>
            <a:off x="3690839" y="2341061"/>
            <a:ext cx="586986" cy="517740"/>
            <a:chOff x="3161917" y="2170682"/>
            <a:chExt cx="458870" cy="404737"/>
          </a:xfrm>
        </p:grpSpPr>
        <p:sp>
          <p:nvSpPr>
            <p:cNvPr id="2443" name="Google Shape;2443;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78"/>
          <p:cNvGrpSpPr/>
          <p:nvPr/>
        </p:nvGrpSpPr>
        <p:grpSpPr>
          <a:xfrm>
            <a:off x="3713860" y="3102400"/>
            <a:ext cx="540943" cy="517963"/>
            <a:chOff x="3179914" y="2889488"/>
            <a:chExt cx="422876" cy="404911"/>
          </a:xfrm>
        </p:grpSpPr>
        <p:sp>
          <p:nvSpPr>
            <p:cNvPr id="2447" name="Google Shape;2447;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78"/>
          <p:cNvGrpSpPr/>
          <p:nvPr/>
        </p:nvGrpSpPr>
        <p:grpSpPr>
          <a:xfrm>
            <a:off x="4414654" y="3102358"/>
            <a:ext cx="536180" cy="518047"/>
            <a:chOff x="3729467" y="2889422"/>
            <a:chExt cx="419153" cy="404977"/>
          </a:xfrm>
        </p:grpSpPr>
        <p:sp>
          <p:nvSpPr>
            <p:cNvPr id="2454" name="Google Shape;2454;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78"/>
          <p:cNvGrpSpPr/>
          <p:nvPr/>
        </p:nvGrpSpPr>
        <p:grpSpPr>
          <a:xfrm>
            <a:off x="1951688" y="3445787"/>
            <a:ext cx="965351" cy="134611"/>
            <a:chOff x="4411970" y="2962952"/>
            <a:chExt cx="706544" cy="104212"/>
          </a:xfrm>
        </p:grpSpPr>
        <p:sp>
          <p:nvSpPr>
            <p:cNvPr id="2462" name="Google Shape;2462;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6" name="Google Shape;2466;p78"/>
          <p:cNvGrpSpPr/>
          <p:nvPr/>
        </p:nvGrpSpPr>
        <p:grpSpPr>
          <a:xfrm>
            <a:off x="1951688" y="3041077"/>
            <a:ext cx="960158" cy="289172"/>
            <a:chOff x="4411970" y="2726085"/>
            <a:chExt cx="643107" cy="193659"/>
          </a:xfrm>
        </p:grpSpPr>
        <p:sp>
          <p:nvSpPr>
            <p:cNvPr id="2467" name="Google Shape;2467;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78"/>
          <p:cNvGrpSpPr/>
          <p:nvPr/>
        </p:nvGrpSpPr>
        <p:grpSpPr>
          <a:xfrm>
            <a:off x="960185" y="3295400"/>
            <a:ext cx="811503" cy="252584"/>
            <a:chOff x="4411970" y="4340222"/>
            <a:chExt cx="779467" cy="242683"/>
          </a:xfrm>
        </p:grpSpPr>
        <p:sp>
          <p:nvSpPr>
            <p:cNvPr id="2471" name="Google Shape;2471;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78"/>
          <p:cNvGrpSpPr/>
          <p:nvPr/>
        </p:nvGrpSpPr>
        <p:grpSpPr>
          <a:xfrm>
            <a:off x="1951688" y="2709308"/>
            <a:ext cx="965160" cy="216230"/>
            <a:chOff x="4411970" y="2468674"/>
            <a:chExt cx="747317" cy="167425"/>
          </a:xfrm>
        </p:grpSpPr>
        <p:sp>
          <p:nvSpPr>
            <p:cNvPr id="2475" name="Google Shape;2475;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7" name="Google Shape;2477;p78"/>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8" name="Google Shape;2478;p78"/>
          <p:cNvGrpSpPr/>
          <p:nvPr/>
        </p:nvGrpSpPr>
        <p:grpSpPr>
          <a:xfrm>
            <a:off x="959254" y="2334687"/>
            <a:ext cx="1959041" cy="208784"/>
            <a:chOff x="6336019" y="3733725"/>
            <a:chExt cx="2566206" cy="351310"/>
          </a:xfrm>
        </p:grpSpPr>
        <p:sp>
          <p:nvSpPr>
            <p:cNvPr id="2479" name="Google Shape;2479;p7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78"/>
          <p:cNvGrpSpPr/>
          <p:nvPr/>
        </p:nvGrpSpPr>
        <p:grpSpPr>
          <a:xfrm>
            <a:off x="1951688" y="3950602"/>
            <a:ext cx="946551" cy="153200"/>
            <a:chOff x="4404545" y="3301592"/>
            <a:chExt cx="782403" cy="129272"/>
          </a:xfrm>
        </p:grpSpPr>
        <p:sp>
          <p:nvSpPr>
            <p:cNvPr id="2484" name="Google Shape;2484;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78"/>
          <p:cNvGrpSpPr/>
          <p:nvPr/>
        </p:nvGrpSpPr>
        <p:grpSpPr>
          <a:xfrm>
            <a:off x="1951688" y="3695937"/>
            <a:ext cx="962257" cy="139127"/>
            <a:chOff x="4411970" y="3131459"/>
            <a:chExt cx="710520" cy="117397"/>
          </a:xfrm>
        </p:grpSpPr>
        <p:sp>
          <p:nvSpPr>
            <p:cNvPr id="2487" name="Google Shape;2487;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78"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78"/>
          <p:cNvGrpSpPr/>
          <p:nvPr/>
        </p:nvGrpSpPr>
        <p:grpSpPr>
          <a:xfrm>
            <a:off x="951833" y="3621603"/>
            <a:ext cx="823838" cy="458988"/>
            <a:chOff x="4411970" y="1801825"/>
            <a:chExt cx="734586" cy="409262"/>
          </a:xfrm>
        </p:grpSpPr>
        <p:sp>
          <p:nvSpPr>
            <p:cNvPr id="2491" name="Google Shape;2491;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78"/>
          <p:cNvGrpSpPr/>
          <p:nvPr/>
        </p:nvGrpSpPr>
        <p:grpSpPr>
          <a:xfrm>
            <a:off x="3056804" y="2339173"/>
            <a:ext cx="521514" cy="521514"/>
            <a:chOff x="5681300" y="2527788"/>
            <a:chExt cx="805800" cy="805800"/>
          </a:xfrm>
        </p:grpSpPr>
        <p:sp>
          <p:nvSpPr>
            <p:cNvPr id="2494" name="Google Shape;2494;p7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78"/>
          <p:cNvGrpSpPr/>
          <p:nvPr/>
        </p:nvGrpSpPr>
        <p:grpSpPr>
          <a:xfrm>
            <a:off x="3051044" y="3094865"/>
            <a:ext cx="533033" cy="533033"/>
            <a:chOff x="4049800" y="640400"/>
            <a:chExt cx="858900" cy="858900"/>
          </a:xfrm>
        </p:grpSpPr>
        <p:sp>
          <p:nvSpPr>
            <p:cNvPr id="2497" name="Google Shape;2497;p7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78"/>
          <p:cNvGrpSpPr/>
          <p:nvPr/>
        </p:nvGrpSpPr>
        <p:grpSpPr>
          <a:xfrm>
            <a:off x="2976527" y="3772543"/>
            <a:ext cx="682068" cy="682068"/>
            <a:chOff x="5080188" y="927900"/>
            <a:chExt cx="961200" cy="961200"/>
          </a:xfrm>
        </p:grpSpPr>
        <p:sp>
          <p:nvSpPr>
            <p:cNvPr id="2500" name="Google Shape;2500;p7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78"/>
          <p:cNvGrpSpPr/>
          <p:nvPr/>
        </p:nvGrpSpPr>
        <p:grpSpPr>
          <a:xfrm>
            <a:off x="4440026" y="3869234"/>
            <a:ext cx="505650" cy="504006"/>
            <a:chOff x="6039282" y="1042577"/>
            <a:chExt cx="734315" cy="731929"/>
          </a:xfrm>
        </p:grpSpPr>
        <p:sp>
          <p:nvSpPr>
            <p:cNvPr id="2509" name="Google Shape;2509;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78"/>
          <p:cNvGrpSpPr/>
          <p:nvPr/>
        </p:nvGrpSpPr>
        <p:grpSpPr>
          <a:xfrm>
            <a:off x="5052628" y="2298862"/>
            <a:ext cx="567744" cy="602136"/>
            <a:chOff x="1825800" y="1651625"/>
            <a:chExt cx="539989" cy="571775"/>
          </a:xfrm>
        </p:grpSpPr>
        <p:sp>
          <p:nvSpPr>
            <p:cNvPr id="2531" name="Google Shape;2531;p7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78"/>
          <p:cNvGrpSpPr/>
          <p:nvPr/>
        </p:nvGrpSpPr>
        <p:grpSpPr>
          <a:xfrm>
            <a:off x="3727557" y="3855579"/>
            <a:ext cx="508123" cy="507955"/>
            <a:chOff x="1897577" y="2802432"/>
            <a:chExt cx="492176" cy="492014"/>
          </a:xfrm>
        </p:grpSpPr>
        <p:sp>
          <p:nvSpPr>
            <p:cNvPr id="2536" name="Google Shape;2536;p7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78"/>
          <p:cNvGrpSpPr/>
          <p:nvPr/>
        </p:nvGrpSpPr>
        <p:grpSpPr>
          <a:xfrm>
            <a:off x="959087" y="4169123"/>
            <a:ext cx="809227" cy="200842"/>
            <a:chOff x="2013045" y="4813233"/>
            <a:chExt cx="921986" cy="228854"/>
          </a:xfrm>
        </p:grpSpPr>
        <p:sp>
          <p:nvSpPr>
            <p:cNvPr id="2549" name="Google Shape;2549;p7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78"/>
          <p:cNvGrpSpPr/>
          <p:nvPr/>
        </p:nvGrpSpPr>
        <p:grpSpPr>
          <a:xfrm>
            <a:off x="967547" y="2656004"/>
            <a:ext cx="792421" cy="269941"/>
            <a:chOff x="1046767" y="4756633"/>
            <a:chExt cx="859646" cy="292841"/>
          </a:xfrm>
        </p:grpSpPr>
        <p:sp>
          <p:nvSpPr>
            <p:cNvPr id="2552" name="Google Shape;2552;p7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78"/>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8"/>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8"/>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8"/>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9" name="Google Shape;2559;p78"/>
          <p:cNvGrpSpPr/>
          <p:nvPr/>
        </p:nvGrpSpPr>
        <p:grpSpPr>
          <a:xfrm>
            <a:off x="7103403" y="2550562"/>
            <a:ext cx="166473" cy="141497"/>
            <a:chOff x="4660325" y="1866850"/>
            <a:chExt cx="68350" cy="58100"/>
          </a:xfrm>
        </p:grpSpPr>
        <p:sp>
          <p:nvSpPr>
            <p:cNvPr id="2560" name="Google Shape;2560;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2" name="Google Shape;2562;p78"/>
          <p:cNvGrpSpPr/>
          <p:nvPr/>
        </p:nvGrpSpPr>
        <p:grpSpPr>
          <a:xfrm>
            <a:off x="7412747" y="2576286"/>
            <a:ext cx="162515" cy="90049"/>
            <a:chOff x="4791775" y="1877500"/>
            <a:chExt cx="66725" cy="36975"/>
          </a:xfrm>
        </p:grpSpPr>
        <p:sp>
          <p:nvSpPr>
            <p:cNvPr id="2563" name="Google Shape;2563;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78"/>
          <p:cNvGrpSpPr/>
          <p:nvPr/>
        </p:nvGrpSpPr>
        <p:grpSpPr>
          <a:xfrm>
            <a:off x="7734460" y="2576286"/>
            <a:ext cx="144979" cy="90049"/>
            <a:chOff x="4923925" y="1877500"/>
            <a:chExt cx="59525" cy="36975"/>
          </a:xfrm>
        </p:grpSpPr>
        <p:sp>
          <p:nvSpPr>
            <p:cNvPr id="2566" name="Google Shape;2566;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78"/>
          <p:cNvGrpSpPr/>
          <p:nvPr/>
        </p:nvGrpSpPr>
        <p:grpSpPr>
          <a:xfrm>
            <a:off x="8028952" y="2558477"/>
            <a:ext cx="141447" cy="125667"/>
            <a:chOff x="5058450" y="1870100"/>
            <a:chExt cx="58075" cy="51600"/>
          </a:xfrm>
        </p:grpSpPr>
        <p:sp>
          <p:nvSpPr>
            <p:cNvPr id="2569" name="Google Shape;2569;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78"/>
          <p:cNvGrpSpPr/>
          <p:nvPr/>
        </p:nvGrpSpPr>
        <p:grpSpPr>
          <a:xfrm>
            <a:off x="7443466" y="2980885"/>
            <a:ext cx="101077" cy="107645"/>
            <a:chOff x="4811425" y="2065025"/>
            <a:chExt cx="41500" cy="44200"/>
          </a:xfrm>
        </p:grpSpPr>
        <p:sp>
          <p:nvSpPr>
            <p:cNvPr id="2572" name="Google Shape;2572;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78"/>
          <p:cNvGrpSpPr/>
          <p:nvPr/>
        </p:nvGrpSpPr>
        <p:grpSpPr>
          <a:xfrm>
            <a:off x="7735904" y="2981098"/>
            <a:ext cx="120867" cy="107218"/>
            <a:chOff x="4929875" y="2065025"/>
            <a:chExt cx="49625" cy="44025"/>
          </a:xfrm>
        </p:grpSpPr>
        <p:sp>
          <p:nvSpPr>
            <p:cNvPr id="2575" name="Google Shape;2575;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78"/>
          <p:cNvGrpSpPr/>
          <p:nvPr/>
        </p:nvGrpSpPr>
        <p:grpSpPr>
          <a:xfrm>
            <a:off x="8064572" y="2984112"/>
            <a:ext cx="70206" cy="101191"/>
            <a:chOff x="5083925" y="2066350"/>
            <a:chExt cx="28825" cy="41550"/>
          </a:xfrm>
        </p:grpSpPr>
        <p:sp>
          <p:nvSpPr>
            <p:cNvPr id="2578" name="Google Shape;2578;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78"/>
          <p:cNvGrpSpPr/>
          <p:nvPr/>
        </p:nvGrpSpPr>
        <p:grpSpPr>
          <a:xfrm>
            <a:off x="7096126" y="2999759"/>
            <a:ext cx="181026" cy="69896"/>
            <a:chOff x="4659775" y="2072775"/>
            <a:chExt cx="74325" cy="28700"/>
          </a:xfrm>
        </p:grpSpPr>
        <p:sp>
          <p:nvSpPr>
            <p:cNvPr id="2581" name="Google Shape;2581;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78"/>
          <p:cNvGrpSpPr/>
          <p:nvPr/>
        </p:nvGrpSpPr>
        <p:grpSpPr>
          <a:xfrm>
            <a:off x="8015982" y="2790324"/>
            <a:ext cx="167387" cy="89197"/>
            <a:chOff x="4662475" y="1976500"/>
            <a:chExt cx="68725" cy="36625"/>
          </a:xfrm>
        </p:grpSpPr>
        <p:sp>
          <p:nvSpPr>
            <p:cNvPr id="2585" name="Google Shape;2585;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8" name="Google Shape;2588;p78"/>
          <p:cNvGrpSpPr/>
          <p:nvPr/>
        </p:nvGrpSpPr>
        <p:grpSpPr>
          <a:xfrm>
            <a:off x="7712887" y="2793764"/>
            <a:ext cx="166899" cy="82317"/>
            <a:chOff x="4920150" y="1977875"/>
            <a:chExt cx="68525" cy="33800"/>
          </a:xfrm>
        </p:grpSpPr>
        <p:sp>
          <p:nvSpPr>
            <p:cNvPr id="2589" name="Google Shape;2589;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78"/>
          <p:cNvGrpSpPr/>
          <p:nvPr/>
        </p:nvGrpSpPr>
        <p:grpSpPr>
          <a:xfrm>
            <a:off x="7124044" y="3197682"/>
            <a:ext cx="125190" cy="127859"/>
            <a:chOff x="4676550" y="2160575"/>
            <a:chExt cx="51400" cy="52500"/>
          </a:xfrm>
        </p:grpSpPr>
        <p:sp>
          <p:nvSpPr>
            <p:cNvPr id="2593" name="Google Shape;2593;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78"/>
          <p:cNvGrpSpPr/>
          <p:nvPr/>
        </p:nvGrpSpPr>
        <p:grpSpPr>
          <a:xfrm>
            <a:off x="7421302" y="3204714"/>
            <a:ext cx="145405" cy="113794"/>
            <a:chOff x="4768325" y="2163475"/>
            <a:chExt cx="59700" cy="46725"/>
          </a:xfrm>
        </p:grpSpPr>
        <p:sp>
          <p:nvSpPr>
            <p:cNvPr id="2597" name="Google Shape;2597;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9" name="Google Shape;2599;p78"/>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8"/>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8"/>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8"/>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8"/>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8"/>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5" name="Google Shape;2605;p78"/>
          <p:cNvGrpSpPr/>
          <p:nvPr/>
        </p:nvGrpSpPr>
        <p:grpSpPr>
          <a:xfrm>
            <a:off x="7437621" y="3459808"/>
            <a:ext cx="112768" cy="106853"/>
            <a:chOff x="4768575" y="2253950"/>
            <a:chExt cx="46300" cy="43875"/>
          </a:xfrm>
        </p:grpSpPr>
        <p:sp>
          <p:nvSpPr>
            <p:cNvPr id="2606" name="Google Shape;2606;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78"/>
          <p:cNvGrpSpPr/>
          <p:nvPr/>
        </p:nvGrpSpPr>
        <p:grpSpPr>
          <a:xfrm>
            <a:off x="7737243" y="3948834"/>
            <a:ext cx="118187" cy="146246"/>
            <a:chOff x="4960900" y="2433225"/>
            <a:chExt cx="48525" cy="60050"/>
          </a:xfrm>
        </p:grpSpPr>
        <p:sp>
          <p:nvSpPr>
            <p:cNvPr id="2609" name="Google Shape;2609;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78"/>
          <p:cNvGrpSpPr/>
          <p:nvPr/>
        </p:nvGrpSpPr>
        <p:grpSpPr>
          <a:xfrm>
            <a:off x="7425808" y="4212895"/>
            <a:ext cx="136394" cy="143810"/>
            <a:chOff x="4854075" y="2527625"/>
            <a:chExt cx="56000" cy="59050"/>
          </a:xfrm>
        </p:grpSpPr>
        <p:sp>
          <p:nvSpPr>
            <p:cNvPr id="2612" name="Google Shape;2612;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4" name="Google Shape;2614;p78"/>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8"/>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8"/>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7" name="Google Shape;2617;p78"/>
          <p:cNvGrpSpPr/>
          <p:nvPr/>
        </p:nvGrpSpPr>
        <p:grpSpPr>
          <a:xfrm>
            <a:off x="8050020" y="3676639"/>
            <a:ext cx="99312" cy="160797"/>
            <a:chOff x="5059700" y="2334775"/>
            <a:chExt cx="40775" cy="66025"/>
          </a:xfrm>
        </p:grpSpPr>
        <p:sp>
          <p:nvSpPr>
            <p:cNvPr id="2618" name="Google Shape;2618;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78"/>
          <p:cNvGrpSpPr/>
          <p:nvPr/>
        </p:nvGrpSpPr>
        <p:grpSpPr>
          <a:xfrm>
            <a:off x="8007184" y="3941771"/>
            <a:ext cx="184984" cy="160371"/>
            <a:chOff x="5037700" y="2430325"/>
            <a:chExt cx="75950" cy="65850"/>
          </a:xfrm>
        </p:grpSpPr>
        <p:sp>
          <p:nvSpPr>
            <p:cNvPr id="2628" name="Google Shape;2628;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78"/>
          <p:cNvGrpSpPr/>
          <p:nvPr/>
        </p:nvGrpSpPr>
        <p:grpSpPr>
          <a:xfrm>
            <a:off x="7426689" y="3708223"/>
            <a:ext cx="173014" cy="97629"/>
            <a:chOff x="4756975" y="2341800"/>
            <a:chExt cx="91975" cy="51925"/>
          </a:xfrm>
        </p:grpSpPr>
        <p:sp>
          <p:nvSpPr>
            <p:cNvPr id="2631" name="Google Shape;2631;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78"/>
          <p:cNvGrpSpPr/>
          <p:nvPr/>
        </p:nvGrpSpPr>
        <p:grpSpPr>
          <a:xfrm>
            <a:off x="7693626" y="4196920"/>
            <a:ext cx="212497" cy="175761"/>
            <a:chOff x="4943575" y="2516350"/>
            <a:chExt cx="98675" cy="81700"/>
          </a:xfrm>
        </p:grpSpPr>
        <p:sp>
          <p:nvSpPr>
            <p:cNvPr id="2652" name="Google Shape;2652;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0" name="Google Shape;2730;p78"/>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8"/>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8"/>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8"/>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738"/>
        <p:cNvGrpSpPr/>
        <p:nvPr/>
      </p:nvGrpSpPr>
      <p:grpSpPr>
        <a:xfrm>
          <a:off x="0" y="0"/>
          <a:ext cx="0" cy="0"/>
          <a:chOff x="0" y="0"/>
          <a:chExt cx="0" cy="0"/>
        </a:xfrm>
      </p:grpSpPr>
      <p:grpSp>
        <p:nvGrpSpPr>
          <p:cNvPr id="2739" name="Google Shape;2739;p79"/>
          <p:cNvGrpSpPr/>
          <p:nvPr/>
        </p:nvGrpSpPr>
        <p:grpSpPr>
          <a:xfrm>
            <a:off x="6681268" y="3584496"/>
            <a:ext cx="560636" cy="516497"/>
            <a:chOff x="6652051" y="3714143"/>
            <a:chExt cx="560636" cy="516497"/>
          </a:xfrm>
        </p:grpSpPr>
        <p:grpSp>
          <p:nvGrpSpPr>
            <p:cNvPr id="2740" name="Google Shape;2740;p79"/>
            <p:cNvGrpSpPr/>
            <p:nvPr/>
          </p:nvGrpSpPr>
          <p:grpSpPr>
            <a:xfrm>
              <a:off x="6669657" y="3716715"/>
              <a:ext cx="466768" cy="464314"/>
              <a:chOff x="3139766" y="765669"/>
              <a:chExt cx="886380" cy="881888"/>
            </a:xfrm>
          </p:grpSpPr>
          <p:grpSp>
            <p:nvGrpSpPr>
              <p:cNvPr id="2741" name="Google Shape;2741;p79"/>
              <p:cNvGrpSpPr/>
              <p:nvPr/>
            </p:nvGrpSpPr>
            <p:grpSpPr>
              <a:xfrm>
                <a:off x="3139766" y="765669"/>
                <a:ext cx="886380" cy="881888"/>
                <a:chOff x="3139766" y="765669"/>
                <a:chExt cx="886380" cy="881888"/>
              </a:xfrm>
            </p:grpSpPr>
            <p:sp>
              <p:nvSpPr>
                <p:cNvPr id="2742" name="Google Shape;2742;p79"/>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9"/>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9"/>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9"/>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9"/>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9"/>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9"/>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9"/>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9"/>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1" name="Google Shape;2751;p79"/>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9"/>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9"/>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9"/>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5" name="Google Shape;2755;p79"/>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79"/>
          <p:cNvGrpSpPr/>
          <p:nvPr/>
        </p:nvGrpSpPr>
        <p:grpSpPr>
          <a:xfrm>
            <a:off x="7679978" y="3065079"/>
            <a:ext cx="104231" cy="320340"/>
            <a:chOff x="7564426" y="3224343"/>
            <a:chExt cx="119985" cy="368801"/>
          </a:xfrm>
        </p:grpSpPr>
        <p:sp>
          <p:nvSpPr>
            <p:cNvPr id="2757" name="Google Shape;2757;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79"/>
          <p:cNvGrpSpPr/>
          <p:nvPr/>
        </p:nvGrpSpPr>
        <p:grpSpPr>
          <a:xfrm>
            <a:off x="7379466" y="3059180"/>
            <a:ext cx="189489" cy="332132"/>
            <a:chOff x="8370831" y="3202002"/>
            <a:chExt cx="218129" cy="382376"/>
          </a:xfrm>
        </p:grpSpPr>
        <p:sp>
          <p:nvSpPr>
            <p:cNvPr id="2760" name="Google Shape;2760;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79"/>
          <p:cNvGrpSpPr/>
          <p:nvPr/>
        </p:nvGrpSpPr>
        <p:grpSpPr>
          <a:xfrm>
            <a:off x="8102855" y="3470312"/>
            <a:ext cx="309429" cy="267000"/>
            <a:chOff x="6742064" y="3750480"/>
            <a:chExt cx="399315" cy="344560"/>
          </a:xfrm>
        </p:grpSpPr>
        <p:sp>
          <p:nvSpPr>
            <p:cNvPr id="2763" name="Google Shape;2763;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79"/>
          <p:cNvGrpSpPr/>
          <p:nvPr/>
        </p:nvGrpSpPr>
        <p:grpSpPr>
          <a:xfrm>
            <a:off x="7641874" y="3821360"/>
            <a:ext cx="180437" cy="281608"/>
            <a:chOff x="7248525" y="3739696"/>
            <a:chExt cx="230531" cy="359790"/>
          </a:xfrm>
        </p:grpSpPr>
        <p:sp>
          <p:nvSpPr>
            <p:cNvPr id="2766" name="Google Shape;2766;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8" name="Google Shape;2768;p79"/>
          <p:cNvGrpSpPr/>
          <p:nvPr/>
        </p:nvGrpSpPr>
        <p:grpSpPr>
          <a:xfrm>
            <a:off x="7887794" y="3464584"/>
            <a:ext cx="162896" cy="278710"/>
            <a:chOff x="7601242" y="3729267"/>
            <a:chExt cx="222566" cy="380803"/>
          </a:xfrm>
        </p:grpSpPr>
        <p:sp>
          <p:nvSpPr>
            <p:cNvPr id="2769" name="Google Shape;2769;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1" name="Google Shape;2771;p79"/>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2" name="Google Shape;2772;p79"/>
          <p:cNvGrpSpPr/>
          <p:nvPr/>
        </p:nvGrpSpPr>
        <p:grpSpPr>
          <a:xfrm>
            <a:off x="7377439" y="3465724"/>
            <a:ext cx="193543" cy="275990"/>
            <a:chOff x="8304647" y="3738687"/>
            <a:chExt cx="225076" cy="320956"/>
          </a:xfrm>
        </p:grpSpPr>
        <p:sp>
          <p:nvSpPr>
            <p:cNvPr id="2773" name="Google Shape;2773;p79"/>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79"/>
          <p:cNvGrpSpPr/>
          <p:nvPr/>
        </p:nvGrpSpPr>
        <p:grpSpPr>
          <a:xfrm>
            <a:off x="7649932" y="3465724"/>
            <a:ext cx="178492" cy="275990"/>
            <a:chOff x="8615101" y="3738687"/>
            <a:chExt cx="207573" cy="320956"/>
          </a:xfrm>
        </p:grpSpPr>
        <p:sp>
          <p:nvSpPr>
            <p:cNvPr id="2777" name="Google Shape;2777;p79"/>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0" name="Google Shape;2780;p79"/>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1" name="Google Shape;2781;p79"/>
          <p:cNvGrpSpPr/>
          <p:nvPr/>
        </p:nvGrpSpPr>
        <p:grpSpPr>
          <a:xfrm>
            <a:off x="7875463" y="3868385"/>
            <a:ext cx="187557" cy="187557"/>
            <a:chOff x="8565775" y="671075"/>
            <a:chExt cx="441000" cy="441000"/>
          </a:xfrm>
        </p:grpSpPr>
        <p:sp>
          <p:nvSpPr>
            <p:cNvPr id="2782" name="Google Shape;2782;p79"/>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9"/>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4" name="Google Shape;2784;p79"/>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9"/>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6" name="Google Shape;2786;p79"/>
          <p:cNvGrpSpPr/>
          <p:nvPr/>
        </p:nvGrpSpPr>
        <p:grpSpPr>
          <a:xfrm>
            <a:off x="6029935" y="2940910"/>
            <a:ext cx="587865" cy="517731"/>
            <a:chOff x="6000718" y="3070557"/>
            <a:chExt cx="587865" cy="517731"/>
          </a:xfrm>
        </p:grpSpPr>
        <p:sp>
          <p:nvSpPr>
            <p:cNvPr id="2787" name="Google Shape;2787;p79"/>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9"/>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9"/>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9"/>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9"/>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9"/>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9"/>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9"/>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9"/>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9"/>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79"/>
          <p:cNvGrpSpPr/>
          <p:nvPr/>
        </p:nvGrpSpPr>
        <p:grpSpPr>
          <a:xfrm>
            <a:off x="6044740" y="3584570"/>
            <a:ext cx="557665" cy="516387"/>
            <a:chOff x="6015523" y="3714217"/>
            <a:chExt cx="557665" cy="516387"/>
          </a:xfrm>
        </p:grpSpPr>
        <p:grpSp>
          <p:nvGrpSpPr>
            <p:cNvPr id="2798" name="Google Shape;2798;p79"/>
            <p:cNvGrpSpPr/>
            <p:nvPr/>
          </p:nvGrpSpPr>
          <p:grpSpPr>
            <a:xfrm>
              <a:off x="6036094" y="3716980"/>
              <a:ext cx="529822" cy="510480"/>
              <a:chOff x="3148311" y="-545634"/>
              <a:chExt cx="1006118" cy="969572"/>
            </a:xfrm>
          </p:grpSpPr>
          <p:sp>
            <p:nvSpPr>
              <p:cNvPr id="2799" name="Google Shape;2799;p79"/>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9"/>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9"/>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9"/>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9"/>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9"/>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9"/>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9"/>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9"/>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9"/>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9" name="Google Shape;2809;p79"/>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79"/>
          <p:cNvGrpSpPr/>
          <p:nvPr/>
        </p:nvGrpSpPr>
        <p:grpSpPr>
          <a:xfrm>
            <a:off x="6673522" y="2943981"/>
            <a:ext cx="576302" cy="511871"/>
            <a:chOff x="6644304" y="3073628"/>
            <a:chExt cx="576302" cy="511871"/>
          </a:xfrm>
        </p:grpSpPr>
        <p:grpSp>
          <p:nvGrpSpPr>
            <p:cNvPr id="2811" name="Google Shape;2811;p79"/>
            <p:cNvGrpSpPr/>
            <p:nvPr/>
          </p:nvGrpSpPr>
          <p:grpSpPr>
            <a:xfrm>
              <a:off x="6712169" y="3073651"/>
              <a:ext cx="481611" cy="506713"/>
              <a:chOff x="1833536" y="-546641"/>
              <a:chExt cx="914567" cy="962419"/>
            </a:xfrm>
          </p:grpSpPr>
          <p:grpSp>
            <p:nvGrpSpPr>
              <p:cNvPr id="2812" name="Google Shape;2812;p79"/>
              <p:cNvGrpSpPr/>
              <p:nvPr/>
            </p:nvGrpSpPr>
            <p:grpSpPr>
              <a:xfrm>
                <a:off x="1833536" y="-524249"/>
                <a:ext cx="914567" cy="940027"/>
                <a:chOff x="1833536" y="-524249"/>
                <a:chExt cx="914567" cy="940027"/>
              </a:xfrm>
            </p:grpSpPr>
            <p:sp>
              <p:nvSpPr>
                <p:cNvPr id="2813" name="Google Shape;2813;p79"/>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9"/>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9"/>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9"/>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9"/>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8" name="Google Shape;2818;p79"/>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9"/>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9"/>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9"/>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2" name="Google Shape;2822;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79"/>
          <p:cNvGrpSpPr/>
          <p:nvPr/>
        </p:nvGrpSpPr>
        <p:grpSpPr>
          <a:xfrm>
            <a:off x="752796" y="2869970"/>
            <a:ext cx="2622876" cy="1333540"/>
            <a:chOff x="238125" y="1038125"/>
            <a:chExt cx="7146800" cy="3633625"/>
          </a:xfrm>
        </p:grpSpPr>
        <p:sp>
          <p:nvSpPr>
            <p:cNvPr id="2824" name="Google Shape;2824;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6" name="Google Shape;4396;p79"/>
          <p:cNvGrpSpPr/>
          <p:nvPr/>
        </p:nvGrpSpPr>
        <p:grpSpPr>
          <a:xfrm>
            <a:off x="5938558" y="1033351"/>
            <a:ext cx="2435960" cy="1297725"/>
            <a:chOff x="233350" y="949250"/>
            <a:chExt cx="7137300" cy="3802300"/>
          </a:xfrm>
        </p:grpSpPr>
        <p:sp>
          <p:nvSpPr>
            <p:cNvPr id="4397" name="Google Shape;4397;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79"/>
          <p:cNvGrpSpPr/>
          <p:nvPr/>
        </p:nvGrpSpPr>
        <p:grpSpPr>
          <a:xfrm>
            <a:off x="731715" y="995041"/>
            <a:ext cx="2665073" cy="1317140"/>
            <a:chOff x="793334" y="1192826"/>
            <a:chExt cx="2665073" cy="1317140"/>
          </a:xfrm>
        </p:grpSpPr>
        <p:sp>
          <p:nvSpPr>
            <p:cNvPr id="4449" name="Google Shape;4449;p79"/>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9"/>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9"/>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9"/>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9"/>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9"/>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9"/>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9"/>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9"/>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9"/>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9"/>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9"/>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9"/>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9"/>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9"/>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9"/>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9"/>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9"/>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9"/>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9"/>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9"/>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9"/>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9"/>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9"/>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9"/>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9"/>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9"/>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9"/>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9"/>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9"/>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9"/>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9"/>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9"/>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9"/>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9"/>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9"/>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9"/>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9"/>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9"/>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9"/>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9"/>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9"/>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9"/>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9"/>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9"/>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9"/>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9"/>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9"/>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9"/>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9"/>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9"/>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9"/>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9"/>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9"/>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9"/>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9"/>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9"/>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9"/>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9"/>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9"/>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9"/>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9"/>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9"/>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9"/>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9"/>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9"/>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9"/>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9"/>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9"/>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9"/>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9"/>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9"/>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9"/>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9"/>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9"/>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9"/>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9"/>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9"/>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9"/>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9"/>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9"/>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9"/>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9"/>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9"/>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9"/>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9"/>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9"/>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9"/>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9"/>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9"/>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9"/>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9"/>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9"/>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9"/>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9"/>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9"/>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9"/>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9"/>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9"/>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9"/>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9"/>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9"/>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9"/>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9"/>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9"/>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9"/>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9"/>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9"/>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9"/>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9"/>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9"/>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9"/>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9"/>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9"/>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9"/>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9"/>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9"/>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9"/>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9"/>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9"/>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9"/>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9"/>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9"/>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9"/>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9"/>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9"/>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9"/>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9"/>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9"/>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9"/>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9"/>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9"/>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9"/>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9"/>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9"/>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9"/>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9"/>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9"/>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9"/>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9"/>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9"/>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9"/>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9"/>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9"/>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9"/>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9"/>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9"/>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9"/>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9"/>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9"/>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9"/>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9"/>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9"/>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9"/>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9"/>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9"/>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9"/>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9"/>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9"/>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9"/>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9"/>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9"/>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9"/>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9"/>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9"/>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9"/>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9"/>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9"/>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9"/>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9"/>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9"/>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9"/>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9"/>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9"/>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9"/>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9"/>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9"/>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9"/>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9"/>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9"/>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9"/>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9"/>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9"/>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9"/>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9"/>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9"/>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9"/>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9"/>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9"/>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9"/>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9"/>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9"/>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9"/>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9"/>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9"/>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9"/>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9"/>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9"/>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9"/>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9"/>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9"/>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9"/>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9"/>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9"/>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9"/>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9"/>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9"/>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9"/>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9"/>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9"/>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9"/>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9"/>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9"/>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9"/>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9"/>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9"/>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9"/>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9"/>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9"/>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9"/>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9"/>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9"/>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9"/>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9"/>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9"/>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9"/>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9"/>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9"/>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9"/>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9"/>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9"/>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9"/>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9"/>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9"/>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9"/>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9"/>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9"/>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9"/>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9"/>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9"/>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9"/>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9"/>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9"/>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9"/>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9"/>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9"/>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9"/>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9"/>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9"/>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9"/>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9"/>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9"/>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9"/>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9"/>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9"/>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9"/>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9"/>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9"/>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9"/>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9"/>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9"/>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9"/>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9"/>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9"/>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9"/>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9"/>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9"/>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9"/>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9"/>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9"/>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9"/>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9"/>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9"/>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9"/>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9"/>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9"/>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9"/>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9"/>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9"/>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9"/>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9"/>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9"/>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9"/>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9"/>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9"/>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9"/>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9"/>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9"/>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9"/>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9"/>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9"/>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9"/>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9"/>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9"/>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9"/>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9"/>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9"/>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9"/>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9"/>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9"/>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9"/>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9"/>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9"/>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9"/>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9"/>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9"/>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9"/>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9"/>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9"/>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9"/>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9"/>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9"/>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9"/>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9"/>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9"/>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9"/>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9"/>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9"/>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9"/>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9"/>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9"/>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9"/>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9"/>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9"/>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9"/>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9"/>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9"/>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9"/>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9"/>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9"/>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9"/>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9"/>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9"/>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9"/>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9"/>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9"/>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9"/>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9"/>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9"/>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9"/>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9"/>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9"/>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9"/>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9"/>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9"/>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9"/>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9"/>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9"/>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9"/>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9"/>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9"/>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9"/>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9"/>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9"/>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9"/>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9"/>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9"/>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9"/>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9"/>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9"/>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9"/>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9"/>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9"/>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9"/>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9"/>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9"/>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9"/>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9"/>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9"/>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9"/>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9"/>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9"/>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9"/>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9"/>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9"/>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9"/>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9"/>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9"/>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9"/>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9"/>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9"/>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9"/>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9"/>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9"/>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9"/>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9"/>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9"/>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9"/>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9"/>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9"/>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9"/>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9"/>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9"/>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9"/>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9"/>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9"/>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9"/>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9"/>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9"/>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9"/>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9"/>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9"/>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9"/>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9"/>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9"/>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9"/>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9"/>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9"/>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9"/>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9"/>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9"/>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9"/>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9"/>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9"/>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9"/>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9"/>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9"/>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9"/>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9"/>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9"/>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9"/>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9"/>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9"/>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9"/>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9"/>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9"/>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9"/>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9"/>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9"/>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9"/>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9"/>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9"/>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9"/>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9"/>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9"/>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9"/>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9"/>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9"/>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9"/>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9"/>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9"/>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9"/>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9"/>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9"/>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9"/>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9"/>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9"/>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9"/>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9"/>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9"/>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9"/>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9"/>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9"/>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9"/>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9"/>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9"/>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9"/>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9"/>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9"/>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9"/>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9"/>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9"/>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9"/>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9"/>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9"/>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9"/>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9"/>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9"/>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9"/>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9"/>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9"/>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9"/>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9"/>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9"/>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9"/>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9"/>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9"/>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9"/>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9"/>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9"/>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9"/>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9"/>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9"/>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9"/>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9"/>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9"/>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9"/>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9"/>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9"/>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9"/>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9"/>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9"/>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9"/>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9"/>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9"/>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9"/>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9"/>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9"/>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9"/>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9"/>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9"/>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9"/>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9"/>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9"/>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9"/>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9"/>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9"/>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9"/>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9"/>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9"/>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9"/>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9"/>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9"/>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9"/>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9"/>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9"/>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9"/>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9"/>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9"/>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9"/>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9"/>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9"/>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9"/>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9"/>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9"/>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9"/>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9"/>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9"/>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9"/>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9"/>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9"/>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9"/>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9"/>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9"/>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9"/>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9"/>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9"/>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9"/>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9"/>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9"/>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9"/>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9"/>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9"/>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9"/>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9"/>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9"/>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9"/>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9"/>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9"/>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9"/>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9"/>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9"/>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9"/>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9"/>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9"/>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9"/>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9"/>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9"/>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9"/>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9"/>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9"/>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9"/>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9"/>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9"/>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9"/>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9"/>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9"/>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9"/>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9"/>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9"/>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9"/>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9"/>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9"/>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9"/>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9"/>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9"/>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9"/>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9"/>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9"/>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9"/>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9"/>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9"/>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9"/>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9"/>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9"/>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9"/>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9"/>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9"/>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9"/>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9"/>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9"/>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9"/>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9"/>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9"/>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9"/>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9"/>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9"/>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9"/>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9"/>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9"/>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9"/>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9"/>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9"/>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9"/>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9"/>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9"/>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9"/>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9"/>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9"/>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9"/>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9"/>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9"/>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9"/>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9"/>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9"/>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9"/>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9"/>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9"/>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9"/>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9"/>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9"/>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9"/>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9"/>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9"/>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9"/>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9"/>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9"/>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9"/>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9"/>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9"/>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9"/>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9"/>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9"/>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9"/>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9"/>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9"/>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9"/>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9"/>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9"/>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9"/>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9"/>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9"/>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9"/>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9"/>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9"/>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9"/>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9"/>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9"/>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9"/>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9"/>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9"/>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9"/>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9"/>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9"/>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9"/>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9"/>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9"/>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9"/>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9"/>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9"/>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9"/>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9"/>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9"/>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9"/>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9"/>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9"/>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9"/>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9"/>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9"/>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9"/>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9"/>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9"/>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9"/>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9"/>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9"/>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9"/>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9"/>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9"/>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9"/>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9"/>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9"/>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9"/>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9"/>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9"/>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9"/>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9"/>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9"/>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9"/>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9"/>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9"/>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9"/>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9"/>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9"/>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9"/>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9"/>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9"/>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9"/>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9"/>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9"/>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9"/>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9"/>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9"/>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9"/>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9"/>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9"/>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9"/>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9"/>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9"/>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9"/>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9"/>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9"/>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9"/>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9"/>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9"/>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9"/>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9"/>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9"/>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9"/>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9"/>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9"/>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9"/>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9"/>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9"/>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9"/>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9"/>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9"/>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9"/>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9"/>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9"/>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9"/>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9"/>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9"/>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9"/>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9"/>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9"/>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9"/>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9"/>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9"/>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9"/>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9"/>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9"/>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9"/>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9"/>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9"/>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9"/>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9"/>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9"/>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9"/>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9"/>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9"/>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9"/>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9"/>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9"/>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9"/>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9"/>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9"/>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9"/>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9"/>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9"/>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9"/>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9"/>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9"/>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9"/>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9"/>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9"/>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9"/>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9"/>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9"/>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9"/>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9"/>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9"/>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9"/>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9"/>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9"/>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9"/>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9"/>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9"/>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9"/>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9"/>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9"/>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9"/>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9"/>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9"/>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9"/>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9"/>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9"/>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9"/>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9"/>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9"/>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9"/>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9"/>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9"/>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9"/>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9"/>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9"/>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9"/>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9"/>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9"/>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9"/>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9"/>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9"/>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9"/>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9"/>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9"/>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9"/>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9"/>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9"/>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9"/>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9"/>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9"/>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9"/>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9"/>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9"/>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9"/>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9"/>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9"/>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9"/>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9"/>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9"/>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9"/>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9"/>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9"/>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9"/>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9"/>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9"/>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9"/>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9"/>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9"/>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9"/>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9"/>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9"/>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9"/>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9"/>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9"/>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9"/>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9"/>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9"/>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9"/>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9"/>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9"/>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9"/>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9"/>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9"/>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9"/>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9"/>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9"/>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9"/>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9"/>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9"/>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9"/>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9"/>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9"/>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9"/>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9"/>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9"/>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9"/>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9"/>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9"/>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9"/>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9"/>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9"/>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9"/>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9"/>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9"/>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9"/>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9"/>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9"/>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9"/>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9"/>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9"/>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9"/>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9"/>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9"/>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9"/>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9"/>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9"/>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9"/>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9"/>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9"/>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9"/>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9"/>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9"/>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9"/>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9"/>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9"/>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9"/>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9"/>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9"/>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9"/>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9"/>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9"/>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9"/>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9"/>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9"/>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9"/>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9"/>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9"/>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9"/>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9"/>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9"/>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9"/>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9"/>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9"/>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9"/>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9"/>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9"/>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9"/>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9"/>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9"/>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9"/>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9"/>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9"/>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9"/>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9"/>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9"/>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9"/>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9"/>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9"/>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9"/>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9"/>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9"/>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9"/>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9"/>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9"/>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9"/>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9"/>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9"/>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9"/>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9"/>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9"/>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9"/>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9"/>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9"/>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9"/>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9"/>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9"/>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9"/>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9"/>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9"/>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9"/>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9"/>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9"/>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9"/>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9"/>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9"/>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9"/>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9"/>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9"/>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9"/>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9"/>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9"/>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9"/>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9"/>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9"/>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9"/>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9"/>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9"/>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9"/>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9"/>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9"/>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9"/>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9"/>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9"/>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9"/>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9"/>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9"/>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9"/>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9"/>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9"/>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9"/>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9"/>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9"/>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9"/>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9"/>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9"/>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9"/>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9"/>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9"/>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9"/>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9"/>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9"/>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9"/>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9"/>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9"/>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9"/>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9"/>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9"/>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9"/>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9"/>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9"/>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9"/>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9"/>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9"/>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9"/>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9"/>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9"/>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9"/>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9"/>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9"/>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9"/>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9"/>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9"/>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9"/>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9"/>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9"/>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9"/>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9"/>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9"/>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9"/>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9"/>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9"/>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9"/>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9"/>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9"/>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9"/>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9"/>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9"/>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9"/>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9"/>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9"/>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9"/>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9"/>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9"/>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9"/>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9"/>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9"/>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9"/>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9"/>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9"/>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9"/>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9"/>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9"/>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9"/>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9"/>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9"/>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9"/>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9"/>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9"/>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9"/>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9"/>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9"/>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9"/>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9"/>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9"/>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9"/>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9"/>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9"/>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9"/>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9"/>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9"/>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9"/>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9"/>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9"/>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9"/>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9"/>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9"/>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9"/>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9"/>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9"/>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9"/>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9"/>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9"/>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9"/>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9"/>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9"/>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9"/>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9"/>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9"/>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9"/>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9"/>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9"/>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9"/>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9"/>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9"/>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9"/>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9"/>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9"/>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9"/>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9"/>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9"/>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9"/>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9"/>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9"/>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9"/>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9"/>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9"/>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9"/>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9"/>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9"/>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9"/>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9"/>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9"/>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9"/>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9"/>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9"/>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9"/>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9"/>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9"/>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9"/>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9"/>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9"/>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9"/>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9"/>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9"/>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9"/>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9"/>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9"/>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9"/>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9"/>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9"/>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9"/>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9"/>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9"/>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9"/>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9"/>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9"/>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9"/>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9"/>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9"/>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9"/>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9"/>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9"/>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9"/>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9"/>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9"/>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9"/>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9"/>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9"/>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9"/>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9"/>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9"/>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9"/>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9"/>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9"/>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9"/>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9"/>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9"/>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9"/>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9"/>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9"/>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9"/>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9"/>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9"/>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9"/>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9"/>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9"/>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9"/>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9"/>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9"/>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9"/>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9"/>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9"/>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9"/>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9"/>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9"/>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9"/>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9"/>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9"/>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9"/>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9"/>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9"/>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9"/>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9"/>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9"/>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9"/>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9"/>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9"/>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9"/>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9"/>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9"/>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9"/>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9"/>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9"/>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9"/>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9"/>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9"/>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9"/>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9"/>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9"/>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9"/>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9"/>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9"/>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9"/>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9"/>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9"/>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9"/>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9"/>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9"/>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9"/>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9"/>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9"/>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9"/>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9"/>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9"/>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9"/>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9"/>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9"/>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9"/>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9"/>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9"/>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9"/>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9"/>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9"/>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9"/>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9"/>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9"/>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9"/>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9"/>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9"/>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9"/>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9"/>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9"/>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9"/>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9"/>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9"/>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9"/>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9"/>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9"/>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9"/>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9"/>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9"/>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9"/>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9"/>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9"/>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9"/>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9"/>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9"/>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9"/>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9"/>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9"/>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9"/>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9"/>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9"/>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9"/>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9"/>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9"/>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9"/>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9"/>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9"/>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9"/>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9"/>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9"/>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9"/>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9"/>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9"/>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9"/>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9"/>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9"/>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9"/>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9"/>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9"/>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9"/>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9"/>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9"/>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9"/>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9"/>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9"/>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9"/>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9"/>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9"/>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9"/>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9"/>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9"/>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9"/>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9"/>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9"/>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9"/>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9"/>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9"/>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9"/>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9"/>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9"/>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9"/>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9"/>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9"/>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9"/>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9"/>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9"/>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9"/>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9"/>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9"/>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9"/>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9"/>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9"/>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9"/>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9"/>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9"/>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9"/>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9"/>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9"/>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9"/>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9"/>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9"/>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9"/>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9"/>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9"/>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9"/>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9"/>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9"/>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9"/>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9"/>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9"/>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9"/>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9"/>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9"/>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9"/>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9"/>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9"/>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9"/>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9"/>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9"/>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9"/>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9"/>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9"/>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9"/>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9"/>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9"/>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9"/>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9"/>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9"/>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9"/>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9"/>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9"/>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9"/>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9"/>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9"/>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9"/>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9"/>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9"/>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9"/>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9"/>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9"/>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9"/>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9"/>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9"/>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9"/>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9"/>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9"/>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9"/>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9"/>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9"/>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9"/>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9"/>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9"/>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9"/>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9"/>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9"/>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9"/>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9"/>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9"/>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9"/>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9"/>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9"/>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9"/>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9"/>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9"/>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9"/>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9"/>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9"/>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9"/>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9"/>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9"/>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9"/>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9"/>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9"/>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9"/>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9"/>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9"/>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9"/>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9"/>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9"/>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9"/>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9"/>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9"/>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9"/>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9"/>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9"/>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9"/>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9"/>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9"/>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9"/>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9"/>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9"/>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9"/>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9"/>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9"/>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9"/>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9"/>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9"/>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9"/>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9"/>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9"/>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9"/>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9"/>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9"/>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9"/>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9"/>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9"/>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9"/>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9"/>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9"/>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9"/>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9"/>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9"/>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9"/>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9"/>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9"/>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9"/>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9"/>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9"/>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9"/>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9"/>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9"/>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9"/>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9"/>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9"/>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9"/>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9"/>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9"/>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9"/>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9"/>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9"/>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9"/>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9"/>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9"/>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9"/>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9"/>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9"/>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9"/>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9"/>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9"/>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9"/>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9"/>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9"/>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9"/>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9"/>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9"/>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9"/>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9"/>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9"/>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9"/>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9"/>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9"/>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9"/>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9"/>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9"/>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9"/>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9"/>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9"/>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9"/>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9"/>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9"/>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9"/>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9"/>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9"/>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9"/>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9"/>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9"/>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9"/>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9"/>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9"/>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9"/>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9"/>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9"/>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9"/>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9"/>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9"/>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9"/>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9"/>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9"/>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9"/>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9"/>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9"/>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9"/>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9"/>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9"/>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9"/>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9"/>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9"/>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9"/>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9"/>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9"/>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9"/>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9"/>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9"/>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9"/>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9"/>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9"/>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9"/>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9"/>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9"/>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9"/>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9"/>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9"/>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9"/>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9"/>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9"/>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9"/>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9"/>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9"/>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9"/>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9"/>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9"/>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9"/>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9"/>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9"/>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9"/>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9"/>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9"/>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9"/>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9"/>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9"/>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9"/>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9"/>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9"/>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9"/>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9"/>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9"/>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9"/>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9"/>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9"/>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9"/>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9"/>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9"/>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9"/>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9"/>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9"/>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9"/>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9"/>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9"/>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9"/>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9"/>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9"/>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9"/>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9"/>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9"/>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9"/>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9"/>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9"/>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9"/>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9"/>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9"/>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9"/>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9"/>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9"/>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9"/>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9"/>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9"/>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9"/>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9"/>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9"/>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9"/>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9"/>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9"/>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9"/>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9"/>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9"/>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9"/>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9"/>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9"/>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9"/>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9"/>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9"/>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9"/>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9"/>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9"/>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9"/>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9"/>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9"/>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9"/>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9"/>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9"/>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9"/>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9"/>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9"/>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9"/>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9"/>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9"/>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9"/>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9"/>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9"/>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9"/>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9"/>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9"/>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9"/>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9"/>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9"/>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9"/>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9"/>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9"/>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9"/>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9"/>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9"/>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9"/>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9"/>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9"/>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9"/>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9"/>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9"/>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9"/>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9"/>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9"/>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9"/>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9"/>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9"/>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9"/>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9"/>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9"/>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9"/>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9"/>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9"/>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9"/>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9"/>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9"/>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9"/>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9"/>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9"/>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9"/>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9"/>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9"/>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9"/>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9"/>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9"/>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9"/>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9"/>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9"/>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9"/>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9"/>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9"/>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9"/>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9"/>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9"/>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9"/>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9"/>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9"/>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9"/>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9"/>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9"/>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9"/>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9"/>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9"/>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9"/>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9"/>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9"/>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9"/>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9"/>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9"/>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9"/>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9"/>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9"/>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9"/>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9"/>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9"/>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9"/>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9"/>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9"/>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9"/>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9"/>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9"/>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9"/>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9"/>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9"/>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9"/>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9"/>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9"/>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9"/>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9"/>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9"/>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9"/>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9"/>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9"/>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9"/>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9"/>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9"/>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9"/>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9"/>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9"/>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9"/>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9"/>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9"/>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9"/>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9"/>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9"/>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9"/>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9"/>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9"/>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9"/>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9"/>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9"/>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9"/>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9"/>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9"/>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9"/>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9"/>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9"/>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9"/>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9"/>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9"/>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9"/>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9"/>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9"/>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9"/>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9"/>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9"/>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9"/>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9"/>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9"/>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9"/>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9"/>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9"/>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9"/>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9"/>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9"/>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9"/>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9"/>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9"/>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9"/>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9"/>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9"/>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9"/>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9"/>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9"/>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9"/>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9"/>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9"/>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9"/>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9"/>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9"/>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9"/>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9"/>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9"/>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9"/>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9"/>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9"/>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9"/>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9"/>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9"/>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9"/>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9"/>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9"/>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9"/>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9"/>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9"/>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9"/>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9"/>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9"/>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9"/>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9"/>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9"/>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9"/>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9"/>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9"/>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9"/>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9"/>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9"/>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9"/>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9"/>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9"/>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9"/>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9"/>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9"/>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9"/>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9"/>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9"/>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9"/>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9"/>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9"/>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9"/>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9"/>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9"/>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9"/>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9"/>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9"/>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9"/>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9"/>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9"/>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9"/>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9"/>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9"/>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9"/>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9"/>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9"/>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9"/>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9"/>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9"/>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9"/>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9"/>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9"/>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9"/>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9"/>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9"/>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9"/>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9"/>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9"/>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9"/>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9"/>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9"/>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9"/>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9"/>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9"/>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9"/>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9"/>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9"/>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9"/>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9"/>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9"/>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9"/>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9"/>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9"/>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9"/>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9"/>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9"/>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9"/>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9"/>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9"/>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9"/>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9"/>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9"/>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9"/>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9"/>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9"/>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9"/>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9"/>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9"/>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9"/>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9"/>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9"/>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9"/>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9"/>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9"/>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9"/>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9"/>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9"/>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9"/>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9"/>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9"/>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9"/>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9"/>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9"/>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9"/>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9"/>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9"/>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9"/>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9"/>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9"/>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9"/>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9"/>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9"/>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9"/>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9"/>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9"/>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9"/>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9"/>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9"/>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9"/>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9"/>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9"/>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9"/>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9"/>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9"/>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9"/>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9"/>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9"/>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9"/>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9"/>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9"/>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9"/>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9"/>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9"/>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9"/>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9"/>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9"/>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9"/>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9"/>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9"/>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9"/>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9"/>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9"/>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9"/>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9"/>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9"/>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9"/>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9"/>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9"/>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9"/>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9"/>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9"/>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9"/>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9"/>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9"/>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9"/>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9"/>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9"/>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9"/>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9"/>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9"/>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9"/>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9"/>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9"/>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9"/>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9"/>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9"/>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9"/>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9"/>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9"/>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9"/>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9"/>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9"/>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9"/>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9"/>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9"/>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9"/>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9"/>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9"/>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9"/>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9"/>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9"/>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9"/>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9"/>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9"/>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9"/>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9"/>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9"/>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9"/>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9"/>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9"/>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9"/>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9"/>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9"/>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9"/>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9"/>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9"/>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9"/>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9"/>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9"/>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9"/>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9"/>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9"/>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9"/>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9"/>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9"/>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9"/>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9"/>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9"/>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9"/>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9"/>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9"/>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9"/>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9"/>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9"/>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9"/>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9"/>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9"/>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9"/>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9"/>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9"/>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9"/>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9"/>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9"/>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9"/>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9"/>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9"/>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9"/>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9"/>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9"/>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9"/>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9"/>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9"/>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9"/>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9"/>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9"/>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9"/>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9"/>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9"/>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9"/>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9"/>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9"/>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9"/>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9"/>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9"/>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9"/>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9"/>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9"/>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9"/>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9"/>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9"/>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9"/>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9"/>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9"/>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9"/>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9"/>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9"/>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9"/>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9"/>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9"/>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9"/>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9"/>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9"/>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9"/>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9"/>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9"/>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9"/>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9"/>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9"/>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9"/>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9"/>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9"/>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9"/>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9"/>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9"/>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9"/>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9"/>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9"/>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9"/>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9"/>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9"/>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9"/>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9"/>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9"/>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9"/>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9"/>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9"/>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9"/>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9"/>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9"/>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9"/>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9"/>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9"/>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9"/>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9"/>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9"/>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9"/>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9"/>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9"/>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9"/>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9"/>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9"/>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9"/>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9"/>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9"/>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9"/>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9"/>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9"/>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9"/>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9"/>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9"/>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9"/>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9"/>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9"/>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9"/>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9"/>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9"/>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9"/>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9"/>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9"/>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9"/>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9"/>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9"/>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9"/>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9"/>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9"/>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9"/>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9"/>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9"/>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9"/>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9"/>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9"/>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9"/>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9"/>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9"/>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9"/>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9"/>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9"/>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9"/>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9"/>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9"/>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9"/>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9"/>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9"/>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9"/>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9"/>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9"/>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9"/>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9"/>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9"/>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9"/>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9"/>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9"/>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9"/>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9"/>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9"/>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9"/>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9"/>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9"/>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9"/>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9"/>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9"/>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9"/>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9"/>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9"/>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9"/>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9"/>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9"/>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9"/>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9"/>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9"/>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9"/>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9"/>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9"/>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9"/>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9"/>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9"/>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9"/>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9"/>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9"/>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9"/>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9"/>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9"/>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9"/>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9"/>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9"/>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9"/>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9"/>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9"/>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9"/>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9"/>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9"/>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9"/>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9"/>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9"/>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9"/>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9"/>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9"/>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9"/>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9"/>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9"/>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9"/>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9"/>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9"/>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9"/>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9"/>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9"/>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9"/>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9"/>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9"/>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9"/>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9"/>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9"/>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9"/>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9"/>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9"/>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9"/>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9"/>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9"/>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9"/>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9"/>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9"/>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9"/>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9"/>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9"/>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9"/>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9"/>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9"/>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9"/>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9"/>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9"/>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9"/>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9"/>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9"/>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9"/>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9"/>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9"/>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9"/>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9"/>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9"/>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9"/>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9"/>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9"/>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9"/>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9"/>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9"/>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9"/>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9"/>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9"/>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9"/>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9"/>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9"/>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9"/>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9"/>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9"/>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9"/>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9"/>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9"/>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9"/>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9"/>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9"/>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9"/>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9"/>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9"/>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9"/>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9"/>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9"/>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9"/>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9"/>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9"/>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9"/>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9"/>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9"/>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9"/>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9"/>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9"/>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9"/>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9"/>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9"/>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9"/>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9"/>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9"/>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9"/>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9"/>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9"/>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9"/>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9"/>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9"/>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9"/>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9"/>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9"/>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9"/>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9"/>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9"/>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9"/>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9"/>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9"/>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9"/>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9"/>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9"/>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9"/>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9"/>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9"/>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9"/>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9"/>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9"/>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9"/>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9"/>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9"/>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9"/>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9"/>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9"/>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9"/>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9"/>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9"/>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9"/>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9"/>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9"/>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9"/>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9"/>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9"/>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9"/>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9"/>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9"/>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9"/>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9"/>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9"/>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9"/>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9"/>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9"/>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9"/>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9"/>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9"/>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9"/>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9"/>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9"/>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9"/>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9"/>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9"/>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9"/>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9"/>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9"/>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9"/>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9"/>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9"/>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9"/>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9"/>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9"/>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9"/>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9"/>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9"/>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9"/>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9"/>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9"/>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9"/>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9"/>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9"/>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9"/>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9"/>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9"/>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9"/>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9"/>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9"/>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9"/>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9"/>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9"/>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9"/>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9"/>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9"/>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9"/>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9"/>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9"/>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9"/>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9"/>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9"/>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9"/>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9"/>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9"/>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9"/>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9"/>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9"/>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9"/>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9"/>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9"/>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9"/>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9"/>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9"/>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9"/>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9"/>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9"/>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9"/>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9"/>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9"/>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9"/>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9"/>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9"/>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9"/>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9"/>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9"/>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9"/>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9"/>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9"/>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9"/>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9"/>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9"/>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9"/>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9"/>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9"/>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9"/>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9"/>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9"/>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9"/>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9"/>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9"/>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9"/>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9"/>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9"/>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9"/>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9"/>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9"/>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9"/>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9"/>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9"/>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9"/>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9"/>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9"/>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9"/>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9"/>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9"/>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9"/>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9"/>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9"/>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9"/>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9"/>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9"/>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9"/>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9"/>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9"/>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9"/>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9"/>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9"/>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9"/>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9"/>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9"/>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9"/>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9"/>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9"/>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9"/>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9"/>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9"/>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9"/>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9"/>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9"/>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9"/>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9"/>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9"/>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9"/>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9"/>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9"/>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9"/>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9"/>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9"/>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9"/>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9"/>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9"/>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9"/>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9"/>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9"/>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9"/>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9"/>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9"/>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9"/>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9"/>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9"/>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9"/>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9"/>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9"/>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9"/>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9"/>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9"/>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9"/>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9"/>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9"/>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9"/>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9"/>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9"/>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9"/>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9"/>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9"/>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9"/>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9"/>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9"/>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9"/>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9"/>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9"/>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9"/>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9"/>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9"/>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9"/>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9"/>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9"/>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9"/>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9"/>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9"/>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9"/>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9"/>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9"/>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9"/>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9"/>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9"/>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9"/>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9"/>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9"/>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9"/>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9"/>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9"/>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9"/>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9"/>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9"/>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9"/>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9"/>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9"/>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9"/>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9"/>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9"/>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9"/>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9"/>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9"/>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9"/>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9"/>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9"/>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9"/>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9"/>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9"/>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9"/>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9"/>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9"/>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9"/>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9"/>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9"/>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9"/>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9"/>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9"/>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9"/>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9"/>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9"/>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9"/>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9"/>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9"/>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9"/>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9"/>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9"/>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9"/>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9"/>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9"/>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9"/>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9"/>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9"/>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9"/>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9"/>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9"/>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9"/>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9"/>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9"/>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9"/>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9"/>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9"/>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9"/>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9"/>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9"/>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9"/>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9"/>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9"/>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9"/>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9"/>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9"/>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9"/>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9"/>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9"/>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9"/>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9"/>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9"/>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9"/>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9"/>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9"/>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9"/>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9"/>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9"/>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9"/>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9"/>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9"/>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9"/>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9"/>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9"/>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9"/>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9"/>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9"/>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9"/>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9"/>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9"/>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9"/>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9"/>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9"/>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9"/>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9"/>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9"/>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9"/>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9"/>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9"/>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9"/>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9"/>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9"/>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9"/>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9"/>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9"/>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9"/>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9"/>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9"/>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9"/>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9"/>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9"/>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9"/>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9"/>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9"/>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9"/>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9"/>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9"/>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9"/>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9"/>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9"/>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9"/>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9"/>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9"/>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9"/>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9"/>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9"/>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9"/>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9"/>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9"/>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9"/>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9"/>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9"/>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9"/>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9"/>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9"/>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9"/>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9"/>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9"/>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9"/>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9"/>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9"/>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9"/>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9"/>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9"/>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9"/>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9"/>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9"/>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9"/>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9"/>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9"/>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9"/>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9"/>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9"/>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9"/>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9"/>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9"/>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9"/>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9"/>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9"/>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9"/>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9"/>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9"/>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9"/>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9"/>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9"/>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9"/>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9"/>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9"/>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9"/>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9"/>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9"/>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9"/>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9"/>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9"/>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9"/>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9"/>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9"/>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9"/>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9"/>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9"/>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9"/>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9"/>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9"/>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9"/>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9"/>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9"/>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9"/>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9"/>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9"/>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9"/>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9"/>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9"/>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9"/>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9"/>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9"/>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9"/>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9"/>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9"/>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9"/>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9"/>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9"/>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9"/>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9"/>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9"/>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9"/>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9"/>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9"/>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9"/>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9"/>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9"/>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9"/>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9"/>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9"/>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9"/>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9"/>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9"/>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9"/>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9"/>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9"/>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9"/>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9"/>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9"/>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9"/>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9"/>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9"/>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9"/>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9"/>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9"/>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9"/>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9"/>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9"/>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9"/>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9"/>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9"/>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9"/>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9"/>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9"/>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9"/>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9"/>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9"/>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9"/>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9"/>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9"/>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9"/>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9"/>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9"/>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9"/>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9"/>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9"/>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9"/>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9"/>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9"/>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9"/>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9"/>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9"/>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9"/>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9"/>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9"/>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9"/>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9"/>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9"/>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9"/>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9"/>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9"/>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9"/>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9"/>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9"/>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9"/>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9"/>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9"/>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9"/>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9"/>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9"/>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9"/>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9"/>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9"/>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9"/>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9"/>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9"/>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9"/>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9"/>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9"/>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9"/>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9"/>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9"/>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9"/>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9"/>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9"/>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9"/>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9"/>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9"/>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9"/>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9"/>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9"/>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9"/>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9"/>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9"/>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9"/>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9"/>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9"/>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9"/>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9"/>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9"/>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9"/>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9"/>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9"/>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9"/>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9"/>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9"/>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9"/>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9"/>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9"/>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9"/>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9"/>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9"/>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9"/>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9"/>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9"/>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9"/>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9"/>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9"/>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9"/>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9"/>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9"/>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9"/>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9"/>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9"/>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9"/>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9"/>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9"/>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9"/>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9"/>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9"/>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9"/>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9"/>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9"/>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9"/>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9"/>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9"/>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9"/>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9"/>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9"/>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9"/>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9"/>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9"/>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9"/>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9"/>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9"/>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9"/>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9"/>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9"/>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9"/>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9"/>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9"/>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9"/>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9"/>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9"/>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9"/>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9"/>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9"/>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9"/>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9"/>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9"/>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9"/>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9"/>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9"/>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9"/>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9"/>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9"/>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9"/>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9"/>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9"/>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9"/>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9"/>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9"/>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9"/>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9"/>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9"/>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9"/>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9"/>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9"/>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9"/>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9"/>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9"/>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9"/>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9"/>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9"/>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9"/>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9"/>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9"/>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9"/>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9"/>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9"/>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9"/>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9"/>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9"/>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9"/>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9"/>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9"/>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9"/>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9"/>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9"/>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9"/>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9"/>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9"/>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9"/>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9"/>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9"/>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9"/>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9"/>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9"/>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9"/>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9"/>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9"/>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9"/>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9"/>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9"/>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9"/>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9"/>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9"/>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9"/>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9"/>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9"/>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9"/>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9"/>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9"/>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9"/>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9"/>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9"/>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9"/>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9"/>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9"/>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9"/>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9"/>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9"/>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9"/>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9"/>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9"/>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9"/>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9"/>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9"/>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9"/>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9"/>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9"/>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9"/>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9"/>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9"/>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9"/>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9"/>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9"/>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9"/>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9"/>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9"/>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9"/>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9"/>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9"/>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9"/>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9"/>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9"/>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9"/>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9"/>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9"/>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9"/>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9"/>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9"/>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9"/>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9"/>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9"/>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9"/>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9"/>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9"/>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9"/>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9"/>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9"/>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9"/>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9"/>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9"/>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9"/>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9"/>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9"/>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9"/>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9"/>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9"/>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9"/>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9"/>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9"/>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9"/>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9"/>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9"/>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9"/>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9"/>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9"/>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9"/>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9"/>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9"/>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9"/>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9"/>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9"/>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9"/>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9"/>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9"/>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9"/>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9"/>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9"/>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9"/>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9"/>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9"/>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9"/>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9"/>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9"/>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9"/>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9"/>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9"/>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9"/>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9"/>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9"/>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9"/>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9"/>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9"/>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9"/>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9"/>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9"/>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9"/>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9"/>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9"/>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9"/>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9"/>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9"/>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9"/>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9"/>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9"/>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9"/>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9"/>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9"/>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9"/>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9"/>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9"/>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9"/>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9"/>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9"/>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9"/>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9"/>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9"/>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9"/>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9"/>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9"/>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9"/>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9"/>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9"/>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9"/>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9"/>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9"/>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9"/>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9"/>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9"/>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9"/>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9"/>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9"/>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9"/>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9"/>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9"/>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9"/>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9"/>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9"/>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9"/>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9"/>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9"/>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9"/>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9"/>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9"/>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9"/>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9"/>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9"/>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9"/>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9"/>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9"/>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9"/>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9"/>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9"/>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9"/>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9"/>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9"/>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9"/>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9"/>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9"/>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9"/>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9"/>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9"/>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9"/>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9"/>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9"/>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9"/>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9"/>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9"/>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9"/>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9"/>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9"/>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9"/>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9"/>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9"/>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9"/>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9"/>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9"/>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9"/>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9"/>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9"/>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9"/>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9"/>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9"/>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9"/>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9"/>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9"/>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9"/>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9"/>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9"/>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9"/>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9"/>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9"/>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9"/>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9"/>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9"/>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9"/>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9"/>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9"/>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9"/>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9"/>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9"/>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9"/>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9"/>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9"/>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9"/>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9"/>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9"/>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9"/>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9"/>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9"/>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9"/>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9"/>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9"/>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9"/>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9"/>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9"/>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9"/>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9"/>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9"/>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9"/>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9"/>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9"/>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9"/>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9"/>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9"/>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9"/>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9"/>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9"/>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9"/>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9"/>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9"/>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9"/>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9"/>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9"/>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9"/>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9"/>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9"/>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9"/>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9"/>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9"/>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9"/>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9"/>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9"/>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9"/>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9"/>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9"/>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9"/>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9"/>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9"/>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9"/>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9"/>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9"/>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9"/>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9"/>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9"/>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9"/>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9"/>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9"/>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9"/>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9"/>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9"/>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9"/>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9"/>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9"/>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9"/>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9"/>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9"/>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9"/>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9"/>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9"/>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9"/>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9"/>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9"/>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9"/>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9"/>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9"/>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9"/>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9"/>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9"/>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9"/>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9"/>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9"/>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9"/>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9"/>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9"/>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9"/>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9"/>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9"/>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9"/>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9"/>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9"/>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9"/>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9"/>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9"/>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9"/>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9"/>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9"/>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9"/>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9"/>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9"/>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9"/>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9"/>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9"/>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9"/>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9"/>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9"/>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9"/>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9"/>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9"/>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9"/>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9"/>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9"/>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9"/>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9"/>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9"/>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9"/>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9"/>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9"/>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9"/>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9"/>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9"/>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9"/>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9"/>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9"/>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9"/>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9"/>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9"/>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9"/>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9"/>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9"/>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9"/>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9"/>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9"/>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9"/>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9"/>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9"/>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9"/>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9"/>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9"/>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9"/>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9"/>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9"/>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9"/>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9"/>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9"/>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9"/>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9"/>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9"/>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9"/>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9"/>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9"/>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9"/>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9"/>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9"/>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9"/>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9"/>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9"/>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9"/>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9"/>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9"/>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9"/>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9"/>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9"/>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9"/>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9"/>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9"/>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9"/>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9"/>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9"/>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9"/>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9"/>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9"/>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9"/>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9"/>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9"/>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9"/>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9"/>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9"/>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9"/>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9"/>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9"/>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9"/>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9"/>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9"/>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9"/>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9"/>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9"/>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9"/>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9"/>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9"/>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9"/>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9"/>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9"/>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9"/>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9"/>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9"/>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9"/>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9"/>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9"/>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9"/>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9"/>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9"/>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9"/>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9"/>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9"/>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9"/>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9"/>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9"/>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9"/>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9"/>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9"/>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9"/>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9"/>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9"/>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9"/>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9"/>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9"/>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9"/>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9"/>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9"/>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9"/>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9"/>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9"/>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9"/>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9"/>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9"/>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9"/>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9"/>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9"/>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9"/>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9"/>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9"/>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9"/>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9"/>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9"/>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9"/>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9"/>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9"/>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9"/>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9"/>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9"/>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9"/>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9"/>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9"/>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9"/>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9"/>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9"/>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9"/>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9"/>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9"/>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9"/>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9"/>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9"/>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9"/>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9"/>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9"/>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9"/>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9"/>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9"/>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9"/>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9"/>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9"/>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9"/>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9"/>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9"/>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9"/>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9"/>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9"/>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9"/>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9"/>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9"/>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9"/>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9"/>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9"/>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9"/>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9"/>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9"/>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9"/>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9"/>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9"/>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9"/>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9"/>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9"/>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9"/>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9"/>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9"/>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9"/>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9"/>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9"/>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9"/>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9"/>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9"/>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9"/>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9"/>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9"/>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9"/>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9"/>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9"/>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9"/>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9"/>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9"/>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9"/>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9"/>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9"/>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9"/>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9"/>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9"/>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9"/>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9"/>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9"/>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9"/>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9"/>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9"/>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9"/>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9"/>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9"/>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9"/>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9"/>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9"/>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9"/>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9"/>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9"/>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9"/>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9"/>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9"/>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9"/>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9"/>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9"/>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9"/>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9"/>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9"/>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9"/>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9"/>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9"/>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9"/>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9"/>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9"/>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9"/>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9"/>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9"/>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9"/>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9"/>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9"/>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9"/>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9"/>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9"/>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9"/>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9"/>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9"/>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9"/>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9"/>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9"/>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9"/>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9"/>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9"/>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9"/>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9"/>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9"/>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9"/>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9"/>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9"/>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9"/>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9"/>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9"/>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9"/>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9"/>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9"/>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9"/>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9"/>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9"/>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9"/>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9"/>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9"/>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9"/>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9"/>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9"/>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9"/>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9"/>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9"/>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9"/>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9"/>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9"/>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9"/>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9"/>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9"/>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9"/>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9"/>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9"/>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9"/>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9"/>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9"/>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9"/>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9"/>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9"/>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9"/>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9"/>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9"/>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9"/>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9"/>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9"/>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9"/>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9"/>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9"/>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9"/>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9"/>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9"/>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9"/>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9"/>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9"/>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9"/>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9"/>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9"/>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9"/>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9"/>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9"/>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9"/>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9"/>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9"/>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9"/>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9"/>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9"/>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9"/>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9"/>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9"/>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9"/>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9"/>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9"/>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9"/>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9"/>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9"/>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9"/>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9"/>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9"/>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9"/>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9"/>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9"/>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9"/>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9"/>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9"/>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9"/>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9"/>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9"/>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9"/>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9"/>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9"/>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9"/>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9"/>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9"/>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9"/>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9"/>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9"/>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9"/>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9"/>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9"/>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9"/>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9"/>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9"/>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9"/>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9"/>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9"/>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9"/>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9"/>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9"/>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9"/>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9"/>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9"/>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9"/>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9"/>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9"/>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9"/>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9"/>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9"/>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9"/>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9"/>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9"/>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9"/>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9"/>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9"/>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9"/>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9"/>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9"/>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9"/>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9"/>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9"/>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9"/>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9"/>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9"/>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9"/>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9"/>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9"/>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9"/>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9"/>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9"/>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9"/>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9"/>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9"/>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9"/>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9"/>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9"/>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9"/>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9"/>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9"/>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9"/>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9"/>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9"/>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9"/>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9"/>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9"/>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9"/>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9"/>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9"/>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9"/>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9"/>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9"/>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9"/>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9"/>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9"/>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9"/>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9"/>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9"/>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9"/>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9"/>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9"/>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9"/>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9"/>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9"/>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9"/>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9"/>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9"/>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9"/>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9"/>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9"/>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9"/>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9"/>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9"/>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9"/>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9"/>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9"/>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9"/>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9"/>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9"/>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9"/>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9"/>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9"/>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9"/>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9"/>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9"/>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9"/>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9"/>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9"/>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9"/>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9"/>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9"/>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9"/>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9"/>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9"/>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9"/>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9"/>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9"/>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9"/>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9"/>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9"/>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9"/>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9"/>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9"/>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9"/>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9"/>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9"/>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9"/>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9"/>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9"/>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9"/>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9"/>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9"/>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9"/>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9"/>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9"/>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9"/>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9"/>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9"/>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9"/>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9"/>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9"/>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9"/>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9"/>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9"/>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9"/>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9"/>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9"/>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9"/>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9"/>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9"/>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9"/>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9"/>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9"/>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9"/>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9"/>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9"/>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9"/>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9"/>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9"/>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9"/>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9"/>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9"/>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9"/>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9"/>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9"/>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9"/>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9"/>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9"/>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9"/>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9"/>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9"/>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9"/>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9"/>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9"/>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9"/>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9"/>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9"/>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9"/>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9"/>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9"/>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9"/>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9"/>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9"/>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9"/>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9"/>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9"/>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9"/>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9"/>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9"/>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9"/>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9"/>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9"/>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9"/>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9"/>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9"/>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9"/>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9"/>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9"/>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9"/>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9"/>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9"/>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9"/>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9"/>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9"/>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9"/>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9"/>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79"/>
          <p:cNvGrpSpPr/>
          <p:nvPr/>
        </p:nvGrpSpPr>
        <p:grpSpPr>
          <a:xfrm>
            <a:off x="3450485" y="919691"/>
            <a:ext cx="2310381" cy="1488888"/>
            <a:chOff x="229225" y="549050"/>
            <a:chExt cx="7161750" cy="4615275"/>
          </a:xfrm>
        </p:grpSpPr>
        <p:sp>
          <p:nvSpPr>
            <p:cNvPr id="8417" name="Google Shape;8417;p7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79"/>
          <p:cNvGrpSpPr/>
          <p:nvPr/>
        </p:nvGrpSpPr>
        <p:grpSpPr>
          <a:xfrm>
            <a:off x="3548403" y="2849588"/>
            <a:ext cx="2310282" cy="1374222"/>
            <a:chOff x="238125" y="732525"/>
            <a:chExt cx="7130500" cy="4241425"/>
          </a:xfrm>
        </p:grpSpPr>
        <p:sp>
          <p:nvSpPr>
            <p:cNvPr id="8535" name="Google Shape;8535;p7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40"/>
          <p:cNvSpPr txBox="1">
            <a:spLocks noGrp="1"/>
          </p:cNvSpPr>
          <p:nvPr>
            <p:ph type="body" idx="1"/>
          </p:nvPr>
        </p:nvSpPr>
        <p:spPr>
          <a:xfrm>
            <a:off x="4200525" y="1788053"/>
            <a:ext cx="4230300" cy="226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t>Do you know what helps you make your point clear? Lists like this one:</a:t>
            </a:r>
            <a:endParaRPr/>
          </a:p>
          <a:p>
            <a:pPr marL="241300" lvl="0" indent="-215900" algn="l" rtl="0">
              <a:spcBef>
                <a:spcPts val="1600"/>
              </a:spcBef>
              <a:spcAft>
                <a:spcPts val="0"/>
              </a:spcAft>
              <a:buSzPts val="1400"/>
              <a:buChar char="●"/>
            </a:pPr>
            <a:r>
              <a:rPr lang="en"/>
              <a:t>They’re </a:t>
            </a:r>
            <a:r>
              <a:rPr lang="en" b="1"/>
              <a:t>simple</a:t>
            </a:r>
            <a:r>
              <a:rPr lang="en"/>
              <a:t> </a:t>
            </a:r>
            <a:endParaRPr/>
          </a:p>
          <a:p>
            <a:pPr marL="241300" lvl="0" indent="-215900" algn="l" rtl="0">
              <a:spcBef>
                <a:spcPts val="0"/>
              </a:spcBef>
              <a:spcAft>
                <a:spcPts val="0"/>
              </a:spcAft>
              <a:buSzPts val="1400"/>
              <a:buChar char="●"/>
            </a:pPr>
            <a:r>
              <a:rPr lang="en"/>
              <a:t>You can organize your ideas </a:t>
            </a:r>
            <a:r>
              <a:rPr lang="en" b="1"/>
              <a:t>clearly</a:t>
            </a:r>
            <a:endParaRPr b="1"/>
          </a:p>
          <a:p>
            <a:pPr marL="241300" lvl="0" indent="-215900" algn="l" rtl="0">
              <a:spcBef>
                <a:spcPts val="0"/>
              </a:spcBef>
              <a:spcAft>
                <a:spcPts val="0"/>
              </a:spcAft>
              <a:buSzPts val="1400"/>
              <a:buChar char="●"/>
            </a:pPr>
            <a:r>
              <a:rPr lang="en"/>
              <a:t>You’ll </a:t>
            </a:r>
            <a:r>
              <a:rPr lang="en" b="1"/>
              <a:t>never forget</a:t>
            </a:r>
            <a:r>
              <a:rPr lang="en"/>
              <a:t> to buy milk!</a:t>
            </a:r>
            <a:endParaRPr/>
          </a:p>
          <a:p>
            <a:pPr marL="0" lvl="0" indent="0" algn="l" rtl="0">
              <a:spcBef>
                <a:spcPts val="1600"/>
              </a:spcBef>
              <a:spcAft>
                <a:spcPts val="0"/>
              </a:spcAft>
              <a:buNone/>
            </a:pPr>
            <a:r>
              <a:rPr lang="en"/>
              <a:t>And the most important thing: the audience won’t miss the point of your presentation</a:t>
            </a:r>
            <a:endParaRPr/>
          </a:p>
        </p:txBody>
      </p:sp>
      <p:sp>
        <p:nvSpPr>
          <p:cNvPr id="416" name="Google Shape;416;p40"/>
          <p:cNvSpPr txBox="1">
            <a:spLocks noGrp="1"/>
          </p:cNvSpPr>
          <p:nvPr>
            <p:ph type="title"/>
          </p:nvPr>
        </p:nvSpPr>
        <p:spPr>
          <a:xfrm>
            <a:off x="4200525" y="1088947"/>
            <a:ext cx="4230300" cy="84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region</a:t>
            </a:r>
            <a:endParaRPr>
              <a:solidFill>
                <a:schemeClr val="accent1"/>
              </a:solidFill>
            </a:endParaRPr>
          </a:p>
        </p:txBody>
      </p:sp>
      <p:sp>
        <p:nvSpPr>
          <p:cNvPr id="417" name="Google Shape;417;p40"/>
          <p:cNvSpPr/>
          <p:nvPr/>
        </p:nvSpPr>
        <p:spPr>
          <a:xfrm rot="10800000">
            <a:off x="1838325" y="698200"/>
            <a:ext cx="1964022" cy="679915"/>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0"/>
          <p:cNvSpPr/>
          <p:nvPr/>
        </p:nvSpPr>
        <p:spPr>
          <a:xfrm>
            <a:off x="3011225" y="25251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0"/>
          <p:cNvSpPr/>
          <p:nvPr/>
        </p:nvSpPr>
        <p:spPr>
          <a:xfrm>
            <a:off x="1142413" y="179810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0"/>
          <p:cNvSpPr/>
          <p:nvPr/>
        </p:nvSpPr>
        <p:spPr>
          <a:xfrm>
            <a:off x="2494921" y="33606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0"/>
          <p:cNvSpPr/>
          <p:nvPr/>
        </p:nvSpPr>
        <p:spPr>
          <a:xfrm rot="-5400000" flipH="1">
            <a:off x="483284" y="3461848"/>
            <a:ext cx="1247744"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0"/>
          <p:cNvSpPr/>
          <p:nvPr/>
        </p:nvSpPr>
        <p:spPr>
          <a:xfrm>
            <a:off x="2133600" y="41744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652"/>
        <p:cNvGrpSpPr/>
        <p:nvPr/>
      </p:nvGrpSpPr>
      <p:grpSpPr>
        <a:xfrm>
          <a:off x="0" y="0"/>
          <a:ext cx="0" cy="0"/>
          <a:chOff x="0" y="0"/>
          <a:chExt cx="0" cy="0"/>
        </a:xfrm>
      </p:grpSpPr>
      <p:grpSp>
        <p:nvGrpSpPr>
          <p:cNvPr id="8653" name="Google Shape;8653;p80"/>
          <p:cNvGrpSpPr/>
          <p:nvPr/>
        </p:nvGrpSpPr>
        <p:grpSpPr>
          <a:xfrm>
            <a:off x="2100560" y="3398663"/>
            <a:ext cx="1102891" cy="760337"/>
            <a:chOff x="4967783" y="2151471"/>
            <a:chExt cx="3920692" cy="2702940"/>
          </a:xfrm>
        </p:grpSpPr>
        <p:grpSp>
          <p:nvGrpSpPr>
            <p:cNvPr id="8654" name="Google Shape;8654;p80"/>
            <p:cNvGrpSpPr/>
            <p:nvPr/>
          </p:nvGrpSpPr>
          <p:grpSpPr>
            <a:xfrm>
              <a:off x="5045709" y="2252109"/>
              <a:ext cx="3761071" cy="2501708"/>
              <a:chOff x="2691784" y="1805334"/>
              <a:chExt cx="3761071" cy="2501708"/>
            </a:xfrm>
          </p:grpSpPr>
          <p:sp>
            <p:nvSpPr>
              <p:cNvPr id="8655" name="Google Shape;8655;p80"/>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0"/>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0"/>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0"/>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0"/>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0"/>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0"/>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80"/>
            <p:cNvGrpSpPr/>
            <p:nvPr/>
          </p:nvGrpSpPr>
          <p:grpSpPr>
            <a:xfrm>
              <a:off x="4967783" y="2151471"/>
              <a:ext cx="3920692" cy="2702940"/>
              <a:chOff x="2613858" y="1704696"/>
              <a:chExt cx="3920692" cy="2702940"/>
            </a:xfrm>
          </p:grpSpPr>
          <p:sp>
            <p:nvSpPr>
              <p:cNvPr id="8663" name="Google Shape;8663;p80"/>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0"/>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0"/>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0"/>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0"/>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8" name="Google Shape;8668;p80"/>
          <p:cNvGrpSpPr/>
          <p:nvPr/>
        </p:nvGrpSpPr>
        <p:grpSpPr>
          <a:xfrm>
            <a:off x="3504468" y="1286940"/>
            <a:ext cx="1561911" cy="708580"/>
            <a:chOff x="3530532" y="1496185"/>
            <a:chExt cx="1561911" cy="708580"/>
          </a:xfrm>
        </p:grpSpPr>
        <p:grpSp>
          <p:nvGrpSpPr>
            <p:cNvPr id="8669" name="Google Shape;8669;p80"/>
            <p:cNvGrpSpPr/>
            <p:nvPr/>
          </p:nvGrpSpPr>
          <p:grpSpPr>
            <a:xfrm>
              <a:off x="3720318" y="1857562"/>
              <a:ext cx="1372125" cy="54"/>
              <a:chOff x="3720318" y="1857562"/>
              <a:chExt cx="1372125" cy="54"/>
            </a:xfrm>
          </p:grpSpPr>
          <p:cxnSp>
            <p:nvCxnSpPr>
              <p:cNvPr id="8670" name="Google Shape;8670;p80"/>
              <p:cNvCxnSpPr>
                <a:endCxn id="867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2" name="Google Shape;8672;p80"/>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3" name="Google Shape;8673;p80"/>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674" name="Google Shape;8674;p80"/>
              <p:cNvCxnSpPr>
                <a:stCxn id="867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675" name="Google Shape;8675;p80"/>
            <p:cNvGrpSpPr/>
            <p:nvPr/>
          </p:nvGrpSpPr>
          <p:grpSpPr>
            <a:xfrm>
              <a:off x="3567462" y="1496185"/>
              <a:ext cx="286500" cy="272914"/>
              <a:chOff x="3567462" y="1496185"/>
              <a:chExt cx="286500" cy="272914"/>
            </a:xfrm>
          </p:grpSpPr>
          <p:cxnSp>
            <p:nvCxnSpPr>
              <p:cNvPr id="8676" name="Google Shape;8676;p80"/>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677" name="Google Shape;8677;p80"/>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8" name="Google Shape;8678;p80"/>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0"/>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0" name="Google Shape;8680;p80"/>
            <p:cNvGrpSpPr/>
            <p:nvPr/>
          </p:nvGrpSpPr>
          <p:grpSpPr>
            <a:xfrm>
              <a:off x="3929014" y="1960574"/>
              <a:ext cx="286500" cy="242342"/>
              <a:chOff x="3929014" y="1960574"/>
              <a:chExt cx="286500" cy="242342"/>
            </a:xfrm>
          </p:grpSpPr>
          <p:cxnSp>
            <p:nvCxnSpPr>
              <p:cNvPr id="8681" name="Google Shape;8681;p80"/>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682" name="Google Shape;8682;p80"/>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80"/>
            <p:cNvGrpSpPr/>
            <p:nvPr/>
          </p:nvGrpSpPr>
          <p:grpSpPr>
            <a:xfrm>
              <a:off x="4290828" y="1496185"/>
              <a:ext cx="286500" cy="272914"/>
              <a:chOff x="4290828" y="1496185"/>
              <a:chExt cx="286500" cy="272914"/>
            </a:xfrm>
          </p:grpSpPr>
          <p:cxnSp>
            <p:nvCxnSpPr>
              <p:cNvPr id="8684" name="Google Shape;8684;p80"/>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685" name="Google Shape;8685;p80"/>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6" name="Google Shape;8686;p80"/>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0"/>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7" name="Google Shape;8687;p80"/>
            <p:cNvGrpSpPr/>
            <p:nvPr/>
          </p:nvGrpSpPr>
          <p:grpSpPr>
            <a:xfrm>
              <a:off x="4657726" y="1959674"/>
              <a:ext cx="286500" cy="245092"/>
              <a:chOff x="4657726" y="1959674"/>
              <a:chExt cx="286500" cy="245092"/>
            </a:xfrm>
          </p:grpSpPr>
          <p:cxnSp>
            <p:nvCxnSpPr>
              <p:cNvPr id="8688" name="Google Shape;8688;p80"/>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689" name="Google Shape;8689;p80"/>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0" name="Google Shape;8690;p80"/>
          <p:cNvGrpSpPr/>
          <p:nvPr/>
        </p:nvGrpSpPr>
        <p:grpSpPr>
          <a:xfrm>
            <a:off x="3486488" y="2149036"/>
            <a:ext cx="1597032" cy="378649"/>
            <a:chOff x="3512551" y="2358282"/>
            <a:chExt cx="1597032" cy="378649"/>
          </a:xfrm>
        </p:grpSpPr>
        <p:grpSp>
          <p:nvGrpSpPr>
            <p:cNvPr id="8691" name="Google Shape;8691;p80"/>
            <p:cNvGrpSpPr/>
            <p:nvPr/>
          </p:nvGrpSpPr>
          <p:grpSpPr>
            <a:xfrm>
              <a:off x="3738198" y="2553002"/>
              <a:ext cx="1145834" cy="117"/>
              <a:chOff x="3738198" y="2553002"/>
              <a:chExt cx="1145834" cy="117"/>
            </a:xfrm>
          </p:grpSpPr>
          <p:cxnSp>
            <p:nvCxnSpPr>
              <p:cNvPr id="8692" name="Google Shape;8692;p80"/>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693" name="Google Shape;8693;p80"/>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694" name="Google Shape;8694;p80"/>
              <p:cNvCxnSpPr>
                <a:stCxn id="8695" idx="6"/>
                <a:endCxn id="869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697" name="Google Shape;8697;p80"/>
            <p:cNvGrpSpPr/>
            <p:nvPr/>
          </p:nvGrpSpPr>
          <p:grpSpPr>
            <a:xfrm>
              <a:off x="3969644" y="2440153"/>
              <a:ext cx="225900" cy="296779"/>
              <a:chOff x="3969644" y="2440153"/>
              <a:chExt cx="225900" cy="296779"/>
            </a:xfrm>
          </p:grpSpPr>
          <p:cxnSp>
            <p:nvCxnSpPr>
              <p:cNvPr id="8698" name="Google Shape;8698;p80"/>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696" name="Google Shape;8696;p80"/>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0"/>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80"/>
            <p:cNvGrpSpPr/>
            <p:nvPr/>
          </p:nvGrpSpPr>
          <p:grpSpPr>
            <a:xfrm>
              <a:off x="4426818" y="2358282"/>
              <a:ext cx="225600" cy="307471"/>
              <a:chOff x="4426818" y="2358282"/>
              <a:chExt cx="225600" cy="307471"/>
            </a:xfrm>
          </p:grpSpPr>
          <p:cxnSp>
            <p:nvCxnSpPr>
              <p:cNvPr id="8701" name="Google Shape;8701;p80"/>
              <p:cNvCxnSpPr>
                <a:stCxn id="870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703" name="Google Shape;8703;p80"/>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0"/>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80"/>
            <p:cNvGrpSpPr/>
            <p:nvPr/>
          </p:nvGrpSpPr>
          <p:grpSpPr>
            <a:xfrm>
              <a:off x="4883984" y="2440153"/>
              <a:ext cx="225600" cy="296479"/>
              <a:chOff x="4883984" y="2440153"/>
              <a:chExt cx="225600" cy="296479"/>
            </a:xfrm>
          </p:grpSpPr>
          <p:cxnSp>
            <p:nvCxnSpPr>
              <p:cNvPr id="8705" name="Google Shape;8705;p80"/>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706" name="Google Shape;8706;p80"/>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0"/>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0"/>
            <p:cNvGrpSpPr/>
            <p:nvPr/>
          </p:nvGrpSpPr>
          <p:grpSpPr>
            <a:xfrm>
              <a:off x="3512551" y="2358356"/>
              <a:ext cx="225647" cy="307629"/>
              <a:chOff x="2182679" y="2005014"/>
              <a:chExt cx="792300" cy="1080158"/>
            </a:xfrm>
          </p:grpSpPr>
          <p:cxnSp>
            <p:nvCxnSpPr>
              <p:cNvPr id="8709" name="Google Shape;8709;p80"/>
              <p:cNvCxnSpPr>
                <a:stCxn id="871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695" name="Google Shape;8695;p80"/>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0"/>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1" name="Google Shape;8711;p80"/>
          <p:cNvGrpSpPr/>
          <p:nvPr/>
        </p:nvGrpSpPr>
        <p:grpSpPr>
          <a:xfrm>
            <a:off x="6846570" y="972834"/>
            <a:ext cx="1559809" cy="722610"/>
            <a:chOff x="634175" y="2986275"/>
            <a:chExt cx="3147949" cy="1458344"/>
          </a:xfrm>
        </p:grpSpPr>
        <p:cxnSp>
          <p:nvCxnSpPr>
            <p:cNvPr id="8712" name="Google Shape;8712;p80"/>
            <p:cNvCxnSpPr>
              <a:stCxn id="8713" idx="4"/>
              <a:endCxn id="871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715" name="Google Shape;8715;p80"/>
            <p:cNvCxnSpPr>
              <a:stCxn id="8714" idx="0"/>
              <a:endCxn id="871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17" name="Google Shape;8717;p80"/>
            <p:cNvCxnSpPr>
              <a:stCxn id="8716" idx="4"/>
              <a:endCxn id="871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719" name="Google Shape;8719;p80"/>
            <p:cNvCxnSpPr>
              <a:stCxn id="8718" idx="0"/>
              <a:endCxn id="872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720" name="Google Shape;8720;p80"/>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6" name="Google Shape;8716;p80"/>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3" name="Google Shape;8713;p80"/>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8" name="Google Shape;8718;p80"/>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714" name="Google Shape;8714;p80"/>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721" name="Google Shape;8721;p80"/>
          <p:cNvGrpSpPr/>
          <p:nvPr/>
        </p:nvGrpSpPr>
        <p:grpSpPr>
          <a:xfrm>
            <a:off x="3500360" y="2682741"/>
            <a:ext cx="1570719" cy="294123"/>
            <a:chOff x="998425" y="1182125"/>
            <a:chExt cx="1065400" cy="199500"/>
          </a:xfrm>
        </p:grpSpPr>
        <p:sp>
          <p:nvSpPr>
            <p:cNvPr id="8722" name="Google Shape;8722;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80"/>
          <p:cNvGrpSpPr/>
          <p:nvPr/>
        </p:nvGrpSpPr>
        <p:grpSpPr>
          <a:xfrm>
            <a:off x="6843616" y="1800228"/>
            <a:ext cx="1565716" cy="366729"/>
            <a:chOff x="1247650" y="2075423"/>
            <a:chExt cx="6648477" cy="1557238"/>
          </a:xfrm>
        </p:grpSpPr>
        <p:sp>
          <p:nvSpPr>
            <p:cNvPr id="8728" name="Google Shape;8728;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0"/>
          <p:cNvGrpSpPr/>
          <p:nvPr/>
        </p:nvGrpSpPr>
        <p:grpSpPr>
          <a:xfrm>
            <a:off x="6827928" y="2949043"/>
            <a:ext cx="1597061" cy="663440"/>
            <a:chOff x="6796238" y="3158297"/>
            <a:chExt cx="1630319" cy="677257"/>
          </a:xfrm>
        </p:grpSpPr>
        <p:cxnSp>
          <p:nvCxnSpPr>
            <p:cNvPr id="8735" name="Google Shape;8735;p80"/>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36" name="Google Shape;8736;p80"/>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737" name="Google Shape;8737;p80"/>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738" name="Google Shape;8738;p80"/>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739" name="Google Shape;8739;p80"/>
            <p:cNvGrpSpPr/>
            <p:nvPr/>
          </p:nvGrpSpPr>
          <p:grpSpPr>
            <a:xfrm>
              <a:off x="6796238" y="3311904"/>
              <a:ext cx="1630319" cy="377697"/>
              <a:chOff x="6796238" y="3311904"/>
              <a:chExt cx="1630319" cy="377697"/>
            </a:xfrm>
          </p:grpSpPr>
          <p:sp>
            <p:nvSpPr>
              <p:cNvPr id="8740" name="Google Shape;8740;p80"/>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0"/>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0"/>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3" name="Google Shape;8743;p80"/>
          <p:cNvGrpSpPr/>
          <p:nvPr/>
        </p:nvGrpSpPr>
        <p:grpSpPr>
          <a:xfrm>
            <a:off x="5349066" y="970435"/>
            <a:ext cx="1368606" cy="1593805"/>
            <a:chOff x="1839112" y="2209163"/>
            <a:chExt cx="1918159" cy="2233784"/>
          </a:xfrm>
        </p:grpSpPr>
        <p:sp>
          <p:nvSpPr>
            <p:cNvPr id="8744" name="Google Shape;8744;p80"/>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0"/>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0"/>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7" name="Google Shape;8747;p80"/>
            <p:cNvCxnSpPr>
              <a:stCxn id="8744" idx="6"/>
              <a:endCxn id="874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48" name="Google Shape;8748;p80"/>
            <p:cNvCxnSpPr>
              <a:stCxn id="8745" idx="4"/>
              <a:endCxn id="874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750" name="Google Shape;8750;p80"/>
            <p:cNvCxnSpPr>
              <a:stCxn id="8749" idx="6"/>
              <a:endCxn id="874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751" name="Google Shape;8751;p80"/>
            <p:cNvCxnSpPr>
              <a:stCxn id="8746" idx="4"/>
              <a:endCxn id="875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749" name="Google Shape;8749;p80"/>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0"/>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0"/>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54" name="Google Shape;8754;p80"/>
            <p:cNvCxnSpPr>
              <a:endCxn id="875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755" name="Google Shape;8755;p80"/>
          <p:cNvGrpSpPr/>
          <p:nvPr/>
        </p:nvGrpSpPr>
        <p:grpSpPr>
          <a:xfrm>
            <a:off x="3481439" y="976671"/>
            <a:ext cx="1637968" cy="154942"/>
            <a:chOff x="238125" y="2506075"/>
            <a:chExt cx="7115411" cy="673075"/>
          </a:xfrm>
        </p:grpSpPr>
        <p:sp>
          <p:nvSpPr>
            <p:cNvPr id="8756" name="Google Shape;8756;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80"/>
          <p:cNvGrpSpPr/>
          <p:nvPr/>
        </p:nvGrpSpPr>
        <p:grpSpPr>
          <a:xfrm>
            <a:off x="720124" y="1298269"/>
            <a:ext cx="2476762" cy="91743"/>
            <a:chOff x="1464850" y="436376"/>
            <a:chExt cx="6001362" cy="222300"/>
          </a:xfrm>
        </p:grpSpPr>
        <p:sp>
          <p:nvSpPr>
            <p:cNvPr id="8762" name="Google Shape;8762;p80"/>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0"/>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0"/>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0"/>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0"/>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7" name="Google Shape;8767;p80"/>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68" name="Google Shape;8768;p80"/>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69" name="Google Shape;8769;p80"/>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770" name="Google Shape;8770;p80"/>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771" name="Google Shape;8771;p80"/>
          <p:cNvGrpSpPr/>
          <p:nvPr/>
        </p:nvGrpSpPr>
        <p:grpSpPr>
          <a:xfrm>
            <a:off x="706391" y="2533734"/>
            <a:ext cx="1452710" cy="651923"/>
            <a:chOff x="803162" y="2667727"/>
            <a:chExt cx="1411906" cy="633611"/>
          </a:xfrm>
        </p:grpSpPr>
        <p:cxnSp>
          <p:nvCxnSpPr>
            <p:cNvPr id="8772" name="Google Shape;8772;p80"/>
            <p:cNvCxnSpPr>
              <a:stCxn id="8773" idx="2"/>
              <a:endCxn id="877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5" name="Google Shape;8775;p80"/>
            <p:cNvCxnSpPr>
              <a:stCxn id="8776" idx="0"/>
              <a:endCxn id="877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7" name="Google Shape;8777;p80"/>
            <p:cNvCxnSpPr>
              <a:stCxn id="8776" idx="2"/>
              <a:endCxn id="877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79" name="Google Shape;8779;p80"/>
            <p:cNvCxnSpPr>
              <a:stCxn id="8780" idx="0"/>
              <a:endCxn id="877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81" name="Google Shape;8781;p80"/>
            <p:cNvCxnSpPr>
              <a:stCxn id="8774" idx="2"/>
              <a:endCxn id="878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783" name="Google Shape;8783;p80"/>
            <p:cNvCxnSpPr>
              <a:stCxn id="8784" idx="0"/>
              <a:endCxn id="877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780" name="Google Shape;8780;p80"/>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8" name="Google Shape;8778;p80"/>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4" name="Google Shape;8784;p80"/>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82" name="Google Shape;8782;p80"/>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4" name="Google Shape;8774;p80"/>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6" name="Google Shape;8776;p80"/>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773" name="Google Shape;8773;p80"/>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785" name="Google Shape;8785;p80"/>
          <p:cNvGrpSpPr/>
          <p:nvPr/>
        </p:nvGrpSpPr>
        <p:grpSpPr>
          <a:xfrm>
            <a:off x="706393" y="969273"/>
            <a:ext cx="2518541" cy="209309"/>
            <a:chOff x="803163" y="1111966"/>
            <a:chExt cx="2447800" cy="203430"/>
          </a:xfrm>
        </p:grpSpPr>
        <p:grpSp>
          <p:nvGrpSpPr>
            <p:cNvPr id="8786" name="Google Shape;8786;p80"/>
            <p:cNvGrpSpPr/>
            <p:nvPr/>
          </p:nvGrpSpPr>
          <p:grpSpPr>
            <a:xfrm>
              <a:off x="1958180" y="1111966"/>
              <a:ext cx="588019" cy="121396"/>
              <a:chOff x="4808316" y="2800065"/>
              <a:chExt cx="1999386" cy="412910"/>
            </a:xfrm>
          </p:grpSpPr>
          <p:sp>
            <p:nvSpPr>
              <p:cNvPr id="8787" name="Google Shape;8787;p80"/>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8" name="Google Shape;8788;p80"/>
              <p:cNvGrpSpPr/>
              <p:nvPr/>
            </p:nvGrpSpPr>
            <p:grpSpPr>
              <a:xfrm>
                <a:off x="4808316" y="2800065"/>
                <a:ext cx="92400" cy="411825"/>
                <a:chOff x="845575" y="2563700"/>
                <a:chExt cx="92400" cy="411825"/>
              </a:xfrm>
            </p:grpSpPr>
            <p:cxnSp>
              <p:nvCxnSpPr>
                <p:cNvPr id="8789" name="Google Shape;8789;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90" name="Google Shape;8790;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791" name="Google Shape;8791;p80"/>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792" name="Google Shape;8792;p80"/>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3" name="Google Shape;8793;p80"/>
            <p:cNvGrpSpPr/>
            <p:nvPr/>
          </p:nvGrpSpPr>
          <p:grpSpPr>
            <a:xfrm>
              <a:off x="803163" y="1111974"/>
              <a:ext cx="591158" cy="121545"/>
              <a:chOff x="803163" y="1111974"/>
              <a:chExt cx="591158" cy="121545"/>
            </a:xfrm>
          </p:grpSpPr>
          <p:grpSp>
            <p:nvGrpSpPr>
              <p:cNvPr id="8794" name="Google Shape;8794;p80"/>
              <p:cNvGrpSpPr/>
              <p:nvPr/>
            </p:nvGrpSpPr>
            <p:grpSpPr>
              <a:xfrm>
                <a:off x="803163" y="1111974"/>
                <a:ext cx="27175" cy="121077"/>
                <a:chOff x="845575" y="2563700"/>
                <a:chExt cx="92400" cy="411825"/>
              </a:xfrm>
            </p:grpSpPr>
            <p:cxnSp>
              <p:nvCxnSpPr>
                <p:cNvPr id="8795" name="Google Shape;8795;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96" name="Google Shape;8796;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7" name="Google Shape;8797;p80"/>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0"/>
            <p:cNvGrpSpPr/>
            <p:nvPr/>
          </p:nvGrpSpPr>
          <p:grpSpPr>
            <a:xfrm>
              <a:off x="1381910" y="1194219"/>
              <a:ext cx="588341" cy="121177"/>
              <a:chOff x="1381910" y="1194219"/>
              <a:chExt cx="588341" cy="121177"/>
            </a:xfrm>
          </p:grpSpPr>
          <p:grpSp>
            <p:nvGrpSpPr>
              <p:cNvPr id="8799" name="Google Shape;8799;p80"/>
              <p:cNvGrpSpPr/>
              <p:nvPr/>
            </p:nvGrpSpPr>
            <p:grpSpPr>
              <a:xfrm rot="10800000">
                <a:off x="1381910" y="1194319"/>
                <a:ext cx="27175" cy="121077"/>
                <a:chOff x="2070100" y="2563700"/>
                <a:chExt cx="92400" cy="411825"/>
              </a:xfrm>
            </p:grpSpPr>
            <p:cxnSp>
              <p:nvCxnSpPr>
                <p:cNvPr id="8800" name="Google Shape;8800;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1" name="Google Shape;8801;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2" name="Google Shape;8802;p80"/>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80"/>
            <p:cNvGrpSpPr/>
            <p:nvPr/>
          </p:nvGrpSpPr>
          <p:grpSpPr>
            <a:xfrm>
              <a:off x="2532079" y="1194219"/>
              <a:ext cx="704927" cy="121177"/>
              <a:chOff x="2532079" y="1194219"/>
              <a:chExt cx="704927" cy="121177"/>
            </a:xfrm>
          </p:grpSpPr>
          <p:grpSp>
            <p:nvGrpSpPr>
              <p:cNvPr id="8804" name="Google Shape;8804;p80"/>
              <p:cNvGrpSpPr/>
              <p:nvPr/>
            </p:nvGrpSpPr>
            <p:grpSpPr>
              <a:xfrm rot="10800000">
                <a:off x="2532079" y="1194319"/>
                <a:ext cx="27175" cy="121077"/>
                <a:chOff x="2070100" y="2563700"/>
                <a:chExt cx="92400" cy="411825"/>
              </a:xfrm>
            </p:grpSpPr>
            <p:cxnSp>
              <p:nvCxnSpPr>
                <p:cNvPr id="8805" name="Google Shape;8805;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6" name="Google Shape;8806;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7" name="Google Shape;8807;p80"/>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8" name="Google Shape;8808;p80"/>
          <p:cNvGrpSpPr/>
          <p:nvPr/>
        </p:nvGrpSpPr>
        <p:grpSpPr>
          <a:xfrm>
            <a:off x="3499403" y="3665904"/>
            <a:ext cx="1567778" cy="491677"/>
            <a:chOff x="5194708" y="3484366"/>
            <a:chExt cx="3148148" cy="987304"/>
          </a:xfrm>
        </p:grpSpPr>
        <p:grpSp>
          <p:nvGrpSpPr>
            <p:cNvPr id="8809" name="Google Shape;8809;p80"/>
            <p:cNvGrpSpPr/>
            <p:nvPr/>
          </p:nvGrpSpPr>
          <p:grpSpPr>
            <a:xfrm>
              <a:off x="7531521" y="3484366"/>
              <a:ext cx="811335" cy="987304"/>
              <a:chOff x="3379425" y="1617275"/>
              <a:chExt cx="1090650" cy="1327200"/>
            </a:xfrm>
          </p:grpSpPr>
          <p:sp>
            <p:nvSpPr>
              <p:cNvPr id="8810" name="Google Shape;8810;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0"/>
            <p:cNvGrpSpPr/>
            <p:nvPr/>
          </p:nvGrpSpPr>
          <p:grpSpPr>
            <a:xfrm>
              <a:off x="6752546" y="3484366"/>
              <a:ext cx="811428" cy="987304"/>
              <a:chOff x="2332275" y="1617275"/>
              <a:chExt cx="1090775" cy="1327200"/>
            </a:xfrm>
          </p:grpSpPr>
          <p:sp>
            <p:nvSpPr>
              <p:cNvPr id="8814" name="Google Shape;8814;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0"/>
            <p:cNvGrpSpPr/>
            <p:nvPr/>
          </p:nvGrpSpPr>
          <p:grpSpPr>
            <a:xfrm>
              <a:off x="5973664" y="3484366"/>
              <a:ext cx="811335" cy="987304"/>
              <a:chOff x="1285250" y="1617275"/>
              <a:chExt cx="1090650" cy="1327200"/>
            </a:xfrm>
          </p:grpSpPr>
          <p:sp>
            <p:nvSpPr>
              <p:cNvPr id="8818" name="Google Shape;8818;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80"/>
            <p:cNvGrpSpPr/>
            <p:nvPr/>
          </p:nvGrpSpPr>
          <p:grpSpPr>
            <a:xfrm>
              <a:off x="5194708" y="3484366"/>
              <a:ext cx="811409" cy="987304"/>
              <a:chOff x="238125" y="1617275"/>
              <a:chExt cx="1090750" cy="1327200"/>
            </a:xfrm>
          </p:grpSpPr>
          <p:sp>
            <p:nvSpPr>
              <p:cNvPr id="8822" name="Google Shape;8822;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5" name="Google Shape;8825;p80"/>
          <p:cNvGrpSpPr/>
          <p:nvPr/>
        </p:nvGrpSpPr>
        <p:grpSpPr>
          <a:xfrm>
            <a:off x="3460012" y="3146315"/>
            <a:ext cx="1616964" cy="346256"/>
            <a:chOff x="1808063" y="4294338"/>
            <a:chExt cx="3370782" cy="721817"/>
          </a:xfrm>
        </p:grpSpPr>
        <p:sp>
          <p:nvSpPr>
            <p:cNvPr id="8826" name="Google Shape;8826;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80"/>
          <p:cNvGrpSpPr/>
          <p:nvPr/>
        </p:nvGrpSpPr>
        <p:grpSpPr>
          <a:xfrm>
            <a:off x="738224" y="3432344"/>
            <a:ext cx="1295882" cy="646587"/>
            <a:chOff x="834100" y="3642869"/>
            <a:chExt cx="1259483" cy="628426"/>
          </a:xfrm>
        </p:grpSpPr>
        <p:sp>
          <p:nvSpPr>
            <p:cNvPr id="8837" name="Google Shape;8837;p80"/>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0"/>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0"/>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0"/>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0"/>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0"/>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0"/>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0"/>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0"/>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0"/>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0"/>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0"/>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0"/>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0"/>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0"/>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0"/>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0"/>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0"/>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0"/>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0"/>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0"/>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0"/>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0"/>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0"/>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0"/>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2" name="Google Shape;8862;p80"/>
            <p:cNvGrpSpPr/>
            <p:nvPr/>
          </p:nvGrpSpPr>
          <p:grpSpPr>
            <a:xfrm>
              <a:off x="1360364" y="3847835"/>
              <a:ext cx="208119" cy="224359"/>
              <a:chOff x="1360769" y="3847100"/>
              <a:chExt cx="208119" cy="224359"/>
            </a:xfrm>
          </p:grpSpPr>
          <p:sp>
            <p:nvSpPr>
              <p:cNvPr id="8863" name="Google Shape;8863;p80"/>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0"/>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0"/>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0"/>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0"/>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0"/>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0"/>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0"/>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0"/>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0"/>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0"/>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0"/>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0"/>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0"/>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0"/>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0"/>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0"/>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0"/>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0"/>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0"/>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3" name="Google Shape;8883;p80"/>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0"/>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0"/>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0"/>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0"/>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0"/>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0"/>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0"/>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0"/>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0"/>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0"/>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0"/>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0"/>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0"/>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0"/>
          <p:cNvGrpSpPr/>
          <p:nvPr/>
        </p:nvGrpSpPr>
        <p:grpSpPr>
          <a:xfrm rot="5400000">
            <a:off x="5951337" y="3228841"/>
            <a:ext cx="164064" cy="1414916"/>
            <a:chOff x="4428249" y="1369375"/>
            <a:chExt cx="36905" cy="429569"/>
          </a:xfrm>
        </p:grpSpPr>
        <p:sp>
          <p:nvSpPr>
            <p:cNvPr id="8898" name="Google Shape;8898;p80"/>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0"/>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0"/>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0"/>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0"/>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0"/>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0"/>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0"/>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0"/>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0"/>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0"/>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0"/>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0"/>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0"/>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0"/>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0"/>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0"/>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0"/>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0"/>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0"/>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0"/>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0"/>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0"/>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0"/>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0"/>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0"/>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0"/>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0"/>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0"/>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0"/>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0"/>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0"/>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80"/>
          <p:cNvGrpSpPr/>
          <p:nvPr/>
        </p:nvGrpSpPr>
        <p:grpSpPr>
          <a:xfrm rot="10800000" flipH="1">
            <a:off x="5323766" y="2817385"/>
            <a:ext cx="1419207" cy="24808"/>
            <a:chOff x="219558" y="4738465"/>
            <a:chExt cx="5852400" cy="102300"/>
          </a:xfrm>
        </p:grpSpPr>
        <p:cxnSp>
          <p:nvCxnSpPr>
            <p:cNvPr id="8931" name="Google Shape;8931;p80"/>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932" name="Google Shape;8932;p80"/>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0"/>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0"/>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0"/>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0"/>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0"/>
          <p:cNvGrpSpPr/>
          <p:nvPr/>
        </p:nvGrpSpPr>
        <p:grpSpPr>
          <a:xfrm>
            <a:off x="5335084" y="3190448"/>
            <a:ext cx="1396570" cy="385016"/>
            <a:chOff x="5286284" y="2966544"/>
            <a:chExt cx="1396570" cy="385016"/>
          </a:xfrm>
        </p:grpSpPr>
        <p:cxnSp>
          <p:nvCxnSpPr>
            <p:cNvPr id="8938" name="Google Shape;8938;p80"/>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939" name="Google Shape;8939;p80"/>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940" name="Google Shape;8940;p80"/>
            <p:cNvGrpSpPr/>
            <p:nvPr/>
          </p:nvGrpSpPr>
          <p:grpSpPr>
            <a:xfrm>
              <a:off x="5287688" y="3173364"/>
              <a:ext cx="1395166" cy="74100"/>
              <a:chOff x="5287688" y="3173364"/>
              <a:chExt cx="1395166" cy="74100"/>
            </a:xfrm>
          </p:grpSpPr>
          <p:cxnSp>
            <p:nvCxnSpPr>
              <p:cNvPr id="8941" name="Google Shape;8941;p80"/>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942" name="Google Shape;8942;p80"/>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943" name="Google Shape;8943;p80"/>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4" name="Google Shape;8944;p80"/>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5" name="Google Shape;8945;p80"/>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6" name="Google Shape;8946;p80"/>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7" name="Google Shape;8947;p80"/>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948" name="Google Shape;8948;p80"/>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949" name="Google Shape;8949;p80"/>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950" name="Google Shape;8950;p80"/>
          <p:cNvGrpSpPr/>
          <p:nvPr/>
        </p:nvGrpSpPr>
        <p:grpSpPr>
          <a:xfrm>
            <a:off x="2021150" y="1609224"/>
            <a:ext cx="1182276" cy="662027"/>
            <a:chOff x="2029517" y="1732295"/>
            <a:chExt cx="1149068" cy="643432"/>
          </a:xfrm>
        </p:grpSpPr>
        <p:grpSp>
          <p:nvGrpSpPr>
            <p:cNvPr id="8951" name="Google Shape;8951;p80"/>
            <p:cNvGrpSpPr/>
            <p:nvPr/>
          </p:nvGrpSpPr>
          <p:grpSpPr>
            <a:xfrm>
              <a:off x="2708660" y="1746937"/>
              <a:ext cx="455427" cy="244429"/>
              <a:chOff x="2700693" y="1746937"/>
              <a:chExt cx="455427" cy="244429"/>
            </a:xfrm>
          </p:grpSpPr>
          <p:grpSp>
            <p:nvGrpSpPr>
              <p:cNvPr id="8952" name="Google Shape;8952;p80"/>
              <p:cNvGrpSpPr/>
              <p:nvPr/>
            </p:nvGrpSpPr>
            <p:grpSpPr>
              <a:xfrm>
                <a:off x="2905682" y="1782817"/>
                <a:ext cx="250438" cy="208549"/>
                <a:chOff x="2905682" y="1782817"/>
                <a:chExt cx="250438" cy="208549"/>
              </a:xfrm>
            </p:grpSpPr>
            <p:cxnSp>
              <p:nvCxnSpPr>
                <p:cNvPr id="8953" name="Google Shape;8953;p80"/>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54" name="Google Shape;8954;p80"/>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80"/>
              <p:cNvGrpSpPr/>
              <p:nvPr/>
            </p:nvGrpSpPr>
            <p:grpSpPr>
              <a:xfrm>
                <a:off x="2700693" y="1746937"/>
                <a:ext cx="449967" cy="72374"/>
                <a:chOff x="2700693" y="1746937"/>
                <a:chExt cx="449967" cy="72374"/>
              </a:xfrm>
            </p:grpSpPr>
            <p:cxnSp>
              <p:nvCxnSpPr>
                <p:cNvPr id="8956" name="Google Shape;8956;p80"/>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57" name="Google Shape;8957;p80"/>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8" name="Google Shape;8958;p80"/>
            <p:cNvGrpSpPr/>
            <p:nvPr/>
          </p:nvGrpSpPr>
          <p:grpSpPr>
            <a:xfrm>
              <a:off x="2029517" y="1732295"/>
              <a:ext cx="1149068" cy="643432"/>
              <a:chOff x="2029517" y="1732295"/>
              <a:chExt cx="1149068" cy="643432"/>
            </a:xfrm>
          </p:grpSpPr>
          <p:grpSp>
            <p:nvGrpSpPr>
              <p:cNvPr id="8959" name="Google Shape;8959;p80"/>
              <p:cNvGrpSpPr/>
              <p:nvPr/>
            </p:nvGrpSpPr>
            <p:grpSpPr>
              <a:xfrm>
                <a:off x="2703618" y="2103152"/>
                <a:ext cx="474966" cy="260017"/>
                <a:chOff x="2703618" y="2103152"/>
                <a:chExt cx="474966" cy="260017"/>
              </a:xfrm>
            </p:grpSpPr>
            <p:grpSp>
              <p:nvGrpSpPr>
                <p:cNvPr id="8960" name="Google Shape;8960;p80"/>
                <p:cNvGrpSpPr/>
                <p:nvPr/>
              </p:nvGrpSpPr>
              <p:grpSpPr>
                <a:xfrm>
                  <a:off x="2703618" y="2290640"/>
                  <a:ext cx="450291" cy="72529"/>
                  <a:chOff x="2703618" y="2290640"/>
                  <a:chExt cx="450291" cy="72529"/>
                </a:xfrm>
              </p:grpSpPr>
              <p:cxnSp>
                <p:nvCxnSpPr>
                  <p:cNvPr id="8961" name="Google Shape;8961;p80"/>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62" name="Google Shape;8962;p80"/>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80"/>
                <p:cNvGrpSpPr/>
                <p:nvPr/>
              </p:nvGrpSpPr>
              <p:grpSpPr>
                <a:xfrm>
                  <a:off x="2908607" y="2103152"/>
                  <a:ext cx="269977" cy="223538"/>
                  <a:chOff x="2908607" y="2103152"/>
                  <a:chExt cx="269977" cy="223538"/>
                </a:xfrm>
              </p:grpSpPr>
              <p:cxnSp>
                <p:nvCxnSpPr>
                  <p:cNvPr id="8964" name="Google Shape;8964;p80"/>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65" name="Google Shape;8965;p80"/>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6" name="Google Shape;8966;p80"/>
              <p:cNvGrpSpPr/>
              <p:nvPr/>
            </p:nvGrpSpPr>
            <p:grpSpPr>
              <a:xfrm>
                <a:off x="2029517" y="1732295"/>
                <a:ext cx="685827" cy="643432"/>
                <a:chOff x="2029517" y="1732295"/>
                <a:chExt cx="685827" cy="643432"/>
              </a:xfrm>
            </p:grpSpPr>
            <p:sp>
              <p:nvSpPr>
                <p:cNvPr id="8967" name="Google Shape;8967;p80"/>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8" name="Google Shape;8968;p80"/>
                <p:cNvGrpSpPr/>
                <p:nvPr/>
              </p:nvGrpSpPr>
              <p:grpSpPr>
                <a:xfrm>
                  <a:off x="2158948" y="1732295"/>
                  <a:ext cx="556396" cy="333108"/>
                  <a:chOff x="2158948" y="1732295"/>
                  <a:chExt cx="556396" cy="333108"/>
                </a:xfrm>
              </p:grpSpPr>
              <p:cxnSp>
                <p:nvCxnSpPr>
                  <p:cNvPr id="8969" name="Google Shape;8969;p80"/>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70" name="Google Shape;8970;p80"/>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0"/>
                <p:cNvGrpSpPr/>
                <p:nvPr/>
              </p:nvGrpSpPr>
              <p:grpSpPr>
                <a:xfrm>
                  <a:off x="2159908" y="2065057"/>
                  <a:ext cx="550884" cy="310670"/>
                  <a:chOff x="2159908" y="2065057"/>
                  <a:chExt cx="550884" cy="310670"/>
                </a:xfrm>
              </p:grpSpPr>
              <p:cxnSp>
                <p:nvCxnSpPr>
                  <p:cNvPr id="8972" name="Google Shape;8972;p80"/>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73" name="Google Shape;8973;p80"/>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974" name="Google Shape;8974;p80"/>
          <p:cNvGrpSpPr/>
          <p:nvPr/>
        </p:nvGrpSpPr>
        <p:grpSpPr>
          <a:xfrm>
            <a:off x="706399" y="1556837"/>
            <a:ext cx="962651" cy="810058"/>
            <a:chOff x="844912" y="1681380"/>
            <a:chExt cx="935611" cy="787305"/>
          </a:xfrm>
        </p:grpSpPr>
        <p:grpSp>
          <p:nvGrpSpPr>
            <p:cNvPr id="8975" name="Google Shape;8975;p80"/>
            <p:cNvGrpSpPr/>
            <p:nvPr/>
          </p:nvGrpSpPr>
          <p:grpSpPr>
            <a:xfrm>
              <a:off x="844912" y="1819635"/>
              <a:ext cx="329836" cy="510016"/>
              <a:chOff x="844912" y="1819635"/>
              <a:chExt cx="329836" cy="510016"/>
            </a:xfrm>
          </p:grpSpPr>
          <p:sp>
            <p:nvSpPr>
              <p:cNvPr id="8976" name="Google Shape;8976;p80"/>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0"/>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0"/>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0"/>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0"/>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0"/>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80"/>
            <p:cNvGrpSpPr/>
            <p:nvPr/>
          </p:nvGrpSpPr>
          <p:grpSpPr>
            <a:xfrm>
              <a:off x="1284601" y="2158168"/>
              <a:ext cx="495923" cy="310517"/>
              <a:chOff x="1284601" y="2158168"/>
              <a:chExt cx="495923" cy="310517"/>
            </a:xfrm>
          </p:grpSpPr>
          <p:sp>
            <p:nvSpPr>
              <p:cNvPr id="8983" name="Google Shape;8983;p80"/>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4" name="Google Shape;8984;p80"/>
              <p:cNvGrpSpPr/>
              <p:nvPr/>
            </p:nvGrpSpPr>
            <p:grpSpPr>
              <a:xfrm>
                <a:off x="1507666" y="2158168"/>
                <a:ext cx="272858" cy="310517"/>
                <a:chOff x="1507666" y="2158168"/>
                <a:chExt cx="272858" cy="310517"/>
              </a:xfrm>
            </p:grpSpPr>
            <p:grpSp>
              <p:nvGrpSpPr>
                <p:cNvPr id="8985" name="Google Shape;8985;p80"/>
                <p:cNvGrpSpPr/>
                <p:nvPr/>
              </p:nvGrpSpPr>
              <p:grpSpPr>
                <a:xfrm>
                  <a:off x="1507666" y="2176104"/>
                  <a:ext cx="166395" cy="273149"/>
                  <a:chOff x="1507666" y="2176104"/>
                  <a:chExt cx="166395" cy="273149"/>
                </a:xfrm>
              </p:grpSpPr>
              <p:sp>
                <p:nvSpPr>
                  <p:cNvPr id="8986" name="Google Shape;8986;p80"/>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0"/>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0"/>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0"/>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0"/>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0"/>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0"/>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3" name="Google Shape;8993;p80"/>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0"/>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5" name="Google Shape;8995;p80"/>
            <p:cNvGrpSpPr/>
            <p:nvPr/>
          </p:nvGrpSpPr>
          <p:grpSpPr>
            <a:xfrm>
              <a:off x="1284601" y="1681380"/>
              <a:ext cx="495923" cy="310517"/>
              <a:chOff x="1284601" y="1681380"/>
              <a:chExt cx="495923" cy="310517"/>
            </a:xfrm>
          </p:grpSpPr>
          <p:sp>
            <p:nvSpPr>
              <p:cNvPr id="8996" name="Google Shape;8996;p80"/>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7" name="Google Shape;8997;p80"/>
              <p:cNvGrpSpPr/>
              <p:nvPr/>
            </p:nvGrpSpPr>
            <p:grpSpPr>
              <a:xfrm>
                <a:off x="1507666" y="1681380"/>
                <a:ext cx="272858" cy="310517"/>
                <a:chOff x="1507666" y="1681380"/>
                <a:chExt cx="272858" cy="310517"/>
              </a:xfrm>
            </p:grpSpPr>
            <p:grpSp>
              <p:nvGrpSpPr>
                <p:cNvPr id="8998" name="Google Shape;8998;p80"/>
                <p:cNvGrpSpPr/>
                <p:nvPr/>
              </p:nvGrpSpPr>
              <p:grpSpPr>
                <a:xfrm>
                  <a:off x="1507666" y="1700120"/>
                  <a:ext cx="166395" cy="272984"/>
                  <a:chOff x="1507666" y="1700120"/>
                  <a:chExt cx="166395" cy="272984"/>
                </a:xfrm>
              </p:grpSpPr>
              <p:sp>
                <p:nvSpPr>
                  <p:cNvPr id="8999" name="Google Shape;8999;p80"/>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0"/>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0"/>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0"/>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0"/>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0"/>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0"/>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6" name="Google Shape;9006;p80"/>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0"/>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08" name="Google Shape;9008;p80"/>
          <p:cNvGrpSpPr/>
          <p:nvPr/>
        </p:nvGrpSpPr>
        <p:grpSpPr>
          <a:xfrm>
            <a:off x="6815339" y="2324267"/>
            <a:ext cx="1622269" cy="552443"/>
            <a:chOff x="6894650" y="2574740"/>
            <a:chExt cx="1445100" cy="492111"/>
          </a:xfrm>
        </p:grpSpPr>
        <p:sp>
          <p:nvSpPr>
            <p:cNvPr id="9009" name="Google Shape;9009;p80"/>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0"/>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0"/>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0"/>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0"/>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14" name="Google Shape;9014;p80"/>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015" name="Google Shape;9015;p80"/>
          <p:cNvGrpSpPr/>
          <p:nvPr/>
        </p:nvGrpSpPr>
        <p:grpSpPr>
          <a:xfrm>
            <a:off x="6834882" y="3698522"/>
            <a:ext cx="1583206" cy="475705"/>
            <a:chOff x="6953919" y="3907920"/>
            <a:chExt cx="1377300" cy="475705"/>
          </a:xfrm>
        </p:grpSpPr>
        <p:cxnSp>
          <p:nvCxnSpPr>
            <p:cNvPr id="9016" name="Google Shape;9016;p80"/>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17" name="Google Shape;9017;p80"/>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018" name="Google Shape;9018;p80"/>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019" name="Google Shape;9019;p80"/>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020" name="Google Shape;9020;p80"/>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021" name="Google Shape;9021;p80"/>
          <p:cNvGrpSpPr/>
          <p:nvPr/>
        </p:nvGrpSpPr>
        <p:grpSpPr>
          <a:xfrm>
            <a:off x="2338470" y="2459668"/>
            <a:ext cx="836286" cy="824529"/>
            <a:chOff x="2389399" y="2595741"/>
            <a:chExt cx="812796" cy="801369"/>
          </a:xfrm>
        </p:grpSpPr>
        <p:grpSp>
          <p:nvGrpSpPr>
            <p:cNvPr id="9022" name="Google Shape;9022;p80"/>
            <p:cNvGrpSpPr/>
            <p:nvPr/>
          </p:nvGrpSpPr>
          <p:grpSpPr>
            <a:xfrm>
              <a:off x="2492145" y="2881565"/>
              <a:ext cx="607300" cy="229751"/>
              <a:chOff x="2492145" y="2881565"/>
              <a:chExt cx="607300" cy="229751"/>
            </a:xfrm>
          </p:grpSpPr>
          <p:sp>
            <p:nvSpPr>
              <p:cNvPr id="9023" name="Google Shape;9023;p80"/>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0"/>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0"/>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80"/>
            <p:cNvGrpSpPr/>
            <p:nvPr/>
          </p:nvGrpSpPr>
          <p:grpSpPr>
            <a:xfrm>
              <a:off x="2389399" y="2595741"/>
              <a:ext cx="812796" cy="296825"/>
              <a:chOff x="2389399" y="2595741"/>
              <a:chExt cx="812796" cy="296825"/>
            </a:xfrm>
          </p:grpSpPr>
          <p:grpSp>
            <p:nvGrpSpPr>
              <p:cNvPr id="9027" name="Google Shape;9027;p80"/>
              <p:cNvGrpSpPr/>
              <p:nvPr/>
            </p:nvGrpSpPr>
            <p:grpSpPr>
              <a:xfrm>
                <a:off x="2389399" y="2595741"/>
                <a:ext cx="363638" cy="296825"/>
                <a:chOff x="2389399" y="2595741"/>
                <a:chExt cx="363638" cy="296825"/>
              </a:xfrm>
            </p:grpSpPr>
            <p:grpSp>
              <p:nvGrpSpPr>
                <p:cNvPr id="9028" name="Google Shape;9028;p80"/>
                <p:cNvGrpSpPr/>
                <p:nvPr/>
              </p:nvGrpSpPr>
              <p:grpSpPr>
                <a:xfrm>
                  <a:off x="2493852" y="2794333"/>
                  <a:ext cx="259185" cy="98232"/>
                  <a:chOff x="2493852" y="2794333"/>
                  <a:chExt cx="259185" cy="98232"/>
                </a:xfrm>
              </p:grpSpPr>
              <p:sp>
                <p:nvSpPr>
                  <p:cNvPr id="9029" name="Google Shape;9029;p80"/>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0"/>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0"/>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80"/>
                <p:cNvGrpSpPr/>
                <p:nvPr/>
              </p:nvGrpSpPr>
              <p:grpSpPr>
                <a:xfrm>
                  <a:off x="2389399" y="2595741"/>
                  <a:ext cx="224343" cy="182054"/>
                  <a:chOff x="2389399" y="2595741"/>
                  <a:chExt cx="224343" cy="182054"/>
                </a:xfrm>
              </p:grpSpPr>
              <p:sp>
                <p:nvSpPr>
                  <p:cNvPr id="9033" name="Google Shape;9033;p80"/>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0"/>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5" name="Google Shape;9035;p80"/>
              <p:cNvGrpSpPr/>
              <p:nvPr/>
            </p:nvGrpSpPr>
            <p:grpSpPr>
              <a:xfrm>
                <a:off x="2683630" y="2595741"/>
                <a:ext cx="224334" cy="296825"/>
                <a:chOff x="2683630" y="2595741"/>
                <a:chExt cx="224334" cy="296825"/>
              </a:xfrm>
            </p:grpSpPr>
            <p:grpSp>
              <p:nvGrpSpPr>
                <p:cNvPr id="9036" name="Google Shape;9036;p80"/>
                <p:cNvGrpSpPr/>
                <p:nvPr/>
              </p:nvGrpSpPr>
              <p:grpSpPr>
                <a:xfrm>
                  <a:off x="2788083" y="2794333"/>
                  <a:ext cx="15356" cy="98232"/>
                  <a:chOff x="2788083" y="2794333"/>
                  <a:chExt cx="15356" cy="98232"/>
                </a:xfrm>
              </p:grpSpPr>
              <p:sp>
                <p:nvSpPr>
                  <p:cNvPr id="9037" name="Google Shape;9037;p80"/>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0"/>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0"/>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80"/>
                <p:cNvGrpSpPr/>
                <p:nvPr/>
              </p:nvGrpSpPr>
              <p:grpSpPr>
                <a:xfrm>
                  <a:off x="2683630" y="2595741"/>
                  <a:ext cx="224334" cy="182054"/>
                  <a:chOff x="2683630" y="2595741"/>
                  <a:chExt cx="224334" cy="182054"/>
                </a:xfrm>
              </p:grpSpPr>
              <p:sp>
                <p:nvSpPr>
                  <p:cNvPr id="9041" name="Google Shape;9041;p80"/>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0"/>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3" name="Google Shape;9043;p80"/>
              <p:cNvGrpSpPr/>
              <p:nvPr/>
            </p:nvGrpSpPr>
            <p:grpSpPr>
              <a:xfrm>
                <a:off x="2838475" y="2595741"/>
                <a:ext cx="363719" cy="296825"/>
                <a:chOff x="2838475" y="2595741"/>
                <a:chExt cx="363719" cy="296825"/>
              </a:xfrm>
            </p:grpSpPr>
            <p:grpSp>
              <p:nvGrpSpPr>
                <p:cNvPr id="9044" name="Google Shape;9044;p80"/>
                <p:cNvGrpSpPr/>
                <p:nvPr/>
              </p:nvGrpSpPr>
              <p:grpSpPr>
                <a:xfrm>
                  <a:off x="2838475" y="2794333"/>
                  <a:ext cx="259185" cy="98232"/>
                  <a:chOff x="2838475" y="2794333"/>
                  <a:chExt cx="259185" cy="98232"/>
                </a:xfrm>
              </p:grpSpPr>
              <p:sp>
                <p:nvSpPr>
                  <p:cNvPr id="9045" name="Google Shape;9045;p80"/>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0"/>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0"/>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0"/>
                <p:cNvGrpSpPr/>
                <p:nvPr/>
              </p:nvGrpSpPr>
              <p:grpSpPr>
                <a:xfrm>
                  <a:off x="2977852" y="2595741"/>
                  <a:ext cx="224343" cy="182054"/>
                  <a:chOff x="2977852" y="2595741"/>
                  <a:chExt cx="224343" cy="182054"/>
                </a:xfrm>
              </p:grpSpPr>
              <p:sp>
                <p:nvSpPr>
                  <p:cNvPr id="9049" name="Google Shape;9049;p80"/>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0"/>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51" name="Google Shape;9051;p80"/>
            <p:cNvGrpSpPr/>
            <p:nvPr/>
          </p:nvGrpSpPr>
          <p:grpSpPr>
            <a:xfrm>
              <a:off x="2389399" y="3100241"/>
              <a:ext cx="812796" cy="296869"/>
              <a:chOff x="2389399" y="3100241"/>
              <a:chExt cx="812796" cy="296869"/>
            </a:xfrm>
          </p:grpSpPr>
          <p:grpSp>
            <p:nvGrpSpPr>
              <p:cNvPr id="9052" name="Google Shape;9052;p80"/>
              <p:cNvGrpSpPr/>
              <p:nvPr/>
            </p:nvGrpSpPr>
            <p:grpSpPr>
              <a:xfrm>
                <a:off x="2683630" y="3100241"/>
                <a:ext cx="224334" cy="296869"/>
                <a:chOff x="2683630" y="3100241"/>
                <a:chExt cx="224334" cy="296869"/>
              </a:xfrm>
            </p:grpSpPr>
            <p:grpSp>
              <p:nvGrpSpPr>
                <p:cNvPr id="9053" name="Google Shape;9053;p80"/>
                <p:cNvGrpSpPr/>
                <p:nvPr/>
              </p:nvGrpSpPr>
              <p:grpSpPr>
                <a:xfrm>
                  <a:off x="2788083" y="3100241"/>
                  <a:ext cx="15356" cy="98237"/>
                  <a:chOff x="2788083" y="3100241"/>
                  <a:chExt cx="15356" cy="98237"/>
                </a:xfrm>
              </p:grpSpPr>
              <p:sp>
                <p:nvSpPr>
                  <p:cNvPr id="9054" name="Google Shape;9054;p80"/>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0"/>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0"/>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80"/>
                <p:cNvGrpSpPr/>
                <p:nvPr/>
              </p:nvGrpSpPr>
              <p:grpSpPr>
                <a:xfrm>
                  <a:off x="2683630" y="3215065"/>
                  <a:ext cx="224334" cy="182045"/>
                  <a:chOff x="2683630" y="3215065"/>
                  <a:chExt cx="224334" cy="182045"/>
                </a:xfrm>
              </p:grpSpPr>
              <p:sp>
                <p:nvSpPr>
                  <p:cNvPr id="9058" name="Google Shape;9058;p80"/>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0"/>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0" name="Google Shape;9060;p80"/>
              <p:cNvGrpSpPr/>
              <p:nvPr/>
            </p:nvGrpSpPr>
            <p:grpSpPr>
              <a:xfrm>
                <a:off x="2389399" y="3100241"/>
                <a:ext cx="363638" cy="296869"/>
                <a:chOff x="2389399" y="3100241"/>
                <a:chExt cx="363638" cy="296869"/>
              </a:xfrm>
            </p:grpSpPr>
            <p:grpSp>
              <p:nvGrpSpPr>
                <p:cNvPr id="9061" name="Google Shape;9061;p80"/>
                <p:cNvGrpSpPr/>
                <p:nvPr/>
              </p:nvGrpSpPr>
              <p:grpSpPr>
                <a:xfrm>
                  <a:off x="2493852" y="3100241"/>
                  <a:ext cx="259185" cy="98237"/>
                  <a:chOff x="2493852" y="3100241"/>
                  <a:chExt cx="259185" cy="98237"/>
                </a:xfrm>
              </p:grpSpPr>
              <p:sp>
                <p:nvSpPr>
                  <p:cNvPr id="9062" name="Google Shape;9062;p80"/>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0"/>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0"/>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0"/>
                <p:cNvGrpSpPr/>
                <p:nvPr/>
              </p:nvGrpSpPr>
              <p:grpSpPr>
                <a:xfrm>
                  <a:off x="2389399" y="3215065"/>
                  <a:ext cx="224343" cy="182045"/>
                  <a:chOff x="2389399" y="3215065"/>
                  <a:chExt cx="224343" cy="182045"/>
                </a:xfrm>
              </p:grpSpPr>
              <p:sp>
                <p:nvSpPr>
                  <p:cNvPr id="9066" name="Google Shape;9066;p80"/>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0"/>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8" name="Google Shape;9068;p80"/>
              <p:cNvGrpSpPr/>
              <p:nvPr/>
            </p:nvGrpSpPr>
            <p:grpSpPr>
              <a:xfrm>
                <a:off x="2838475" y="3100241"/>
                <a:ext cx="363719" cy="296869"/>
                <a:chOff x="2838475" y="3100241"/>
                <a:chExt cx="363719" cy="296869"/>
              </a:xfrm>
            </p:grpSpPr>
            <p:grpSp>
              <p:nvGrpSpPr>
                <p:cNvPr id="9069" name="Google Shape;9069;p80"/>
                <p:cNvGrpSpPr/>
                <p:nvPr/>
              </p:nvGrpSpPr>
              <p:grpSpPr>
                <a:xfrm>
                  <a:off x="2838475" y="3100241"/>
                  <a:ext cx="259185" cy="98237"/>
                  <a:chOff x="2838475" y="3100241"/>
                  <a:chExt cx="259185" cy="98237"/>
                </a:xfrm>
              </p:grpSpPr>
              <p:sp>
                <p:nvSpPr>
                  <p:cNvPr id="9070" name="Google Shape;9070;p80"/>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0"/>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0"/>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80"/>
                <p:cNvGrpSpPr/>
                <p:nvPr/>
              </p:nvGrpSpPr>
              <p:grpSpPr>
                <a:xfrm>
                  <a:off x="2977852" y="3215065"/>
                  <a:ext cx="224343" cy="182045"/>
                  <a:chOff x="2977852" y="3215065"/>
                  <a:chExt cx="224343" cy="182045"/>
                </a:xfrm>
              </p:grpSpPr>
              <p:sp>
                <p:nvSpPr>
                  <p:cNvPr id="9074" name="Google Shape;9074;p80"/>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0"/>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079"/>
        <p:cNvGrpSpPr/>
        <p:nvPr/>
      </p:nvGrpSpPr>
      <p:grpSpPr>
        <a:xfrm>
          <a:off x="0" y="0"/>
          <a:ext cx="0" cy="0"/>
          <a:chOff x="0" y="0"/>
          <a:chExt cx="0" cy="0"/>
        </a:xfrm>
      </p:grpSpPr>
      <p:grpSp>
        <p:nvGrpSpPr>
          <p:cNvPr id="9080" name="Google Shape;9080;p81"/>
          <p:cNvGrpSpPr/>
          <p:nvPr/>
        </p:nvGrpSpPr>
        <p:grpSpPr>
          <a:xfrm>
            <a:off x="702088" y="3155922"/>
            <a:ext cx="2390414" cy="1024800"/>
            <a:chOff x="728925" y="3296613"/>
            <a:chExt cx="2390414" cy="1024800"/>
          </a:xfrm>
        </p:grpSpPr>
        <p:grpSp>
          <p:nvGrpSpPr>
            <p:cNvPr id="9081" name="Google Shape;9081;p81"/>
            <p:cNvGrpSpPr/>
            <p:nvPr/>
          </p:nvGrpSpPr>
          <p:grpSpPr>
            <a:xfrm>
              <a:off x="728925" y="3619800"/>
              <a:ext cx="2390414" cy="500893"/>
              <a:chOff x="728925" y="3619800"/>
              <a:chExt cx="2390414" cy="500893"/>
            </a:xfrm>
          </p:grpSpPr>
          <p:sp>
            <p:nvSpPr>
              <p:cNvPr id="9082" name="Google Shape;9082;p81"/>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3" name="Google Shape;9083;p81"/>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84" name="Google Shape;9084;p81"/>
            <p:cNvGrpSpPr/>
            <p:nvPr/>
          </p:nvGrpSpPr>
          <p:grpSpPr>
            <a:xfrm>
              <a:off x="1348050" y="3296613"/>
              <a:ext cx="1706152" cy="1024800"/>
              <a:chOff x="1348050" y="3296613"/>
              <a:chExt cx="1706152" cy="1024800"/>
            </a:xfrm>
          </p:grpSpPr>
          <p:sp>
            <p:nvSpPr>
              <p:cNvPr id="9085" name="Google Shape;9085;p81"/>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6" name="Google Shape;9086;p81"/>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7" name="Google Shape;9087;p81"/>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8" name="Google Shape;9088;p81"/>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089" name="Google Shape;9089;p81"/>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090" name="Google Shape;9090;p81"/>
            <p:cNvGrpSpPr/>
            <p:nvPr/>
          </p:nvGrpSpPr>
          <p:grpSpPr>
            <a:xfrm>
              <a:off x="1455707" y="3654858"/>
              <a:ext cx="1491150" cy="417657"/>
              <a:chOff x="1455707" y="3654858"/>
              <a:chExt cx="1491150" cy="417657"/>
            </a:xfrm>
          </p:grpSpPr>
          <p:sp>
            <p:nvSpPr>
              <p:cNvPr id="9091" name="Google Shape;9091;p81"/>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1"/>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1"/>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1"/>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1"/>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1"/>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1"/>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1"/>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1"/>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1"/>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1"/>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1"/>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1"/>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1"/>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1"/>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1"/>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1"/>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1"/>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1"/>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1"/>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11" name="Google Shape;9111;p81"/>
          <p:cNvGraphicFramePr/>
          <p:nvPr/>
        </p:nvGraphicFramePr>
        <p:xfrm>
          <a:off x="5937787" y="2153834"/>
          <a:ext cx="3000000" cy="3000000"/>
        </p:xfrm>
        <a:graphic>
          <a:graphicData uri="http://schemas.openxmlformats.org/drawingml/2006/table">
            <a:tbl>
              <a:tblPr>
                <a:noFill/>
                <a:tableStyleId>{7EC6F207-B7E3-45E1-960B-AF141197CFD6}</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112" name="Google Shape;9112;p81"/>
          <p:cNvGrpSpPr/>
          <p:nvPr/>
        </p:nvGrpSpPr>
        <p:grpSpPr>
          <a:xfrm>
            <a:off x="710464" y="981599"/>
            <a:ext cx="2396505" cy="976502"/>
            <a:chOff x="749309" y="1112739"/>
            <a:chExt cx="2371603" cy="976502"/>
          </a:xfrm>
        </p:grpSpPr>
        <p:grpSp>
          <p:nvGrpSpPr>
            <p:cNvPr id="9113" name="Google Shape;9113;p81"/>
            <p:cNvGrpSpPr/>
            <p:nvPr/>
          </p:nvGrpSpPr>
          <p:grpSpPr>
            <a:xfrm>
              <a:off x="1092126" y="1112739"/>
              <a:ext cx="2028786" cy="975464"/>
              <a:chOff x="1092126" y="1112739"/>
              <a:chExt cx="2028786" cy="975464"/>
            </a:xfrm>
          </p:grpSpPr>
          <p:sp>
            <p:nvSpPr>
              <p:cNvPr id="9114" name="Google Shape;9114;p81"/>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1"/>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1"/>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1"/>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1"/>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1"/>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1"/>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1"/>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1"/>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1"/>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1"/>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1"/>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1"/>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1"/>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1"/>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1"/>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1"/>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1"/>
            <p:cNvGrpSpPr/>
            <p:nvPr/>
          </p:nvGrpSpPr>
          <p:grpSpPr>
            <a:xfrm>
              <a:off x="749309" y="1112739"/>
              <a:ext cx="314700" cy="975464"/>
              <a:chOff x="749309" y="1112739"/>
              <a:chExt cx="314700" cy="975464"/>
            </a:xfrm>
          </p:grpSpPr>
          <p:sp>
            <p:nvSpPr>
              <p:cNvPr id="9139" name="Google Shape;9139;p81"/>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1"/>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1"/>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1"/>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3" name="Google Shape;9143;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147" name="Google Shape;9147;p81"/>
          <p:cNvGraphicFramePr/>
          <p:nvPr/>
        </p:nvGraphicFramePr>
        <p:xfrm>
          <a:off x="5937812" y="981584"/>
          <a:ext cx="3000000" cy="3000000"/>
        </p:xfrm>
        <a:graphic>
          <a:graphicData uri="http://schemas.openxmlformats.org/drawingml/2006/table">
            <a:tbl>
              <a:tblPr>
                <a:noFill/>
                <a:tableStyleId>{7EC6F207-B7E3-45E1-960B-AF141197CFD6}</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148" name="Google Shape;9148;p81"/>
          <p:cNvGraphicFramePr/>
          <p:nvPr/>
        </p:nvGraphicFramePr>
        <p:xfrm>
          <a:off x="3358675" y="2153834"/>
          <a:ext cx="3000000" cy="3000000"/>
        </p:xfrm>
        <a:graphic>
          <a:graphicData uri="http://schemas.openxmlformats.org/drawingml/2006/table">
            <a:tbl>
              <a:tblPr>
                <a:noFill/>
                <a:tableStyleId>{7EC6F207-B7E3-45E1-960B-AF141197CFD6}</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149" name="Google Shape;9149;p81"/>
          <p:cNvGrpSpPr/>
          <p:nvPr/>
        </p:nvGrpSpPr>
        <p:grpSpPr>
          <a:xfrm>
            <a:off x="3360661" y="3144795"/>
            <a:ext cx="2363377" cy="1047062"/>
            <a:chOff x="3358399" y="3285485"/>
            <a:chExt cx="2363377" cy="1047062"/>
          </a:xfrm>
        </p:grpSpPr>
        <p:grpSp>
          <p:nvGrpSpPr>
            <p:cNvPr id="9150" name="Google Shape;9150;p81"/>
            <p:cNvGrpSpPr/>
            <p:nvPr/>
          </p:nvGrpSpPr>
          <p:grpSpPr>
            <a:xfrm>
              <a:off x="3358412" y="3285485"/>
              <a:ext cx="2363244" cy="139500"/>
              <a:chOff x="3358412" y="3285485"/>
              <a:chExt cx="2363244" cy="139500"/>
            </a:xfrm>
          </p:grpSpPr>
          <p:sp>
            <p:nvSpPr>
              <p:cNvPr id="9151" name="Google Shape;9151;p81"/>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1"/>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1"/>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1"/>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1"/>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81"/>
            <p:cNvGrpSpPr/>
            <p:nvPr/>
          </p:nvGrpSpPr>
          <p:grpSpPr>
            <a:xfrm>
              <a:off x="3358412" y="3466996"/>
              <a:ext cx="2363244" cy="139500"/>
              <a:chOff x="3358412" y="3466996"/>
              <a:chExt cx="2363244" cy="139500"/>
            </a:xfrm>
          </p:grpSpPr>
          <p:sp>
            <p:nvSpPr>
              <p:cNvPr id="9157" name="Google Shape;9157;p81"/>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1"/>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1"/>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1"/>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1"/>
            <p:cNvGrpSpPr/>
            <p:nvPr/>
          </p:nvGrpSpPr>
          <p:grpSpPr>
            <a:xfrm>
              <a:off x="3358412" y="3648507"/>
              <a:ext cx="2363244" cy="139500"/>
              <a:chOff x="3358412" y="3648507"/>
              <a:chExt cx="2363244" cy="139500"/>
            </a:xfrm>
          </p:grpSpPr>
          <p:sp>
            <p:nvSpPr>
              <p:cNvPr id="9163" name="Google Shape;9163;p81"/>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1"/>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1"/>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1"/>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1"/>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1"/>
            <p:cNvGrpSpPr/>
            <p:nvPr/>
          </p:nvGrpSpPr>
          <p:grpSpPr>
            <a:xfrm>
              <a:off x="3358412" y="3830018"/>
              <a:ext cx="2363244" cy="139500"/>
              <a:chOff x="3358412" y="3830018"/>
              <a:chExt cx="2363244" cy="139500"/>
            </a:xfrm>
          </p:grpSpPr>
          <p:sp>
            <p:nvSpPr>
              <p:cNvPr id="9169" name="Google Shape;9169;p81"/>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1"/>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1"/>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1"/>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1"/>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81"/>
            <p:cNvGrpSpPr/>
            <p:nvPr/>
          </p:nvGrpSpPr>
          <p:grpSpPr>
            <a:xfrm>
              <a:off x="3358399" y="4011514"/>
              <a:ext cx="2363377" cy="139537"/>
              <a:chOff x="3294800" y="4134603"/>
              <a:chExt cx="2638876" cy="152400"/>
            </a:xfrm>
          </p:grpSpPr>
          <p:sp>
            <p:nvSpPr>
              <p:cNvPr id="9175" name="Google Shape;9175;p8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81"/>
            <p:cNvGrpSpPr/>
            <p:nvPr/>
          </p:nvGrpSpPr>
          <p:grpSpPr>
            <a:xfrm>
              <a:off x="3358399" y="4193010"/>
              <a:ext cx="2363377" cy="139537"/>
              <a:chOff x="3294800" y="4134603"/>
              <a:chExt cx="2638876" cy="152400"/>
            </a:xfrm>
          </p:grpSpPr>
          <p:sp>
            <p:nvSpPr>
              <p:cNvPr id="9181" name="Google Shape;9181;p8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186" name="Google Shape;9186;p81"/>
          <p:cNvGraphicFramePr/>
          <p:nvPr/>
        </p:nvGraphicFramePr>
        <p:xfrm>
          <a:off x="711463" y="2153834"/>
          <a:ext cx="3000000" cy="3000000"/>
        </p:xfrm>
        <a:graphic>
          <a:graphicData uri="http://schemas.openxmlformats.org/drawingml/2006/table">
            <a:tbl>
              <a:tblPr>
                <a:noFill/>
                <a:tableStyleId>{7EC6F207-B7E3-45E1-960B-AF141197CFD6}</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187" name="Google Shape;9187;p81"/>
          <p:cNvGrpSpPr/>
          <p:nvPr/>
        </p:nvGrpSpPr>
        <p:grpSpPr>
          <a:xfrm>
            <a:off x="4161132" y="2557649"/>
            <a:ext cx="1302095" cy="60959"/>
            <a:chOff x="3558802" y="4011427"/>
            <a:chExt cx="1866000" cy="111300"/>
          </a:xfrm>
        </p:grpSpPr>
        <p:sp>
          <p:nvSpPr>
            <p:cNvPr id="9188" name="Google Shape;9188;p8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81"/>
          <p:cNvGrpSpPr/>
          <p:nvPr/>
        </p:nvGrpSpPr>
        <p:grpSpPr>
          <a:xfrm>
            <a:off x="4706620" y="2839808"/>
            <a:ext cx="914340" cy="60959"/>
            <a:chOff x="3558802" y="4011427"/>
            <a:chExt cx="1866000" cy="111300"/>
          </a:xfrm>
        </p:grpSpPr>
        <p:sp>
          <p:nvSpPr>
            <p:cNvPr id="9191" name="Google Shape;9191;p8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81"/>
          <p:cNvGrpSpPr/>
          <p:nvPr/>
        </p:nvGrpSpPr>
        <p:grpSpPr>
          <a:xfrm>
            <a:off x="5871419" y="3167606"/>
            <a:ext cx="2522867" cy="1001454"/>
            <a:chOff x="1904318" y="789980"/>
            <a:chExt cx="1489472" cy="606868"/>
          </a:xfrm>
        </p:grpSpPr>
        <p:cxnSp>
          <p:nvCxnSpPr>
            <p:cNvPr id="9194" name="Google Shape;9194;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195" name="Google Shape;9195;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196" name="Google Shape;9196;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197" name="Google Shape;9197;p81"/>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9198" name="Google Shape;9198;p81"/>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9199" name="Google Shape;9199;p81"/>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9200" name="Google Shape;9200;p81"/>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9201" name="Google Shape;9201;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1"/>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9208" name="Google Shape;9208;p81"/>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209" name="Google Shape;9209;p81"/>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210" name="Google Shape;9210;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81"/>
          <p:cNvGrpSpPr/>
          <p:nvPr/>
        </p:nvGrpSpPr>
        <p:grpSpPr>
          <a:xfrm>
            <a:off x="3355824" y="951642"/>
            <a:ext cx="2363393" cy="1005865"/>
            <a:chOff x="3292400" y="1193188"/>
            <a:chExt cx="2615240" cy="1131075"/>
          </a:xfrm>
        </p:grpSpPr>
        <p:sp>
          <p:nvSpPr>
            <p:cNvPr id="9212" name="Google Shape;9212;p81"/>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13" name="Google Shape;9213;p81"/>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14" name="Google Shape;9214;p81"/>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9215" name="Google Shape;9215;p81"/>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9216" name="Google Shape;9216;p81"/>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9217" name="Google Shape;9217;p81"/>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9218" name="Google Shape;9218;p81"/>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9219" name="Google Shape;9219;p81"/>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9220" name="Google Shape;9220;p81"/>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9221" name="Google Shape;9221;p81"/>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9222" name="Google Shape;9222;p81"/>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223" name="Google Shape;9223;p81"/>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224" name="Google Shape;9224;p81"/>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225" name="Google Shape;9225;p81"/>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226" name="Google Shape;9226;p81"/>
            <p:cNvGrpSpPr/>
            <p:nvPr/>
          </p:nvGrpSpPr>
          <p:grpSpPr>
            <a:xfrm>
              <a:off x="3748438" y="1378608"/>
              <a:ext cx="2159202" cy="903971"/>
              <a:chOff x="1683525" y="2179850"/>
              <a:chExt cx="4519050" cy="2134525"/>
            </a:xfrm>
          </p:grpSpPr>
          <p:sp>
            <p:nvSpPr>
              <p:cNvPr id="9227" name="Google Shape;9227;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28" name="Google Shape;9228;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29" name="Google Shape;9229;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0" name="Google Shape;9230;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1" name="Google Shape;9231;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2" name="Google Shape;9232;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3" name="Google Shape;9233;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4" name="Google Shape;9234;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5" name="Google Shape;9235;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6" name="Google Shape;9236;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7" name="Google Shape;9237;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238" name="Google Shape;9238;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grpSp>
        <p:nvGrpSpPr>
          <p:cNvPr id="9243" name="Google Shape;9243;p82"/>
          <p:cNvGrpSpPr/>
          <p:nvPr/>
        </p:nvGrpSpPr>
        <p:grpSpPr>
          <a:xfrm>
            <a:off x="4796690" y="970936"/>
            <a:ext cx="745431" cy="718863"/>
            <a:chOff x="4249973" y="1201875"/>
            <a:chExt cx="1958568" cy="1888762"/>
          </a:xfrm>
        </p:grpSpPr>
        <p:sp>
          <p:nvSpPr>
            <p:cNvPr id="9244" name="Google Shape;9244;p82"/>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5" name="Google Shape;9245;p82"/>
            <p:cNvGrpSpPr/>
            <p:nvPr/>
          </p:nvGrpSpPr>
          <p:grpSpPr>
            <a:xfrm>
              <a:off x="5853086" y="1789142"/>
              <a:ext cx="355454" cy="1048099"/>
              <a:chOff x="5576108" y="2016725"/>
              <a:chExt cx="565200" cy="1666560"/>
            </a:xfrm>
          </p:grpSpPr>
          <p:sp>
            <p:nvSpPr>
              <p:cNvPr id="9246" name="Google Shape;9246;p82"/>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47" name="Google Shape;9247;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82"/>
            <p:cNvGrpSpPr/>
            <p:nvPr/>
          </p:nvGrpSpPr>
          <p:grpSpPr>
            <a:xfrm>
              <a:off x="4869455" y="2691676"/>
              <a:ext cx="1013897" cy="398961"/>
              <a:chOff x="4012057" y="3451825"/>
              <a:chExt cx="1612175" cy="634379"/>
            </a:xfrm>
          </p:grpSpPr>
          <p:sp>
            <p:nvSpPr>
              <p:cNvPr id="9249" name="Google Shape;9249;p82"/>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0" name="Google Shape;9250;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2"/>
            <p:cNvGrpSpPr/>
            <p:nvPr/>
          </p:nvGrpSpPr>
          <p:grpSpPr>
            <a:xfrm>
              <a:off x="4276937" y="2155961"/>
              <a:ext cx="651965" cy="891358"/>
              <a:chOff x="3069908" y="2599997"/>
              <a:chExt cx="1036675" cy="1417328"/>
            </a:xfrm>
          </p:grpSpPr>
          <p:sp>
            <p:nvSpPr>
              <p:cNvPr id="9252" name="Google Shape;9252;p82"/>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3" name="Google Shape;9253;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82"/>
            <p:cNvGrpSpPr/>
            <p:nvPr/>
          </p:nvGrpSpPr>
          <p:grpSpPr>
            <a:xfrm>
              <a:off x="5054918" y="1201875"/>
              <a:ext cx="999548" cy="602711"/>
              <a:chOff x="4306958" y="1082925"/>
              <a:chExt cx="1589359" cy="958358"/>
            </a:xfrm>
          </p:grpSpPr>
          <p:sp>
            <p:nvSpPr>
              <p:cNvPr id="9255" name="Google Shape;9255;p82"/>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6" name="Google Shape;9256;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82"/>
            <p:cNvGrpSpPr/>
            <p:nvPr/>
          </p:nvGrpSpPr>
          <p:grpSpPr>
            <a:xfrm>
              <a:off x="4249973" y="1303451"/>
              <a:ext cx="799317" cy="841334"/>
              <a:chOff x="3027033" y="1244439"/>
              <a:chExt cx="1270977" cy="1337786"/>
            </a:xfrm>
          </p:grpSpPr>
          <p:sp>
            <p:nvSpPr>
              <p:cNvPr id="9258" name="Google Shape;9258;p82"/>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259" name="Google Shape;9259;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0" name="Google Shape;9260;p82"/>
          <p:cNvGrpSpPr/>
          <p:nvPr/>
        </p:nvGrpSpPr>
        <p:grpSpPr>
          <a:xfrm>
            <a:off x="713063" y="1849386"/>
            <a:ext cx="761767" cy="729896"/>
            <a:chOff x="2657744" y="2337745"/>
            <a:chExt cx="832987" cy="798137"/>
          </a:xfrm>
        </p:grpSpPr>
        <p:sp>
          <p:nvSpPr>
            <p:cNvPr id="9261" name="Google Shape;9261;p82"/>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2"/>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2"/>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82"/>
          <p:cNvGrpSpPr/>
          <p:nvPr/>
        </p:nvGrpSpPr>
        <p:grpSpPr>
          <a:xfrm>
            <a:off x="3224027" y="1852592"/>
            <a:ext cx="685569" cy="723586"/>
            <a:chOff x="3398134" y="2057755"/>
            <a:chExt cx="704087" cy="743130"/>
          </a:xfrm>
        </p:grpSpPr>
        <p:grpSp>
          <p:nvGrpSpPr>
            <p:cNvPr id="9268" name="Google Shape;9268;p82"/>
            <p:cNvGrpSpPr/>
            <p:nvPr/>
          </p:nvGrpSpPr>
          <p:grpSpPr>
            <a:xfrm>
              <a:off x="3398134" y="2290183"/>
              <a:ext cx="315300" cy="219900"/>
              <a:chOff x="3398134" y="2290183"/>
              <a:chExt cx="315300" cy="219900"/>
            </a:xfrm>
          </p:grpSpPr>
          <p:sp>
            <p:nvSpPr>
              <p:cNvPr id="9269" name="Google Shape;9269;p82"/>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0" name="Google Shape;9270;p82"/>
              <p:cNvCxnSpPr>
                <a:stCxn id="926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271" name="Google Shape;9271;p82"/>
            <p:cNvGrpSpPr/>
            <p:nvPr/>
          </p:nvGrpSpPr>
          <p:grpSpPr>
            <a:xfrm>
              <a:off x="3547823" y="2467358"/>
              <a:ext cx="219900" cy="333527"/>
              <a:chOff x="3547823" y="2467358"/>
              <a:chExt cx="219900" cy="333527"/>
            </a:xfrm>
          </p:grpSpPr>
          <p:sp>
            <p:nvSpPr>
              <p:cNvPr id="9272" name="Google Shape;9272;p82"/>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3" name="Google Shape;9273;p82"/>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274" name="Google Shape;9274;p82"/>
            <p:cNvGrpSpPr/>
            <p:nvPr/>
          </p:nvGrpSpPr>
          <p:grpSpPr>
            <a:xfrm>
              <a:off x="3734138" y="2467358"/>
              <a:ext cx="219900" cy="333527"/>
              <a:chOff x="3734138" y="2467358"/>
              <a:chExt cx="219900" cy="333527"/>
            </a:xfrm>
          </p:grpSpPr>
          <p:sp>
            <p:nvSpPr>
              <p:cNvPr id="9275" name="Google Shape;9275;p82"/>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6" name="Google Shape;9276;p82"/>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277" name="Google Shape;9277;p82"/>
            <p:cNvGrpSpPr/>
            <p:nvPr/>
          </p:nvGrpSpPr>
          <p:grpSpPr>
            <a:xfrm>
              <a:off x="3787560" y="2288011"/>
              <a:ext cx="314661" cy="219900"/>
              <a:chOff x="3787560" y="2288011"/>
              <a:chExt cx="314661" cy="219900"/>
            </a:xfrm>
          </p:grpSpPr>
          <p:sp>
            <p:nvSpPr>
              <p:cNvPr id="9278" name="Google Shape;9278;p82"/>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79" name="Google Shape;9279;p82"/>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280" name="Google Shape;9280;p82"/>
            <p:cNvGrpSpPr/>
            <p:nvPr/>
          </p:nvGrpSpPr>
          <p:grpSpPr>
            <a:xfrm>
              <a:off x="3637290" y="2057755"/>
              <a:ext cx="219900" cy="335499"/>
              <a:chOff x="3637290" y="2057755"/>
              <a:chExt cx="219900" cy="335499"/>
            </a:xfrm>
          </p:grpSpPr>
          <p:sp>
            <p:nvSpPr>
              <p:cNvPr id="9281" name="Google Shape;9281;p82"/>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82" name="Google Shape;9282;p82"/>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283" name="Google Shape;9283;p82"/>
          <p:cNvGrpSpPr/>
          <p:nvPr/>
        </p:nvGrpSpPr>
        <p:grpSpPr>
          <a:xfrm>
            <a:off x="4899249" y="1859288"/>
            <a:ext cx="710153" cy="710153"/>
            <a:chOff x="5007123" y="2079403"/>
            <a:chExt cx="687600" cy="687600"/>
          </a:xfrm>
        </p:grpSpPr>
        <p:sp>
          <p:nvSpPr>
            <p:cNvPr id="9284" name="Google Shape;9284;p82"/>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2"/>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2"/>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2"/>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82"/>
          <p:cNvGrpSpPr/>
          <p:nvPr/>
        </p:nvGrpSpPr>
        <p:grpSpPr>
          <a:xfrm>
            <a:off x="5708687" y="1853794"/>
            <a:ext cx="720998" cy="721183"/>
            <a:chOff x="5797446" y="2063053"/>
            <a:chExt cx="698100" cy="698280"/>
          </a:xfrm>
        </p:grpSpPr>
        <p:sp>
          <p:nvSpPr>
            <p:cNvPr id="9289" name="Google Shape;9289;p82"/>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2"/>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2"/>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2"/>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2"/>
          <p:cNvGrpSpPr/>
          <p:nvPr/>
        </p:nvGrpSpPr>
        <p:grpSpPr>
          <a:xfrm>
            <a:off x="8153834" y="3499399"/>
            <a:ext cx="280585" cy="673164"/>
            <a:chOff x="8075075" y="3754290"/>
            <a:chExt cx="255612" cy="613194"/>
          </a:xfrm>
        </p:grpSpPr>
        <p:grpSp>
          <p:nvGrpSpPr>
            <p:cNvPr id="9294" name="Google Shape;9294;p82"/>
            <p:cNvGrpSpPr/>
            <p:nvPr/>
          </p:nvGrpSpPr>
          <p:grpSpPr>
            <a:xfrm>
              <a:off x="8075075" y="3754290"/>
              <a:ext cx="255612" cy="613194"/>
              <a:chOff x="8075075" y="3754290"/>
              <a:chExt cx="255612" cy="613194"/>
            </a:xfrm>
          </p:grpSpPr>
          <p:sp>
            <p:nvSpPr>
              <p:cNvPr id="9295" name="Google Shape;9295;p82"/>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2"/>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7" name="Google Shape;9297;p82"/>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82"/>
          <p:cNvGrpSpPr/>
          <p:nvPr/>
        </p:nvGrpSpPr>
        <p:grpSpPr>
          <a:xfrm>
            <a:off x="5270892" y="3488196"/>
            <a:ext cx="470352" cy="683745"/>
            <a:chOff x="1697726" y="3244179"/>
            <a:chExt cx="788124" cy="1146069"/>
          </a:xfrm>
        </p:grpSpPr>
        <p:sp>
          <p:nvSpPr>
            <p:cNvPr id="9299" name="Google Shape;9299;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1" name="Google Shape;9301;p82"/>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2" name="Google Shape;9302;p82"/>
          <p:cNvGrpSpPr/>
          <p:nvPr/>
        </p:nvGrpSpPr>
        <p:grpSpPr>
          <a:xfrm>
            <a:off x="5892043" y="3499398"/>
            <a:ext cx="293891" cy="293845"/>
            <a:chOff x="6134814" y="3754290"/>
            <a:chExt cx="293891" cy="293845"/>
          </a:xfrm>
        </p:grpSpPr>
        <p:sp>
          <p:nvSpPr>
            <p:cNvPr id="9303" name="Google Shape;9303;p82"/>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2"/>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82"/>
          <p:cNvGrpSpPr/>
          <p:nvPr/>
        </p:nvGrpSpPr>
        <p:grpSpPr>
          <a:xfrm>
            <a:off x="5892043" y="3878069"/>
            <a:ext cx="293891" cy="293891"/>
            <a:chOff x="6134814" y="4086186"/>
            <a:chExt cx="293891" cy="293891"/>
          </a:xfrm>
        </p:grpSpPr>
        <p:sp>
          <p:nvSpPr>
            <p:cNvPr id="9306" name="Google Shape;9306;p82"/>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2"/>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8" name="Google Shape;9308;p82"/>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2"/>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0" name="Google Shape;9310;p82"/>
          <p:cNvGrpSpPr/>
          <p:nvPr/>
        </p:nvGrpSpPr>
        <p:grpSpPr>
          <a:xfrm>
            <a:off x="7817018" y="2706762"/>
            <a:ext cx="622883" cy="621944"/>
            <a:chOff x="1187048" y="238125"/>
            <a:chExt cx="5256397" cy="5248476"/>
          </a:xfrm>
        </p:grpSpPr>
        <p:sp>
          <p:nvSpPr>
            <p:cNvPr id="9311" name="Google Shape;9311;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2"/>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2"/>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2"/>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82"/>
          <p:cNvGrpSpPr/>
          <p:nvPr/>
        </p:nvGrpSpPr>
        <p:grpSpPr>
          <a:xfrm>
            <a:off x="2274123" y="2716370"/>
            <a:ext cx="1310987" cy="612407"/>
            <a:chOff x="238125" y="1188750"/>
            <a:chExt cx="7140450" cy="3335550"/>
          </a:xfrm>
        </p:grpSpPr>
        <p:sp>
          <p:nvSpPr>
            <p:cNvPr id="9316" name="Google Shape;9316;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82"/>
          <p:cNvGrpSpPr/>
          <p:nvPr/>
        </p:nvGrpSpPr>
        <p:grpSpPr>
          <a:xfrm>
            <a:off x="6599995" y="2706925"/>
            <a:ext cx="1110299" cy="621702"/>
            <a:chOff x="238125" y="1335475"/>
            <a:chExt cx="5418735" cy="3034175"/>
          </a:xfrm>
        </p:grpSpPr>
        <p:sp>
          <p:nvSpPr>
            <p:cNvPr id="9322" name="Google Shape;9322;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82"/>
          <p:cNvGrpSpPr/>
          <p:nvPr/>
        </p:nvGrpSpPr>
        <p:grpSpPr>
          <a:xfrm>
            <a:off x="5417655" y="2703822"/>
            <a:ext cx="1074451" cy="627181"/>
            <a:chOff x="5359127" y="2910889"/>
            <a:chExt cx="1097723" cy="640831"/>
          </a:xfrm>
        </p:grpSpPr>
        <p:grpSp>
          <p:nvGrpSpPr>
            <p:cNvPr id="9326" name="Google Shape;9326;p82"/>
            <p:cNvGrpSpPr/>
            <p:nvPr/>
          </p:nvGrpSpPr>
          <p:grpSpPr>
            <a:xfrm>
              <a:off x="5929791" y="3263088"/>
              <a:ext cx="527060" cy="287097"/>
              <a:chOff x="5929791" y="3263088"/>
              <a:chExt cx="527060" cy="287097"/>
            </a:xfrm>
          </p:grpSpPr>
          <p:sp>
            <p:nvSpPr>
              <p:cNvPr id="9327" name="Google Shape;9327;p82"/>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28" name="Google Shape;9328;p82"/>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29" name="Google Shape;9329;p82"/>
            <p:cNvGrpSpPr/>
            <p:nvPr/>
          </p:nvGrpSpPr>
          <p:grpSpPr>
            <a:xfrm>
              <a:off x="5359127" y="3263089"/>
              <a:ext cx="526428" cy="288631"/>
              <a:chOff x="5359127" y="3263089"/>
              <a:chExt cx="526428" cy="288631"/>
            </a:xfrm>
          </p:grpSpPr>
          <p:sp>
            <p:nvSpPr>
              <p:cNvPr id="9330" name="Google Shape;9330;p82"/>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1" name="Google Shape;9331;p82"/>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32" name="Google Shape;9332;p82"/>
            <p:cNvGrpSpPr/>
            <p:nvPr/>
          </p:nvGrpSpPr>
          <p:grpSpPr>
            <a:xfrm>
              <a:off x="5551525" y="2910889"/>
              <a:ext cx="520901" cy="610283"/>
              <a:chOff x="5551525" y="2910889"/>
              <a:chExt cx="520901" cy="610283"/>
            </a:xfrm>
          </p:grpSpPr>
          <p:sp>
            <p:nvSpPr>
              <p:cNvPr id="9333" name="Google Shape;9333;p82"/>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4" name="Google Shape;9334;p82"/>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335" name="Google Shape;9335;p82"/>
            <p:cNvGrpSpPr/>
            <p:nvPr/>
          </p:nvGrpSpPr>
          <p:grpSpPr>
            <a:xfrm>
              <a:off x="5743962" y="2919100"/>
              <a:ext cx="623674" cy="284502"/>
              <a:chOff x="5743962" y="2919100"/>
              <a:chExt cx="623674" cy="284502"/>
            </a:xfrm>
          </p:grpSpPr>
          <p:sp>
            <p:nvSpPr>
              <p:cNvPr id="9336" name="Google Shape;9336;p82"/>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337" name="Google Shape;9337;p82"/>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338" name="Google Shape;9338;p82"/>
          <p:cNvGrpSpPr/>
          <p:nvPr/>
        </p:nvGrpSpPr>
        <p:grpSpPr>
          <a:xfrm>
            <a:off x="7568868" y="1854534"/>
            <a:ext cx="874976" cy="719600"/>
            <a:chOff x="7608988" y="2093194"/>
            <a:chExt cx="817276" cy="672147"/>
          </a:xfrm>
        </p:grpSpPr>
        <p:cxnSp>
          <p:nvCxnSpPr>
            <p:cNvPr id="9339" name="Google Shape;9339;p82"/>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0" name="Google Shape;9340;p82"/>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1" name="Google Shape;9341;p82"/>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2" name="Google Shape;9342;p82"/>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343" name="Google Shape;9343;p82"/>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344" name="Google Shape;9344;p82"/>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345" name="Google Shape;9345;p82"/>
            <p:cNvGrpSpPr/>
            <p:nvPr/>
          </p:nvGrpSpPr>
          <p:grpSpPr>
            <a:xfrm>
              <a:off x="7721175" y="2093194"/>
              <a:ext cx="599587" cy="623846"/>
              <a:chOff x="7721175" y="2093194"/>
              <a:chExt cx="599587" cy="623846"/>
            </a:xfrm>
          </p:grpSpPr>
          <p:grpSp>
            <p:nvGrpSpPr>
              <p:cNvPr id="9346" name="Google Shape;9346;p82"/>
              <p:cNvGrpSpPr/>
              <p:nvPr/>
            </p:nvGrpSpPr>
            <p:grpSpPr>
              <a:xfrm>
                <a:off x="7721175" y="2093194"/>
                <a:ext cx="291605" cy="623846"/>
                <a:chOff x="9405575" y="2061418"/>
                <a:chExt cx="291605" cy="623846"/>
              </a:xfrm>
            </p:grpSpPr>
            <p:sp>
              <p:nvSpPr>
                <p:cNvPr id="9347" name="Google Shape;9347;p8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82"/>
              <p:cNvGrpSpPr/>
              <p:nvPr/>
            </p:nvGrpSpPr>
            <p:grpSpPr>
              <a:xfrm flipH="1">
                <a:off x="8029157" y="2093194"/>
                <a:ext cx="291605" cy="623846"/>
                <a:chOff x="9405575" y="2061418"/>
                <a:chExt cx="291605" cy="623846"/>
              </a:xfrm>
            </p:grpSpPr>
            <p:sp>
              <p:nvSpPr>
                <p:cNvPr id="9355" name="Google Shape;9355;p8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62" name="Google Shape;9362;p82"/>
          <p:cNvGrpSpPr/>
          <p:nvPr/>
        </p:nvGrpSpPr>
        <p:grpSpPr>
          <a:xfrm>
            <a:off x="4013304" y="970936"/>
            <a:ext cx="712557" cy="785901"/>
            <a:chOff x="4206459" y="1191441"/>
            <a:chExt cx="712557" cy="785901"/>
          </a:xfrm>
        </p:grpSpPr>
        <p:sp>
          <p:nvSpPr>
            <p:cNvPr id="9363" name="Google Shape;9363;p82"/>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2"/>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2"/>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2"/>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7" name="Google Shape;9367;p82"/>
            <p:cNvGrpSpPr/>
            <p:nvPr/>
          </p:nvGrpSpPr>
          <p:grpSpPr>
            <a:xfrm>
              <a:off x="4644280" y="1290523"/>
              <a:ext cx="143716" cy="29463"/>
              <a:chOff x="4644280" y="1290523"/>
              <a:chExt cx="143716" cy="29463"/>
            </a:xfrm>
          </p:grpSpPr>
          <p:sp>
            <p:nvSpPr>
              <p:cNvPr id="9368" name="Google Shape;9368;p82"/>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2"/>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2"/>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2"/>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82"/>
            <p:cNvGrpSpPr/>
            <p:nvPr/>
          </p:nvGrpSpPr>
          <p:grpSpPr>
            <a:xfrm>
              <a:off x="4356567" y="1191441"/>
              <a:ext cx="143690" cy="29488"/>
              <a:chOff x="4356567" y="1191441"/>
              <a:chExt cx="143690" cy="29488"/>
            </a:xfrm>
          </p:grpSpPr>
          <p:sp>
            <p:nvSpPr>
              <p:cNvPr id="9373" name="Google Shape;9373;p82"/>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2"/>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2"/>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2"/>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82"/>
            <p:cNvGrpSpPr/>
            <p:nvPr/>
          </p:nvGrpSpPr>
          <p:grpSpPr>
            <a:xfrm>
              <a:off x="4339009" y="1863727"/>
              <a:ext cx="143703" cy="29476"/>
              <a:chOff x="4339009" y="1863727"/>
              <a:chExt cx="143703" cy="29476"/>
            </a:xfrm>
          </p:grpSpPr>
          <p:sp>
            <p:nvSpPr>
              <p:cNvPr id="9378" name="Google Shape;9378;p82"/>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2"/>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2"/>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2"/>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82"/>
            <p:cNvGrpSpPr/>
            <p:nvPr/>
          </p:nvGrpSpPr>
          <p:grpSpPr>
            <a:xfrm>
              <a:off x="4206459" y="1607315"/>
              <a:ext cx="29539" cy="142899"/>
              <a:chOff x="4206459" y="1607315"/>
              <a:chExt cx="29539" cy="142899"/>
            </a:xfrm>
          </p:grpSpPr>
          <p:sp>
            <p:nvSpPr>
              <p:cNvPr id="9383" name="Google Shape;9383;p82"/>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2"/>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2"/>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2"/>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82"/>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2"/>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2"/>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2"/>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1" name="Google Shape;9391;p82"/>
            <p:cNvGrpSpPr/>
            <p:nvPr/>
          </p:nvGrpSpPr>
          <p:grpSpPr>
            <a:xfrm>
              <a:off x="4889463" y="1423737"/>
              <a:ext cx="29552" cy="142899"/>
              <a:chOff x="4889463" y="1423737"/>
              <a:chExt cx="29552" cy="142899"/>
            </a:xfrm>
          </p:grpSpPr>
          <p:sp>
            <p:nvSpPr>
              <p:cNvPr id="9392" name="Google Shape;9392;p82"/>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2"/>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2"/>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2"/>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2"/>
            <p:cNvGrpSpPr/>
            <p:nvPr/>
          </p:nvGrpSpPr>
          <p:grpSpPr>
            <a:xfrm>
              <a:off x="4771663" y="1876896"/>
              <a:ext cx="108651" cy="100447"/>
              <a:chOff x="4771663" y="1876896"/>
              <a:chExt cx="108651" cy="100447"/>
            </a:xfrm>
          </p:grpSpPr>
          <p:sp>
            <p:nvSpPr>
              <p:cNvPr id="9397" name="Google Shape;9397;p82"/>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2"/>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2"/>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2"/>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1" name="Google Shape;9401;p82"/>
          <p:cNvGrpSpPr/>
          <p:nvPr/>
        </p:nvGrpSpPr>
        <p:grpSpPr>
          <a:xfrm>
            <a:off x="4008780" y="1854159"/>
            <a:ext cx="791287" cy="720350"/>
            <a:chOff x="267375" y="1071875"/>
            <a:chExt cx="470500" cy="428550"/>
          </a:xfrm>
        </p:grpSpPr>
        <p:sp>
          <p:nvSpPr>
            <p:cNvPr id="9402" name="Google Shape;9402;p82"/>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2"/>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2"/>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2"/>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2"/>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2"/>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2"/>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2"/>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82"/>
          <p:cNvGrpSpPr/>
          <p:nvPr/>
        </p:nvGrpSpPr>
        <p:grpSpPr>
          <a:xfrm>
            <a:off x="709275" y="3498789"/>
            <a:ext cx="1408444" cy="673166"/>
            <a:chOff x="712664" y="3693287"/>
            <a:chExt cx="1460738" cy="698160"/>
          </a:xfrm>
        </p:grpSpPr>
        <p:grpSp>
          <p:nvGrpSpPr>
            <p:cNvPr id="9411" name="Google Shape;9411;p82"/>
            <p:cNvGrpSpPr/>
            <p:nvPr/>
          </p:nvGrpSpPr>
          <p:grpSpPr>
            <a:xfrm>
              <a:off x="1380079" y="4133090"/>
              <a:ext cx="234048" cy="258099"/>
              <a:chOff x="1380079" y="4133090"/>
              <a:chExt cx="234048" cy="258099"/>
            </a:xfrm>
          </p:grpSpPr>
          <p:sp>
            <p:nvSpPr>
              <p:cNvPr id="9412" name="Google Shape;9412;p82"/>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2"/>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2"/>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2"/>
            <p:cNvGrpSpPr/>
            <p:nvPr/>
          </p:nvGrpSpPr>
          <p:grpSpPr>
            <a:xfrm>
              <a:off x="884610" y="3864082"/>
              <a:ext cx="1118566" cy="527275"/>
              <a:chOff x="890961" y="3865463"/>
              <a:chExt cx="1115221" cy="525698"/>
            </a:xfrm>
          </p:grpSpPr>
          <p:sp>
            <p:nvSpPr>
              <p:cNvPr id="9416" name="Google Shape;9416;p82"/>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2"/>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2"/>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82"/>
            <p:cNvGrpSpPr/>
            <p:nvPr/>
          </p:nvGrpSpPr>
          <p:grpSpPr>
            <a:xfrm>
              <a:off x="712664" y="3693287"/>
              <a:ext cx="1460738" cy="698160"/>
              <a:chOff x="712664" y="3693025"/>
              <a:chExt cx="1460738" cy="698160"/>
            </a:xfrm>
          </p:grpSpPr>
          <p:sp>
            <p:nvSpPr>
              <p:cNvPr id="9420" name="Google Shape;9420;p82"/>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2"/>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2"/>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2"/>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2"/>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2"/>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6" name="Google Shape;9426;p82"/>
          <p:cNvGrpSpPr/>
          <p:nvPr/>
        </p:nvGrpSpPr>
        <p:grpSpPr>
          <a:xfrm>
            <a:off x="3146990" y="970936"/>
            <a:ext cx="795485" cy="738831"/>
            <a:chOff x="3348603" y="1236445"/>
            <a:chExt cx="749256" cy="695894"/>
          </a:xfrm>
        </p:grpSpPr>
        <p:grpSp>
          <p:nvGrpSpPr>
            <p:cNvPr id="9427" name="Google Shape;9427;p82"/>
            <p:cNvGrpSpPr/>
            <p:nvPr/>
          </p:nvGrpSpPr>
          <p:grpSpPr>
            <a:xfrm>
              <a:off x="3583779" y="1236445"/>
              <a:ext cx="293795" cy="285811"/>
              <a:chOff x="3750225" y="1774000"/>
              <a:chExt cx="149575" cy="145525"/>
            </a:xfrm>
          </p:grpSpPr>
          <p:sp>
            <p:nvSpPr>
              <p:cNvPr id="9428" name="Google Shape;9428;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82"/>
            <p:cNvGrpSpPr/>
            <p:nvPr/>
          </p:nvGrpSpPr>
          <p:grpSpPr>
            <a:xfrm>
              <a:off x="3775534" y="1462599"/>
              <a:ext cx="322325" cy="285958"/>
              <a:chOff x="3847850" y="1889150"/>
              <a:chExt cx="164100" cy="145600"/>
            </a:xfrm>
          </p:grpSpPr>
          <p:sp>
            <p:nvSpPr>
              <p:cNvPr id="9431" name="Google Shape;9431;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82"/>
            <p:cNvGrpSpPr/>
            <p:nvPr/>
          </p:nvGrpSpPr>
          <p:grpSpPr>
            <a:xfrm>
              <a:off x="3545329" y="1646528"/>
              <a:ext cx="293746" cy="285811"/>
              <a:chOff x="3730650" y="1982800"/>
              <a:chExt cx="149550" cy="145525"/>
            </a:xfrm>
          </p:grpSpPr>
          <p:sp>
            <p:nvSpPr>
              <p:cNvPr id="9434" name="Google Shape;9434;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82"/>
            <p:cNvGrpSpPr/>
            <p:nvPr/>
          </p:nvGrpSpPr>
          <p:grpSpPr>
            <a:xfrm>
              <a:off x="3348603" y="1415046"/>
              <a:ext cx="294384" cy="284387"/>
              <a:chOff x="3630494" y="1864938"/>
              <a:chExt cx="149875" cy="144800"/>
            </a:xfrm>
          </p:grpSpPr>
          <p:sp>
            <p:nvSpPr>
              <p:cNvPr id="9437" name="Google Shape;9437;p82"/>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2"/>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9" name="Google Shape;9439;p82"/>
          <p:cNvGrpSpPr/>
          <p:nvPr/>
        </p:nvGrpSpPr>
        <p:grpSpPr>
          <a:xfrm>
            <a:off x="2268517" y="3493832"/>
            <a:ext cx="1324924" cy="678083"/>
            <a:chOff x="2413923" y="3711366"/>
            <a:chExt cx="1374117" cy="703260"/>
          </a:xfrm>
        </p:grpSpPr>
        <p:grpSp>
          <p:nvGrpSpPr>
            <p:cNvPr id="9440" name="Google Shape;9440;p82"/>
            <p:cNvGrpSpPr/>
            <p:nvPr/>
          </p:nvGrpSpPr>
          <p:grpSpPr>
            <a:xfrm>
              <a:off x="2413923" y="3711366"/>
              <a:ext cx="1374117" cy="703260"/>
              <a:chOff x="2413923" y="3711366"/>
              <a:chExt cx="1374117" cy="703260"/>
            </a:xfrm>
          </p:grpSpPr>
          <p:sp>
            <p:nvSpPr>
              <p:cNvPr id="9441" name="Google Shape;9441;p82"/>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2" name="Google Shape;9442;p82"/>
              <p:cNvGrpSpPr/>
              <p:nvPr/>
            </p:nvGrpSpPr>
            <p:grpSpPr>
              <a:xfrm>
                <a:off x="2600284" y="3808654"/>
                <a:ext cx="234506" cy="138009"/>
                <a:chOff x="2600284" y="3808654"/>
                <a:chExt cx="234506" cy="138009"/>
              </a:xfrm>
            </p:grpSpPr>
            <p:sp>
              <p:nvSpPr>
                <p:cNvPr id="9443" name="Google Shape;9443;p82"/>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4" name="Google Shape;9444;p82"/>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45" name="Google Shape;9445;p82"/>
              <p:cNvGrpSpPr/>
              <p:nvPr/>
            </p:nvGrpSpPr>
            <p:grpSpPr>
              <a:xfrm>
                <a:off x="3359659" y="3805664"/>
                <a:ext cx="232294" cy="141000"/>
                <a:chOff x="3359659" y="3805664"/>
                <a:chExt cx="232294" cy="141000"/>
              </a:xfrm>
            </p:grpSpPr>
            <p:sp>
              <p:nvSpPr>
                <p:cNvPr id="9446" name="Google Shape;9446;p82"/>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7" name="Google Shape;9447;p82"/>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48" name="Google Shape;9448;p82"/>
              <p:cNvGrpSpPr/>
              <p:nvPr/>
            </p:nvGrpSpPr>
            <p:grpSpPr>
              <a:xfrm>
                <a:off x="3067316" y="3711366"/>
                <a:ext cx="66900" cy="166809"/>
                <a:chOff x="3067316" y="3711366"/>
                <a:chExt cx="66900" cy="166809"/>
              </a:xfrm>
            </p:grpSpPr>
            <p:sp>
              <p:nvSpPr>
                <p:cNvPr id="9449" name="Google Shape;9449;p82"/>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0" name="Google Shape;9450;p82"/>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51" name="Google Shape;9451;p82"/>
              <p:cNvGrpSpPr/>
              <p:nvPr/>
            </p:nvGrpSpPr>
            <p:grpSpPr>
              <a:xfrm>
                <a:off x="2413923" y="4058666"/>
                <a:ext cx="224119" cy="66900"/>
                <a:chOff x="2413923" y="4058666"/>
                <a:chExt cx="224119" cy="66900"/>
              </a:xfrm>
            </p:grpSpPr>
            <p:sp>
              <p:nvSpPr>
                <p:cNvPr id="9452" name="Google Shape;9452;p82"/>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3" name="Google Shape;9453;p82"/>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454" name="Google Shape;9454;p82"/>
              <p:cNvGrpSpPr/>
              <p:nvPr/>
            </p:nvGrpSpPr>
            <p:grpSpPr>
              <a:xfrm>
                <a:off x="3564643" y="4058666"/>
                <a:ext cx="223397" cy="66900"/>
                <a:chOff x="3564643" y="4058666"/>
                <a:chExt cx="223397" cy="66900"/>
              </a:xfrm>
            </p:grpSpPr>
            <p:sp>
              <p:nvSpPr>
                <p:cNvPr id="9455" name="Google Shape;9455;p82"/>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6" name="Google Shape;9456;p82"/>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457" name="Google Shape;9457;p82"/>
            <p:cNvGrpSpPr/>
            <p:nvPr/>
          </p:nvGrpSpPr>
          <p:grpSpPr>
            <a:xfrm>
              <a:off x="2633353" y="3965763"/>
              <a:ext cx="933975" cy="445687"/>
              <a:chOff x="2633353" y="3965763"/>
              <a:chExt cx="933975" cy="445687"/>
            </a:xfrm>
          </p:grpSpPr>
          <p:sp>
            <p:nvSpPr>
              <p:cNvPr id="9458" name="Google Shape;9458;p82"/>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2"/>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0" name="Google Shape;9460;p82"/>
          <p:cNvGrpSpPr/>
          <p:nvPr/>
        </p:nvGrpSpPr>
        <p:grpSpPr>
          <a:xfrm>
            <a:off x="6392789" y="1044380"/>
            <a:ext cx="1131087" cy="587383"/>
            <a:chOff x="238125" y="999450"/>
            <a:chExt cx="7140700" cy="3708225"/>
          </a:xfrm>
        </p:grpSpPr>
        <p:sp>
          <p:nvSpPr>
            <p:cNvPr id="9461" name="Google Shape;9461;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2"/>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82"/>
          <p:cNvGrpSpPr/>
          <p:nvPr/>
        </p:nvGrpSpPr>
        <p:grpSpPr>
          <a:xfrm>
            <a:off x="3744240" y="3493874"/>
            <a:ext cx="1375854" cy="678131"/>
            <a:chOff x="3913765" y="3641905"/>
            <a:chExt cx="1522805" cy="750560"/>
          </a:xfrm>
        </p:grpSpPr>
        <p:grpSp>
          <p:nvGrpSpPr>
            <p:cNvPr id="9471" name="Google Shape;9471;p82"/>
            <p:cNvGrpSpPr/>
            <p:nvPr/>
          </p:nvGrpSpPr>
          <p:grpSpPr>
            <a:xfrm>
              <a:off x="3913765" y="3997002"/>
              <a:ext cx="1522805" cy="395463"/>
              <a:chOff x="3913765" y="3997002"/>
              <a:chExt cx="1522805" cy="395463"/>
            </a:xfrm>
          </p:grpSpPr>
          <p:grpSp>
            <p:nvGrpSpPr>
              <p:cNvPr id="9472" name="Google Shape;9472;p82"/>
              <p:cNvGrpSpPr/>
              <p:nvPr/>
            </p:nvGrpSpPr>
            <p:grpSpPr>
              <a:xfrm>
                <a:off x="3913765" y="4138659"/>
                <a:ext cx="507602" cy="253806"/>
                <a:chOff x="3913765" y="4138659"/>
                <a:chExt cx="507602" cy="253806"/>
              </a:xfrm>
            </p:grpSpPr>
            <p:sp>
              <p:nvSpPr>
                <p:cNvPr id="9473" name="Google Shape;9473;p82"/>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2"/>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475" name="Google Shape;9475;p82"/>
              <p:cNvGrpSpPr/>
              <p:nvPr/>
            </p:nvGrpSpPr>
            <p:grpSpPr>
              <a:xfrm>
                <a:off x="4421361" y="3997002"/>
                <a:ext cx="507618" cy="395463"/>
                <a:chOff x="4421361" y="3997002"/>
                <a:chExt cx="507618" cy="395463"/>
              </a:xfrm>
            </p:grpSpPr>
            <p:sp>
              <p:nvSpPr>
                <p:cNvPr id="9476" name="Google Shape;9476;p82"/>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2"/>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2"/>
              <p:cNvGrpSpPr/>
              <p:nvPr/>
            </p:nvGrpSpPr>
            <p:grpSpPr>
              <a:xfrm>
                <a:off x="4928973" y="4189418"/>
                <a:ext cx="507596" cy="203047"/>
                <a:chOff x="4928973" y="4189418"/>
                <a:chExt cx="507596" cy="203047"/>
              </a:xfrm>
            </p:grpSpPr>
            <p:sp>
              <p:nvSpPr>
                <p:cNvPr id="9479" name="Google Shape;9479;p82"/>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2"/>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1" name="Google Shape;9481;p82"/>
            <p:cNvGrpSpPr/>
            <p:nvPr/>
          </p:nvGrpSpPr>
          <p:grpSpPr>
            <a:xfrm>
              <a:off x="4482186" y="3641905"/>
              <a:ext cx="397605" cy="349784"/>
              <a:chOff x="2906375" y="1159725"/>
              <a:chExt cx="1860575" cy="1636800"/>
            </a:xfrm>
          </p:grpSpPr>
          <p:sp>
            <p:nvSpPr>
              <p:cNvPr id="9482" name="Google Shape;9482;p82"/>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2"/>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2"/>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2"/>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6" name="Google Shape;9486;p82"/>
          <p:cNvGrpSpPr/>
          <p:nvPr/>
        </p:nvGrpSpPr>
        <p:grpSpPr>
          <a:xfrm>
            <a:off x="6528949" y="1853801"/>
            <a:ext cx="940737" cy="721067"/>
            <a:chOff x="6599718" y="2068734"/>
            <a:chExt cx="940737" cy="721067"/>
          </a:xfrm>
        </p:grpSpPr>
        <p:sp>
          <p:nvSpPr>
            <p:cNvPr id="9487" name="Google Shape;9487;p82"/>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2"/>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2"/>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2"/>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2"/>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2"/>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3" name="Google Shape;9493;p82"/>
            <p:cNvGrpSpPr/>
            <p:nvPr/>
          </p:nvGrpSpPr>
          <p:grpSpPr>
            <a:xfrm>
              <a:off x="6836957" y="2068734"/>
              <a:ext cx="461892" cy="721067"/>
              <a:chOff x="6836957" y="2068734"/>
              <a:chExt cx="461892" cy="721067"/>
            </a:xfrm>
          </p:grpSpPr>
          <p:sp>
            <p:nvSpPr>
              <p:cNvPr id="9494" name="Google Shape;9494;p82"/>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2"/>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2"/>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2"/>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2"/>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2"/>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82"/>
              <p:cNvGrpSpPr/>
              <p:nvPr/>
            </p:nvGrpSpPr>
            <p:grpSpPr>
              <a:xfrm>
                <a:off x="6836957" y="2068734"/>
                <a:ext cx="461892" cy="721067"/>
                <a:chOff x="6836957" y="2068734"/>
                <a:chExt cx="461892" cy="721067"/>
              </a:xfrm>
            </p:grpSpPr>
            <p:sp>
              <p:nvSpPr>
                <p:cNvPr id="9501" name="Google Shape;9501;p82"/>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2"/>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2"/>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2"/>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2"/>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2"/>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2"/>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08" name="Google Shape;9508;p82"/>
          <p:cNvGrpSpPr/>
          <p:nvPr/>
        </p:nvGrpSpPr>
        <p:grpSpPr>
          <a:xfrm>
            <a:off x="2412267" y="1858147"/>
            <a:ext cx="712577" cy="712374"/>
            <a:chOff x="2559249" y="2069323"/>
            <a:chExt cx="685566" cy="685634"/>
          </a:xfrm>
        </p:grpSpPr>
        <p:sp>
          <p:nvSpPr>
            <p:cNvPr id="9509" name="Google Shape;9509;p82"/>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2"/>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2"/>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2"/>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2"/>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2"/>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2"/>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2"/>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2"/>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2"/>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2"/>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2"/>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2"/>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2"/>
          <p:cNvGrpSpPr/>
          <p:nvPr/>
        </p:nvGrpSpPr>
        <p:grpSpPr>
          <a:xfrm>
            <a:off x="7594705" y="970936"/>
            <a:ext cx="845645" cy="711911"/>
            <a:chOff x="951975" y="315800"/>
            <a:chExt cx="5860325" cy="4933550"/>
          </a:xfrm>
        </p:grpSpPr>
        <p:sp>
          <p:nvSpPr>
            <p:cNvPr id="9523" name="Google Shape;9523;p82"/>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2"/>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2"/>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2"/>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2"/>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2"/>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2"/>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2"/>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2"/>
          <p:cNvGrpSpPr/>
          <p:nvPr/>
        </p:nvGrpSpPr>
        <p:grpSpPr>
          <a:xfrm>
            <a:off x="3691834" y="2707045"/>
            <a:ext cx="1617932" cy="621724"/>
            <a:chOff x="3862800" y="3038525"/>
            <a:chExt cx="1329006" cy="510698"/>
          </a:xfrm>
        </p:grpSpPr>
        <p:sp>
          <p:nvSpPr>
            <p:cNvPr id="9532" name="Google Shape;9532;p82"/>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2"/>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4" name="Google Shape;9534;p82"/>
            <p:cNvGrpSpPr/>
            <p:nvPr/>
          </p:nvGrpSpPr>
          <p:grpSpPr>
            <a:xfrm>
              <a:off x="3967075" y="3040337"/>
              <a:ext cx="1019927" cy="402126"/>
              <a:chOff x="3967075" y="3040337"/>
              <a:chExt cx="1019927" cy="402126"/>
            </a:xfrm>
          </p:grpSpPr>
          <p:sp>
            <p:nvSpPr>
              <p:cNvPr id="9535" name="Google Shape;9535;p82"/>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2"/>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82"/>
            <p:cNvGrpSpPr/>
            <p:nvPr/>
          </p:nvGrpSpPr>
          <p:grpSpPr>
            <a:xfrm>
              <a:off x="4186700" y="3040337"/>
              <a:ext cx="390475" cy="183289"/>
              <a:chOff x="4186700" y="3040337"/>
              <a:chExt cx="390475" cy="183289"/>
            </a:xfrm>
          </p:grpSpPr>
          <p:sp>
            <p:nvSpPr>
              <p:cNvPr id="9538" name="Google Shape;9538;p82"/>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2"/>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82"/>
            <p:cNvGrpSpPr/>
            <p:nvPr/>
          </p:nvGrpSpPr>
          <p:grpSpPr>
            <a:xfrm>
              <a:off x="4073727" y="3040337"/>
              <a:ext cx="697794" cy="296263"/>
              <a:chOff x="4073727" y="3040337"/>
              <a:chExt cx="697794" cy="296263"/>
            </a:xfrm>
          </p:grpSpPr>
          <p:sp>
            <p:nvSpPr>
              <p:cNvPr id="9541" name="Google Shape;9541;p82"/>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2"/>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2"/>
            <p:cNvGrpSpPr/>
            <p:nvPr/>
          </p:nvGrpSpPr>
          <p:grpSpPr>
            <a:xfrm>
              <a:off x="3862800" y="3038525"/>
              <a:ext cx="1329006" cy="510698"/>
              <a:chOff x="3862800" y="3038525"/>
              <a:chExt cx="1329006" cy="510698"/>
            </a:xfrm>
          </p:grpSpPr>
          <p:sp>
            <p:nvSpPr>
              <p:cNvPr id="9544" name="Google Shape;9544;p82"/>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2"/>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6" name="Google Shape;9546;p82"/>
          <p:cNvGrpSpPr/>
          <p:nvPr/>
        </p:nvGrpSpPr>
        <p:grpSpPr>
          <a:xfrm>
            <a:off x="700156" y="970936"/>
            <a:ext cx="883205" cy="775176"/>
            <a:chOff x="649648" y="271400"/>
            <a:chExt cx="6215377" cy="5455143"/>
          </a:xfrm>
        </p:grpSpPr>
        <p:sp>
          <p:nvSpPr>
            <p:cNvPr id="9547" name="Google Shape;9547;p82"/>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2"/>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2"/>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2"/>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2"/>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2"/>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2"/>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2"/>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2"/>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2"/>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2"/>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2"/>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82"/>
          <p:cNvGrpSpPr/>
          <p:nvPr/>
        </p:nvGrpSpPr>
        <p:grpSpPr>
          <a:xfrm>
            <a:off x="2308457" y="970936"/>
            <a:ext cx="767704" cy="815489"/>
            <a:chOff x="2499700" y="1135950"/>
            <a:chExt cx="732402" cy="777990"/>
          </a:xfrm>
        </p:grpSpPr>
        <p:grpSp>
          <p:nvGrpSpPr>
            <p:cNvPr id="9560" name="Google Shape;9560;p82"/>
            <p:cNvGrpSpPr/>
            <p:nvPr/>
          </p:nvGrpSpPr>
          <p:grpSpPr>
            <a:xfrm>
              <a:off x="2499700" y="1135950"/>
              <a:ext cx="732402" cy="694705"/>
              <a:chOff x="2499700" y="1135950"/>
              <a:chExt cx="732402" cy="694705"/>
            </a:xfrm>
          </p:grpSpPr>
          <p:sp>
            <p:nvSpPr>
              <p:cNvPr id="9561" name="Google Shape;9561;p82"/>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2"/>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2"/>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2"/>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2"/>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2"/>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2"/>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2"/>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2"/>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2"/>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2"/>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2"/>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2"/>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2"/>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2"/>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2"/>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2"/>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2"/>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2"/>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82"/>
            <p:cNvGrpSpPr/>
            <p:nvPr/>
          </p:nvGrpSpPr>
          <p:grpSpPr>
            <a:xfrm>
              <a:off x="2517909" y="1188726"/>
              <a:ext cx="702702" cy="725214"/>
              <a:chOff x="2517909" y="1188726"/>
              <a:chExt cx="702702" cy="725214"/>
            </a:xfrm>
          </p:grpSpPr>
          <p:sp>
            <p:nvSpPr>
              <p:cNvPr id="9589" name="Google Shape;9589;p82"/>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2"/>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2"/>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2"/>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2"/>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94" name="Google Shape;9594;p82"/>
          <p:cNvGrpSpPr/>
          <p:nvPr/>
        </p:nvGrpSpPr>
        <p:grpSpPr>
          <a:xfrm>
            <a:off x="1654189" y="970936"/>
            <a:ext cx="583439" cy="870229"/>
            <a:chOff x="1716825" y="1121550"/>
            <a:chExt cx="622800" cy="928938"/>
          </a:xfrm>
        </p:grpSpPr>
        <p:grpSp>
          <p:nvGrpSpPr>
            <p:cNvPr id="9595" name="Google Shape;9595;p82"/>
            <p:cNvGrpSpPr/>
            <p:nvPr/>
          </p:nvGrpSpPr>
          <p:grpSpPr>
            <a:xfrm>
              <a:off x="1716825" y="1121550"/>
              <a:ext cx="622800" cy="928938"/>
              <a:chOff x="1716825" y="1121550"/>
              <a:chExt cx="622800" cy="928938"/>
            </a:xfrm>
          </p:grpSpPr>
          <p:cxnSp>
            <p:nvCxnSpPr>
              <p:cNvPr id="9596" name="Google Shape;9596;p82"/>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597" name="Google Shape;9597;p82"/>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2"/>
            <p:cNvGrpSpPr/>
            <p:nvPr/>
          </p:nvGrpSpPr>
          <p:grpSpPr>
            <a:xfrm>
              <a:off x="1768050" y="1172775"/>
              <a:ext cx="520200" cy="832000"/>
              <a:chOff x="1768050" y="1172775"/>
              <a:chExt cx="520200" cy="832000"/>
            </a:xfrm>
          </p:grpSpPr>
          <p:cxnSp>
            <p:nvCxnSpPr>
              <p:cNvPr id="9599" name="Google Shape;9599;p82"/>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600" name="Google Shape;9600;p82"/>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82"/>
            <p:cNvGrpSpPr/>
            <p:nvPr/>
          </p:nvGrpSpPr>
          <p:grpSpPr>
            <a:xfrm>
              <a:off x="1820100" y="1225475"/>
              <a:ext cx="416400" cy="729575"/>
              <a:chOff x="1820100" y="1225475"/>
              <a:chExt cx="416400" cy="729575"/>
            </a:xfrm>
          </p:grpSpPr>
          <p:cxnSp>
            <p:nvCxnSpPr>
              <p:cNvPr id="9602" name="Google Shape;9602;p82"/>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603" name="Google Shape;9603;p82"/>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82"/>
            <p:cNvGrpSpPr/>
            <p:nvPr/>
          </p:nvGrpSpPr>
          <p:grpSpPr>
            <a:xfrm>
              <a:off x="1874250" y="1278825"/>
              <a:ext cx="308100" cy="605275"/>
              <a:chOff x="1874250" y="1278825"/>
              <a:chExt cx="308100" cy="605275"/>
            </a:xfrm>
          </p:grpSpPr>
          <p:cxnSp>
            <p:nvCxnSpPr>
              <p:cNvPr id="9605" name="Google Shape;9605;p82"/>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606" name="Google Shape;9606;p82"/>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7" name="Google Shape;9607;p82"/>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2"/>
          <p:cNvGrpSpPr/>
          <p:nvPr/>
        </p:nvGrpSpPr>
        <p:grpSpPr>
          <a:xfrm>
            <a:off x="1574012" y="1857258"/>
            <a:ext cx="739072" cy="714152"/>
            <a:chOff x="4334725" y="1355875"/>
            <a:chExt cx="3106650" cy="3001900"/>
          </a:xfrm>
        </p:grpSpPr>
        <p:grpSp>
          <p:nvGrpSpPr>
            <p:cNvPr id="9609" name="Google Shape;9609;p82"/>
            <p:cNvGrpSpPr/>
            <p:nvPr/>
          </p:nvGrpSpPr>
          <p:grpSpPr>
            <a:xfrm>
              <a:off x="4516050" y="1724875"/>
              <a:ext cx="2693725" cy="2632900"/>
              <a:chOff x="4516050" y="1724875"/>
              <a:chExt cx="2693725" cy="2632900"/>
            </a:xfrm>
          </p:grpSpPr>
          <p:sp>
            <p:nvSpPr>
              <p:cNvPr id="9610" name="Google Shape;9610;p82"/>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2"/>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2"/>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82"/>
            <p:cNvGrpSpPr/>
            <p:nvPr/>
          </p:nvGrpSpPr>
          <p:grpSpPr>
            <a:xfrm>
              <a:off x="4334725" y="1355875"/>
              <a:ext cx="3106650" cy="2709650"/>
              <a:chOff x="4334725" y="1355875"/>
              <a:chExt cx="3106650" cy="2709650"/>
            </a:xfrm>
          </p:grpSpPr>
          <p:sp>
            <p:nvSpPr>
              <p:cNvPr id="9614" name="Google Shape;9614;p82"/>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2"/>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2"/>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7" name="Google Shape;9617;p82"/>
          <p:cNvGrpSpPr/>
          <p:nvPr/>
        </p:nvGrpSpPr>
        <p:grpSpPr>
          <a:xfrm>
            <a:off x="7690961" y="3488029"/>
            <a:ext cx="312074" cy="684173"/>
            <a:chOff x="7645573" y="3754300"/>
            <a:chExt cx="293855" cy="644170"/>
          </a:xfrm>
        </p:grpSpPr>
        <p:sp>
          <p:nvSpPr>
            <p:cNvPr id="9618" name="Google Shape;9618;p82"/>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2"/>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82"/>
          <p:cNvGrpSpPr/>
          <p:nvPr/>
        </p:nvGrpSpPr>
        <p:grpSpPr>
          <a:xfrm>
            <a:off x="5612949" y="970936"/>
            <a:ext cx="709011" cy="739359"/>
            <a:chOff x="5830645" y="1256617"/>
            <a:chExt cx="530340" cy="553040"/>
          </a:xfrm>
        </p:grpSpPr>
        <p:grpSp>
          <p:nvGrpSpPr>
            <p:cNvPr id="9621" name="Google Shape;9621;p82"/>
            <p:cNvGrpSpPr/>
            <p:nvPr/>
          </p:nvGrpSpPr>
          <p:grpSpPr>
            <a:xfrm>
              <a:off x="5830645" y="1256617"/>
              <a:ext cx="259743" cy="269909"/>
              <a:chOff x="5830645" y="1256617"/>
              <a:chExt cx="259743" cy="269909"/>
            </a:xfrm>
          </p:grpSpPr>
          <p:sp>
            <p:nvSpPr>
              <p:cNvPr id="9622" name="Google Shape;9622;p82"/>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2"/>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82"/>
            <p:cNvGrpSpPr/>
            <p:nvPr/>
          </p:nvGrpSpPr>
          <p:grpSpPr>
            <a:xfrm>
              <a:off x="6101293" y="1256617"/>
              <a:ext cx="259692" cy="269909"/>
              <a:chOff x="6101293" y="1256617"/>
              <a:chExt cx="259692" cy="269909"/>
            </a:xfrm>
          </p:grpSpPr>
          <p:sp>
            <p:nvSpPr>
              <p:cNvPr id="9625" name="Google Shape;9625;p82"/>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2"/>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82"/>
            <p:cNvGrpSpPr/>
            <p:nvPr/>
          </p:nvGrpSpPr>
          <p:grpSpPr>
            <a:xfrm>
              <a:off x="5830645" y="1539749"/>
              <a:ext cx="259692" cy="269909"/>
              <a:chOff x="5830645" y="1539749"/>
              <a:chExt cx="259692" cy="269909"/>
            </a:xfrm>
          </p:grpSpPr>
          <p:sp>
            <p:nvSpPr>
              <p:cNvPr id="9628" name="Google Shape;9628;p82"/>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2"/>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82"/>
            <p:cNvGrpSpPr/>
            <p:nvPr/>
          </p:nvGrpSpPr>
          <p:grpSpPr>
            <a:xfrm>
              <a:off x="6101293" y="1539749"/>
              <a:ext cx="259692" cy="269909"/>
              <a:chOff x="6101293" y="1539749"/>
              <a:chExt cx="259692" cy="269909"/>
            </a:xfrm>
          </p:grpSpPr>
          <p:sp>
            <p:nvSpPr>
              <p:cNvPr id="9631" name="Google Shape;9631;p82"/>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2"/>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3" name="Google Shape;9633;p82"/>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82"/>
          <p:cNvGrpSpPr/>
          <p:nvPr/>
        </p:nvGrpSpPr>
        <p:grpSpPr>
          <a:xfrm>
            <a:off x="714444" y="2707052"/>
            <a:ext cx="1452955" cy="621360"/>
            <a:chOff x="732422" y="2990152"/>
            <a:chExt cx="1337773" cy="572102"/>
          </a:xfrm>
        </p:grpSpPr>
        <p:sp>
          <p:nvSpPr>
            <p:cNvPr id="9635" name="Google Shape;9635;p82"/>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2"/>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2"/>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2"/>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2"/>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644"/>
        <p:cNvGrpSpPr/>
        <p:nvPr/>
      </p:nvGrpSpPr>
      <p:grpSpPr>
        <a:xfrm>
          <a:off x="0" y="0"/>
          <a:ext cx="0" cy="0"/>
          <a:chOff x="0" y="0"/>
          <a:chExt cx="0" cy="0"/>
        </a:xfrm>
      </p:grpSpPr>
      <p:grpSp>
        <p:nvGrpSpPr>
          <p:cNvPr id="9645" name="Google Shape;9645;p83"/>
          <p:cNvGrpSpPr/>
          <p:nvPr/>
        </p:nvGrpSpPr>
        <p:grpSpPr>
          <a:xfrm>
            <a:off x="708579" y="965872"/>
            <a:ext cx="1636117" cy="1526144"/>
            <a:chOff x="729238" y="1179665"/>
            <a:chExt cx="1636117" cy="1526144"/>
          </a:xfrm>
        </p:grpSpPr>
        <p:grpSp>
          <p:nvGrpSpPr>
            <p:cNvPr id="9646" name="Google Shape;9646;p83"/>
            <p:cNvGrpSpPr/>
            <p:nvPr/>
          </p:nvGrpSpPr>
          <p:grpSpPr>
            <a:xfrm>
              <a:off x="729238" y="1179665"/>
              <a:ext cx="80700" cy="1526144"/>
              <a:chOff x="729238" y="1179665"/>
              <a:chExt cx="80700" cy="1526144"/>
            </a:xfrm>
          </p:grpSpPr>
          <p:sp>
            <p:nvSpPr>
              <p:cNvPr id="9647" name="Google Shape;9647;p83"/>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3"/>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3"/>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3"/>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83"/>
            <p:cNvGrpSpPr/>
            <p:nvPr/>
          </p:nvGrpSpPr>
          <p:grpSpPr>
            <a:xfrm>
              <a:off x="903098" y="1179665"/>
              <a:ext cx="80700" cy="1526144"/>
              <a:chOff x="903098" y="1179665"/>
              <a:chExt cx="80700" cy="1526144"/>
            </a:xfrm>
          </p:grpSpPr>
          <p:sp>
            <p:nvSpPr>
              <p:cNvPr id="9658" name="Google Shape;9658;p83"/>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3"/>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3"/>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3"/>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3"/>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3"/>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83"/>
            <p:cNvGrpSpPr/>
            <p:nvPr/>
          </p:nvGrpSpPr>
          <p:grpSpPr>
            <a:xfrm>
              <a:off x="1076958" y="1179665"/>
              <a:ext cx="80700" cy="1526144"/>
              <a:chOff x="1076958" y="1179665"/>
              <a:chExt cx="80700" cy="1526144"/>
            </a:xfrm>
          </p:grpSpPr>
          <p:sp>
            <p:nvSpPr>
              <p:cNvPr id="9669" name="Google Shape;9669;p83"/>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3"/>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3"/>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3"/>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3"/>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3"/>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3"/>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83"/>
            <p:cNvGrpSpPr/>
            <p:nvPr/>
          </p:nvGrpSpPr>
          <p:grpSpPr>
            <a:xfrm>
              <a:off x="1247707" y="1179665"/>
              <a:ext cx="80700" cy="1526144"/>
              <a:chOff x="1247707" y="1179665"/>
              <a:chExt cx="80700" cy="1526144"/>
            </a:xfrm>
          </p:grpSpPr>
          <p:sp>
            <p:nvSpPr>
              <p:cNvPr id="9680" name="Google Shape;9680;p83"/>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3"/>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3"/>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83"/>
            <p:cNvGrpSpPr/>
            <p:nvPr/>
          </p:nvGrpSpPr>
          <p:grpSpPr>
            <a:xfrm>
              <a:off x="1421567" y="1179665"/>
              <a:ext cx="80700" cy="1526144"/>
              <a:chOff x="1421567" y="1179665"/>
              <a:chExt cx="80700" cy="1526144"/>
            </a:xfrm>
          </p:grpSpPr>
          <p:sp>
            <p:nvSpPr>
              <p:cNvPr id="9691" name="Google Shape;9691;p83"/>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3"/>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3"/>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3"/>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3"/>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3"/>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3"/>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3"/>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83"/>
            <p:cNvGrpSpPr/>
            <p:nvPr/>
          </p:nvGrpSpPr>
          <p:grpSpPr>
            <a:xfrm>
              <a:off x="1592327" y="1179665"/>
              <a:ext cx="80700" cy="1526144"/>
              <a:chOff x="1592327" y="1179665"/>
              <a:chExt cx="80700" cy="1526144"/>
            </a:xfrm>
          </p:grpSpPr>
          <p:sp>
            <p:nvSpPr>
              <p:cNvPr id="9702" name="Google Shape;9702;p83"/>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3"/>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3"/>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3"/>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3"/>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3"/>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83"/>
            <p:cNvGrpSpPr/>
            <p:nvPr/>
          </p:nvGrpSpPr>
          <p:grpSpPr>
            <a:xfrm>
              <a:off x="1766187" y="1179665"/>
              <a:ext cx="80700" cy="1526144"/>
              <a:chOff x="1766187" y="1179665"/>
              <a:chExt cx="80700" cy="1526144"/>
            </a:xfrm>
          </p:grpSpPr>
          <p:sp>
            <p:nvSpPr>
              <p:cNvPr id="9713" name="Google Shape;9713;p83"/>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3"/>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3"/>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3"/>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3"/>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3"/>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3"/>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3"/>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3"/>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83"/>
            <p:cNvGrpSpPr/>
            <p:nvPr/>
          </p:nvGrpSpPr>
          <p:grpSpPr>
            <a:xfrm>
              <a:off x="1936935" y="1179665"/>
              <a:ext cx="80700" cy="1526144"/>
              <a:chOff x="1936935" y="1179665"/>
              <a:chExt cx="80700" cy="1526144"/>
            </a:xfrm>
          </p:grpSpPr>
          <p:sp>
            <p:nvSpPr>
              <p:cNvPr id="9724" name="Google Shape;9724;p83"/>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3"/>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3"/>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3"/>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3"/>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83"/>
            <p:cNvGrpSpPr/>
            <p:nvPr/>
          </p:nvGrpSpPr>
          <p:grpSpPr>
            <a:xfrm>
              <a:off x="2110795" y="1179665"/>
              <a:ext cx="80700" cy="1526144"/>
              <a:chOff x="2110795" y="1179665"/>
              <a:chExt cx="80700" cy="1526144"/>
            </a:xfrm>
          </p:grpSpPr>
          <p:sp>
            <p:nvSpPr>
              <p:cNvPr id="9735" name="Google Shape;9735;p83"/>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3"/>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3"/>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3"/>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83"/>
            <p:cNvGrpSpPr/>
            <p:nvPr/>
          </p:nvGrpSpPr>
          <p:grpSpPr>
            <a:xfrm>
              <a:off x="2284655" y="1179665"/>
              <a:ext cx="80700" cy="1526144"/>
              <a:chOff x="2284655" y="1179665"/>
              <a:chExt cx="80700" cy="1526144"/>
            </a:xfrm>
          </p:grpSpPr>
          <p:sp>
            <p:nvSpPr>
              <p:cNvPr id="9746" name="Google Shape;9746;p83"/>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3"/>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3"/>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3"/>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3"/>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3"/>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6" name="Google Shape;9756;p83"/>
          <p:cNvGrpSpPr/>
          <p:nvPr/>
        </p:nvGrpSpPr>
        <p:grpSpPr>
          <a:xfrm>
            <a:off x="2603245" y="985011"/>
            <a:ext cx="1364248" cy="1102133"/>
            <a:chOff x="2623904" y="1198803"/>
            <a:chExt cx="1364248" cy="1102133"/>
          </a:xfrm>
        </p:grpSpPr>
        <p:grpSp>
          <p:nvGrpSpPr>
            <p:cNvPr id="9757" name="Google Shape;9757;p83"/>
            <p:cNvGrpSpPr/>
            <p:nvPr/>
          </p:nvGrpSpPr>
          <p:grpSpPr>
            <a:xfrm>
              <a:off x="2623907" y="1198803"/>
              <a:ext cx="1364245" cy="273000"/>
              <a:chOff x="2623907" y="1198803"/>
              <a:chExt cx="1364245" cy="273000"/>
            </a:xfrm>
          </p:grpSpPr>
          <p:sp>
            <p:nvSpPr>
              <p:cNvPr id="9758" name="Google Shape;9758;p83"/>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83"/>
            <p:cNvGrpSpPr/>
            <p:nvPr/>
          </p:nvGrpSpPr>
          <p:grpSpPr>
            <a:xfrm>
              <a:off x="2623904" y="1476964"/>
              <a:ext cx="1364245" cy="273000"/>
              <a:chOff x="2623904" y="1476964"/>
              <a:chExt cx="1364245" cy="273000"/>
            </a:xfrm>
          </p:grpSpPr>
          <p:sp>
            <p:nvSpPr>
              <p:cNvPr id="9764" name="Google Shape;9764;p83"/>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3"/>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3"/>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83"/>
            <p:cNvGrpSpPr/>
            <p:nvPr/>
          </p:nvGrpSpPr>
          <p:grpSpPr>
            <a:xfrm>
              <a:off x="2623907" y="1749775"/>
              <a:ext cx="1364245" cy="273000"/>
              <a:chOff x="2623907" y="1749775"/>
              <a:chExt cx="1364245" cy="273000"/>
            </a:xfrm>
          </p:grpSpPr>
          <p:sp>
            <p:nvSpPr>
              <p:cNvPr id="9770" name="Google Shape;9770;p83"/>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3"/>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83"/>
            <p:cNvGrpSpPr/>
            <p:nvPr/>
          </p:nvGrpSpPr>
          <p:grpSpPr>
            <a:xfrm>
              <a:off x="2623904" y="2027936"/>
              <a:ext cx="1364245" cy="273000"/>
              <a:chOff x="2623904" y="2027936"/>
              <a:chExt cx="1364245" cy="273000"/>
            </a:xfrm>
          </p:grpSpPr>
          <p:sp>
            <p:nvSpPr>
              <p:cNvPr id="9776" name="Google Shape;9776;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1" name="Google Shape;9781;p83"/>
          <p:cNvGrpSpPr/>
          <p:nvPr/>
        </p:nvGrpSpPr>
        <p:grpSpPr>
          <a:xfrm>
            <a:off x="2592706" y="2444193"/>
            <a:ext cx="1387541" cy="159124"/>
            <a:chOff x="3200660" y="2180272"/>
            <a:chExt cx="2563824" cy="378237"/>
          </a:xfrm>
        </p:grpSpPr>
        <p:sp>
          <p:nvSpPr>
            <p:cNvPr id="9782" name="Google Shape;9782;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83"/>
          <p:cNvGrpSpPr/>
          <p:nvPr/>
        </p:nvGrpSpPr>
        <p:grpSpPr>
          <a:xfrm>
            <a:off x="2589231" y="2722018"/>
            <a:ext cx="1390502" cy="159625"/>
            <a:chOff x="3530150" y="2790075"/>
            <a:chExt cx="1962600" cy="225300"/>
          </a:xfrm>
        </p:grpSpPr>
        <p:sp>
          <p:nvSpPr>
            <p:cNvPr id="9801" name="Google Shape;9801;p83"/>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3"/>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83"/>
          <p:cNvGrpSpPr/>
          <p:nvPr/>
        </p:nvGrpSpPr>
        <p:grpSpPr>
          <a:xfrm>
            <a:off x="2589884" y="3000344"/>
            <a:ext cx="1411629" cy="153761"/>
            <a:chOff x="3558802" y="4011427"/>
            <a:chExt cx="1866000" cy="111300"/>
          </a:xfrm>
        </p:grpSpPr>
        <p:sp>
          <p:nvSpPr>
            <p:cNvPr id="9804" name="Google Shape;9804;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3"/>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83"/>
          <p:cNvGrpSpPr/>
          <p:nvPr/>
        </p:nvGrpSpPr>
        <p:grpSpPr>
          <a:xfrm>
            <a:off x="2589576" y="2205744"/>
            <a:ext cx="1383503" cy="119749"/>
            <a:chOff x="3465975" y="2270276"/>
            <a:chExt cx="1986364" cy="171929"/>
          </a:xfrm>
        </p:grpSpPr>
        <p:sp>
          <p:nvSpPr>
            <p:cNvPr id="9807" name="Google Shape;9807;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3"/>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3"/>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3"/>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3"/>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3"/>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3"/>
          <p:cNvGrpSpPr/>
          <p:nvPr/>
        </p:nvGrpSpPr>
        <p:grpSpPr>
          <a:xfrm>
            <a:off x="2600584" y="3569394"/>
            <a:ext cx="1369531" cy="195460"/>
            <a:chOff x="723300" y="4253549"/>
            <a:chExt cx="2276482" cy="324900"/>
          </a:xfrm>
        </p:grpSpPr>
        <p:sp>
          <p:nvSpPr>
            <p:cNvPr id="9816" name="Google Shape;9816;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3"/>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83"/>
          <p:cNvGrpSpPr/>
          <p:nvPr/>
        </p:nvGrpSpPr>
        <p:grpSpPr>
          <a:xfrm>
            <a:off x="2590145" y="3270574"/>
            <a:ext cx="1389066" cy="180119"/>
            <a:chOff x="705948" y="3788465"/>
            <a:chExt cx="2308953" cy="299400"/>
          </a:xfrm>
        </p:grpSpPr>
        <p:sp>
          <p:nvSpPr>
            <p:cNvPr id="9822" name="Google Shape;9822;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3"/>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3"/>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3"/>
          <p:cNvGrpSpPr/>
          <p:nvPr/>
        </p:nvGrpSpPr>
        <p:grpSpPr>
          <a:xfrm>
            <a:off x="2638082" y="3883554"/>
            <a:ext cx="1304609" cy="294074"/>
            <a:chOff x="2658741" y="4097347"/>
            <a:chExt cx="1304609" cy="294074"/>
          </a:xfrm>
        </p:grpSpPr>
        <p:grpSp>
          <p:nvGrpSpPr>
            <p:cNvPr id="9828" name="Google Shape;9828;p83"/>
            <p:cNvGrpSpPr/>
            <p:nvPr/>
          </p:nvGrpSpPr>
          <p:grpSpPr>
            <a:xfrm>
              <a:off x="2658741" y="4097347"/>
              <a:ext cx="118572" cy="294074"/>
              <a:chOff x="3343310" y="4475555"/>
              <a:chExt cx="127717" cy="316753"/>
            </a:xfrm>
          </p:grpSpPr>
          <p:sp>
            <p:nvSpPr>
              <p:cNvPr id="9829" name="Google Shape;9829;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3"/>
            <p:cNvGrpSpPr/>
            <p:nvPr/>
          </p:nvGrpSpPr>
          <p:grpSpPr>
            <a:xfrm>
              <a:off x="3815519" y="4098388"/>
              <a:ext cx="147831" cy="291991"/>
              <a:chOff x="3527539" y="4476677"/>
              <a:chExt cx="159232" cy="314510"/>
            </a:xfrm>
          </p:grpSpPr>
          <p:sp>
            <p:nvSpPr>
              <p:cNvPr id="9832" name="Google Shape;9832;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83"/>
            <p:cNvGrpSpPr/>
            <p:nvPr/>
          </p:nvGrpSpPr>
          <p:grpSpPr>
            <a:xfrm>
              <a:off x="3511696" y="4098388"/>
              <a:ext cx="147831" cy="291991"/>
              <a:chOff x="3527539" y="4476677"/>
              <a:chExt cx="159232" cy="314510"/>
            </a:xfrm>
          </p:grpSpPr>
          <p:sp>
            <p:nvSpPr>
              <p:cNvPr id="9835" name="Google Shape;9835;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83"/>
            <p:cNvGrpSpPr/>
            <p:nvPr/>
          </p:nvGrpSpPr>
          <p:grpSpPr>
            <a:xfrm>
              <a:off x="3207874" y="4098388"/>
              <a:ext cx="147831" cy="291991"/>
              <a:chOff x="3527539" y="4476677"/>
              <a:chExt cx="159232" cy="314510"/>
            </a:xfrm>
          </p:grpSpPr>
          <p:sp>
            <p:nvSpPr>
              <p:cNvPr id="9838" name="Google Shape;9838;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83"/>
            <p:cNvGrpSpPr/>
            <p:nvPr/>
          </p:nvGrpSpPr>
          <p:grpSpPr>
            <a:xfrm>
              <a:off x="2933305" y="4097347"/>
              <a:ext cx="118572" cy="294074"/>
              <a:chOff x="3343310" y="4475555"/>
              <a:chExt cx="127717" cy="316753"/>
            </a:xfrm>
          </p:grpSpPr>
          <p:sp>
            <p:nvSpPr>
              <p:cNvPr id="9841" name="Google Shape;9841;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3" name="Google Shape;9843;p83"/>
          <p:cNvGrpSpPr/>
          <p:nvPr/>
        </p:nvGrpSpPr>
        <p:grpSpPr>
          <a:xfrm>
            <a:off x="4256912" y="1866676"/>
            <a:ext cx="1433821" cy="191501"/>
            <a:chOff x="4273350" y="2080469"/>
            <a:chExt cx="1433821" cy="191501"/>
          </a:xfrm>
        </p:grpSpPr>
        <p:grpSp>
          <p:nvGrpSpPr>
            <p:cNvPr id="9844" name="Google Shape;9844;p83"/>
            <p:cNvGrpSpPr/>
            <p:nvPr/>
          </p:nvGrpSpPr>
          <p:grpSpPr>
            <a:xfrm>
              <a:off x="4273350" y="2080469"/>
              <a:ext cx="1433821" cy="0"/>
              <a:chOff x="5224975" y="2962250"/>
              <a:chExt cx="1544400" cy="0"/>
            </a:xfrm>
          </p:grpSpPr>
          <p:cxnSp>
            <p:nvCxnSpPr>
              <p:cNvPr id="9845" name="Google Shape;9845;p8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46" name="Google Shape;9846;p83"/>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847" name="Google Shape;9847;p83"/>
            <p:cNvGrpSpPr/>
            <p:nvPr/>
          </p:nvGrpSpPr>
          <p:grpSpPr>
            <a:xfrm>
              <a:off x="4273350" y="2271969"/>
              <a:ext cx="1433821" cy="0"/>
              <a:chOff x="5224975" y="2962250"/>
              <a:chExt cx="1544400" cy="0"/>
            </a:xfrm>
          </p:grpSpPr>
          <p:cxnSp>
            <p:nvCxnSpPr>
              <p:cNvPr id="9848" name="Google Shape;9848;p8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849" name="Google Shape;9849;p83"/>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850" name="Google Shape;9850;p83"/>
          <p:cNvGrpSpPr/>
          <p:nvPr/>
        </p:nvGrpSpPr>
        <p:grpSpPr>
          <a:xfrm>
            <a:off x="4258467" y="969244"/>
            <a:ext cx="1430711" cy="743389"/>
            <a:chOff x="5159450" y="1919950"/>
            <a:chExt cx="1541050" cy="862500"/>
          </a:xfrm>
        </p:grpSpPr>
        <p:sp>
          <p:nvSpPr>
            <p:cNvPr id="9851" name="Google Shape;9851;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852" name="Google Shape;9852;p83"/>
            <p:cNvGrpSpPr/>
            <p:nvPr/>
          </p:nvGrpSpPr>
          <p:grpSpPr>
            <a:xfrm>
              <a:off x="5159450" y="1919950"/>
              <a:ext cx="1541050" cy="862500"/>
              <a:chOff x="5159450" y="1919950"/>
              <a:chExt cx="1541050" cy="862500"/>
            </a:xfrm>
          </p:grpSpPr>
          <p:cxnSp>
            <p:nvCxnSpPr>
              <p:cNvPr id="9853" name="Google Shape;9853;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854" name="Google Shape;9854;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855" name="Google Shape;9855;p83"/>
          <p:cNvGrpSpPr/>
          <p:nvPr/>
        </p:nvGrpSpPr>
        <p:grpSpPr>
          <a:xfrm>
            <a:off x="4248581" y="2192571"/>
            <a:ext cx="1450484" cy="1052087"/>
            <a:chOff x="5230575" y="1554475"/>
            <a:chExt cx="2137150" cy="1550150"/>
          </a:xfrm>
        </p:grpSpPr>
        <p:sp>
          <p:nvSpPr>
            <p:cNvPr id="9856" name="Google Shape;9856;p83"/>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3"/>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3"/>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3"/>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3"/>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3"/>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3"/>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3"/>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3"/>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3"/>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3"/>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3"/>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3"/>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83"/>
          <p:cNvGrpSpPr/>
          <p:nvPr/>
        </p:nvGrpSpPr>
        <p:grpSpPr>
          <a:xfrm rot="10800000">
            <a:off x="4265131" y="3284761"/>
            <a:ext cx="1417383" cy="887946"/>
            <a:chOff x="5645403" y="2920021"/>
            <a:chExt cx="2650800" cy="2180614"/>
          </a:xfrm>
        </p:grpSpPr>
        <p:sp>
          <p:nvSpPr>
            <p:cNvPr id="9870" name="Google Shape;9870;p83"/>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1" name="Google Shape;9871;p83"/>
            <p:cNvCxnSpPr>
              <a:stCxn id="987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872" name="Google Shape;9872;p83"/>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3" name="Google Shape;9873;p83"/>
            <p:cNvCxnSpPr>
              <a:endCxn id="987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874" name="Google Shape;9874;p83"/>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5" name="Google Shape;9875;p83"/>
            <p:cNvCxnSpPr>
              <a:stCxn id="987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876" name="Google Shape;9876;p83"/>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77" name="Google Shape;9877;p83"/>
            <p:cNvCxnSpPr>
              <a:endCxn id="987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878" name="Google Shape;9878;p83"/>
          <p:cNvGrpSpPr/>
          <p:nvPr/>
        </p:nvGrpSpPr>
        <p:grpSpPr>
          <a:xfrm>
            <a:off x="7365491" y="2188116"/>
            <a:ext cx="1071743" cy="1021579"/>
            <a:chOff x="7189833" y="2022667"/>
            <a:chExt cx="1251159" cy="1192597"/>
          </a:xfrm>
        </p:grpSpPr>
        <p:sp>
          <p:nvSpPr>
            <p:cNvPr id="9879" name="Google Shape;9879;p83"/>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3"/>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3"/>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3"/>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83"/>
          <p:cNvGrpSpPr/>
          <p:nvPr/>
        </p:nvGrpSpPr>
        <p:grpSpPr>
          <a:xfrm>
            <a:off x="706762" y="2614523"/>
            <a:ext cx="1695374" cy="1560837"/>
            <a:chOff x="727421" y="2828315"/>
            <a:chExt cx="1695374" cy="1560837"/>
          </a:xfrm>
        </p:grpSpPr>
        <p:grpSp>
          <p:nvGrpSpPr>
            <p:cNvPr id="9884" name="Google Shape;9884;p83"/>
            <p:cNvGrpSpPr/>
            <p:nvPr/>
          </p:nvGrpSpPr>
          <p:grpSpPr>
            <a:xfrm>
              <a:off x="819108" y="2882501"/>
              <a:ext cx="103104" cy="1426186"/>
              <a:chOff x="4674013" y="3100904"/>
              <a:chExt cx="122758" cy="1698043"/>
            </a:xfrm>
          </p:grpSpPr>
          <p:sp>
            <p:nvSpPr>
              <p:cNvPr id="9885" name="Google Shape;9885;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83"/>
            <p:cNvGrpSpPr/>
            <p:nvPr/>
          </p:nvGrpSpPr>
          <p:grpSpPr>
            <a:xfrm>
              <a:off x="1062475" y="2882501"/>
              <a:ext cx="103104" cy="1426186"/>
              <a:chOff x="4940438" y="3100904"/>
              <a:chExt cx="122758" cy="1698043"/>
            </a:xfrm>
          </p:grpSpPr>
          <p:sp>
            <p:nvSpPr>
              <p:cNvPr id="9893" name="Google Shape;9893;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3"/>
            <p:cNvGrpSpPr/>
            <p:nvPr/>
          </p:nvGrpSpPr>
          <p:grpSpPr>
            <a:xfrm>
              <a:off x="1299324" y="2882501"/>
              <a:ext cx="103104" cy="1426186"/>
              <a:chOff x="5206863" y="3100904"/>
              <a:chExt cx="122758" cy="1698043"/>
            </a:xfrm>
          </p:grpSpPr>
          <p:sp>
            <p:nvSpPr>
              <p:cNvPr id="9901" name="Google Shape;9901;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83"/>
            <p:cNvGrpSpPr/>
            <p:nvPr/>
          </p:nvGrpSpPr>
          <p:grpSpPr>
            <a:xfrm>
              <a:off x="1786057" y="2882501"/>
              <a:ext cx="103104" cy="1426186"/>
              <a:chOff x="6006138" y="3143629"/>
              <a:chExt cx="122758" cy="1698043"/>
            </a:xfrm>
          </p:grpSpPr>
          <p:sp>
            <p:nvSpPr>
              <p:cNvPr id="9909" name="Google Shape;9909;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83"/>
            <p:cNvGrpSpPr/>
            <p:nvPr/>
          </p:nvGrpSpPr>
          <p:grpSpPr>
            <a:xfrm>
              <a:off x="2029422" y="2882501"/>
              <a:ext cx="103104" cy="1426186"/>
              <a:chOff x="6805413" y="3100904"/>
              <a:chExt cx="122758" cy="1698043"/>
            </a:xfrm>
          </p:grpSpPr>
          <p:sp>
            <p:nvSpPr>
              <p:cNvPr id="9917" name="Google Shape;9917;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83"/>
            <p:cNvGrpSpPr/>
            <p:nvPr/>
          </p:nvGrpSpPr>
          <p:grpSpPr>
            <a:xfrm>
              <a:off x="727421" y="2828315"/>
              <a:ext cx="1695374" cy="1560837"/>
              <a:chOff x="734799" y="2782450"/>
              <a:chExt cx="1571100" cy="1577400"/>
            </a:xfrm>
          </p:grpSpPr>
          <p:cxnSp>
            <p:nvCxnSpPr>
              <p:cNvPr id="9925" name="Google Shape;9925;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926" name="Google Shape;9926;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927" name="Google Shape;9927;p83"/>
            <p:cNvGrpSpPr/>
            <p:nvPr/>
          </p:nvGrpSpPr>
          <p:grpSpPr>
            <a:xfrm>
              <a:off x="2272795" y="2882501"/>
              <a:ext cx="103104" cy="1426186"/>
              <a:chOff x="5206863" y="3100904"/>
              <a:chExt cx="122758" cy="1698043"/>
            </a:xfrm>
          </p:grpSpPr>
          <p:sp>
            <p:nvSpPr>
              <p:cNvPr id="9928" name="Google Shape;9928;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83"/>
            <p:cNvGrpSpPr/>
            <p:nvPr/>
          </p:nvGrpSpPr>
          <p:grpSpPr>
            <a:xfrm>
              <a:off x="1542694" y="2882501"/>
              <a:ext cx="103104" cy="1426186"/>
              <a:chOff x="6006138" y="3143629"/>
              <a:chExt cx="122758" cy="1698043"/>
            </a:xfrm>
          </p:grpSpPr>
          <p:sp>
            <p:nvSpPr>
              <p:cNvPr id="9936" name="Google Shape;9936;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3" name="Google Shape;9943;p83"/>
          <p:cNvGrpSpPr/>
          <p:nvPr/>
        </p:nvGrpSpPr>
        <p:grpSpPr>
          <a:xfrm>
            <a:off x="5915341" y="2192094"/>
            <a:ext cx="1248543" cy="1025319"/>
            <a:chOff x="5183758" y="1210600"/>
            <a:chExt cx="3605380" cy="2960783"/>
          </a:xfrm>
        </p:grpSpPr>
        <p:sp>
          <p:nvSpPr>
            <p:cNvPr id="9944" name="Google Shape;9944;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48" name="Google Shape;9948;p83"/>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949" name="Google Shape;9949;p83"/>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950" name="Google Shape;9950;p83"/>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951" name="Google Shape;9951;p83"/>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952" name="Google Shape;9952;p83"/>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83"/>
          <p:cNvGrpSpPr/>
          <p:nvPr/>
        </p:nvGrpSpPr>
        <p:grpSpPr>
          <a:xfrm>
            <a:off x="5772403" y="3330411"/>
            <a:ext cx="2664831" cy="843440"/>
            <a:chOff x="5916567" y="1099697"/>
            <a:chExt cx="2556683" cy="809211"/>
          </a:xfrm>
        </p:grpSpPr>
        <p:sp>
          <p:nvSpPr>
            <p:cNvPr id="9954" name="Google Shape;9954;p83"/>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3"/>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3"/>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3"/>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3"/>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3"/>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3"/>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3"/>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83"/>
          <p:cNvGrpSpPr/>
          <p:nvPr/>
        </p:nvGrpSpPr>
        <p:grpSpPr>
          <a:xfrm>
            <a:off x="5879943" y="979270"/>
            <a:ext cx="1299851" cy="1023338"/>
            <a:chOff x="5900602" y="1193063"/>
            <a:chExt cx="1299851" cy="1023338"/>
          </a:xfrm>
        </p:grpSpPr>
        <p:grpSp>
          <p:nvGrpSpPr>
            <p:cNvPr id="9963" name="Google Shape;9963;p83"/>
            <p:cNvGrpSpPr/>
            <p:nvPr/>
          </p:nvGrpSpPr>
          <p:grpSpPr>
            <a:xfrm>
              <a:off x="6743564" y="1193063"/>
              <a:ext cx="456889" cy="700379"/>
              <a:chOff x="6743564" y="1193063"/>
              <a:chExt cx="456889" cy="700379"/>
            </a:xfrm>
          </p:grpSpPr>
          <p:grpSp>
            <p:nvGrpSpPr>
              <p:cNvPr id="9964" name="Google Shape;9964;p83"/>
              <p:cNvGrpSpPr/>
              <p:nvPr/>
            </p:nvGrpSpPr>
            <p:grpSpPr>
              <a:xfrm>
                <a:off x="6743564" y="1690731"/>
                <a:ext cx="214402" cy="202710"/>
                <a:chOff x="6743564" y="1690731"/>
                <a:chExt cx="214402" cy="202710"/>
              </a:xfrm>
            </p:grpSpPr>
            <p:sp>
              <p:nvSpPr>
                <p:cNvPr id="9965" name="Google Shape;9965;p83"/>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3"/>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83"/>
              <p:cNvGrpSpPr/>
              <p:nvPr/>
            </p:nvGrpSpPr>
            <p:grpSpPr>
              <a:xfrm>
                <a:off x="6915505" y="1193063"/>
                <a:ext cx="284947" cy="589637"/>
                <a:chOff x="6915505" y="1193063"/>
                <a:chExt cx="284947" cy="589637"/>
              </a:xfrm>
            </p:grpSpPr>
            <p:sp>
              <p:nvSpPr>
                <p:cNvPr id="9968" name="Google Shape;9968;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69" name="Google Shape;9969;p83"/>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970" name="Google Shape;9970;p83"/>
            <p:cNvGrpSpPr/>
            <p:nvPr/>
          </p:nvGrpSpPr>
          <p:grpSpPr>
            <a:xfrm>
              <a:off x="6520337" y="1193063"/>
              <a:ext cx="341815" cy="801589"/>
              <a:chOff x="6520337" y="1193063"/>
              <a:chExt cx="341815" cy="801589"/>
            </a:xfrm>
          </p:grpSpPr>
          <p:grpSp>
            <p:nvGrpSpPr>
              <p:cNvPr id="9971" name="Google Shape;9971;p83"/>
              <p:cNvGrpSpPr/>
              <p:nvPr/>
            </p:nvGrpSpPr>
            <p:grpSpPr>
              <a:xfrm>
                <a:off x="6520337" y="1589527"/>
                <a:ext cx="213950" cy="405125"/>
                <a:chOff x="6520337" y="1589527"/>
                <a:chExt cx="213950" cy="405125"/>
              </a:xfrm>
            </p:grpSpPr>
            <p:sp>
              <p:nvSpPr>
                <p:cNvPr id="9972" name="Google Shape;9972;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3"/>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83"/>
              <p:cNvGrpSpPr/>
              <p:nvPr/>
            </p:nvGrpSpPr>
            <p:grpSpPr>
              <a:xfrm>
                <a:off x="6577204" y="1193063"/>
                <a:ext cx="284947" cy="453562"/>
                <a:chOff x="6577204" y="1193063"/>
                <a:chExt cx="284947" cy="453562"/>
              </a:xfrm>
            </p:grpSpPr>
            <p:sp>
              <p:nvSpPr>
                <p:cNvPr id="9975" name="Google Shape;9975;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76" name="Google Shape;9976;p83"/>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977" name="Google Shape;9977;p83"/>
            <p:cNvGrpSpPr/>
            <p:nvPr/>
          </p:nvGrpSpPr>
          <p:grpSpPr>
            <a:xfrm>
              <a:off x="6238903" y="1193063"/>
              <a:ext cx="300475" cy="901782"/>
              <a:chOff x="6238903" y="1193063"/>
              <a:chExt cx="300475" cy="901782"/>
            </a:xfrm>
          </p:grpSpPr>
          <p:grpSp>
            <p:nvGrpSpPr>
              <p:cNvPr id="9978" name="Google Shape;9978;p83"/>
              <p:cNvGrpSpPr/>
              <p:nvPr/>
            </p:nvGrpSpPr>
            <p:grpSpPr>
              <a:xfrm>
                <a:off x="6290865" y="1489315"/>
                <a:ext cx="248514" cy="605530"/>
                <a:chOff x="6290865" y="1489315"/>
                <a:chExt cx="248514" cy="605530"/>
              </a:xfrm>
            </p:grpSpPr>
            <p:sp>
              <p:nvSpPr>
                <p:cNvPr id="9979" name="Google Shape;9979;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3"/>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83"/>
              <p:cNvGrpSpPr/>
              <p:nvPr/>
            </p:nvGrpSpPr>
            <p:grpSpPr>
              <a:xfrm>
                <a:off x="6238903" y="1193063"/>
                <a:ext cx="284947" cy="327512"/>
                <a:chOff x="6238903" y="1193063"/>
                <a:chExt cx="284947" cy="327512"/>
              </a:xfrm>
            </p:grpSpPr>
            <p:sp>
              <p:nvSpPr>
                <p:cNvPr id="9982" name="Google Shape;9982;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83" name="Google Shape;9983;p83"/>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984" name="Google Shape;9984;p83"/>
            <p:cNvGrpSpPr/>
            <p:nvPr/>
          </p:nvGrpSpPr>
          <p:grpSpPr>
            <a:xfrm>
              <a:off x="5900602" y="1193063"/>
              <a:ext cx="444345" cy="1023338"/>
              <a:chOff x="5900602" y="1193063"/>
              <a:chExt cx="444345" cy="1023338"/>
            </a:xfrm>
          </p:grpSpPr>
          <p:grpSp>
            <p:nvGrpSpPr>
              <p:cNvPr id="9985" name="Google Shape;9985;p83"/>
              <p:cNvGrpSpPr/>
              <p:nvPr/>
            </p:nvGrpSpPr>
            <p:grpSpPr>
              <a:xfrm>
                <a:off x="6046501" y="1367785"/>
                <a:ext cx="298446" cy="848616"/>
                <a:chOff x="6046501" y="1367785"/>
                <a:chExt cx="298446" cy="848616"/>
              </a:xfrm>
            </p:grpSpPr>
            <p:sp>
              <p:nvSpPr>
                <p:cNvPr id="9986" name="Google Shape;9986;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3"/>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83"/>
              <p:cNvGrpSpPr/>
              <p:nvPr/>
            </p:nvGrpSpPr>
            <p:grpSpPr>
              <a:xfrm>
                <a:off x="5900602" y="1193063"/>
                <a:ext cx="284947" cy="182312"/>
                <a:chOff x="5900602" y="1193063"/>
                <a:chExt cx="284947" cy="182312"/>
              </a:xfrm>
            </p:grpSpPr>
            <p:sp>
              <p:nvSpPr>
                <p:cNvPr id="9989" name="Google Shape;9989;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0" name="Google Shape;9990;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991" name="Google Shape;9991;p83"/>
          <p:cNvGrpSpPr/>
          <p:nvPr/>
        </p:nvGrpSpPr>
        <p:grpSpPr>
          <a:xfrm>
            <a:off x="7217825" y="979415"/>
            <a:ext cx="1219413" cy="1051365"/>
            <a:chOff x="7287122" y="1165658"/>
            <a:chExt cx="1219413" cy="1051365"/>
          </a:xfrm>
        </p:grpSpPr>
        <p:grpSp>
          <p:nvGrpSpPr>
            <p:cNvPr id="9992" name="Google Shape;9992;p83"/>
            <p:cNvGrpSpPr/>
            <p:nvPr/>
          </p:nvGrpSpPr>
          <p:grpSpPr>
            <a:xfrm>
              <a:off x="7287122" y="1969723"/>
              <a:ext cx="1219413" cy="247300"/>
              <a:chOff x="7287122" y="1969723"/>
              <a:chExt cx="1219413" cy="247300"/>
            </a:xfrm>
          </p:grpSpPr>
          <p:sp>
            <p:nvSpPr>
              <p:cNvPr id="9993" name="Google Shape;9993;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4" name="Google Shape;9994;p83"/>
              <p:cNvGrpSpPr/>
              <p:nvPr/>
            </p:nvGrpSpPr>
            <p:grpSpPr>
              <a:xfrm>
                <a:off x="7287122" y="2063892"/>
                <a:ext cx="1151753" cy="73428"/>
                <a:chOff x="7287122" y="2063892"/>
                <a:chExt cx="1151753" cy="73428"/>
              </a:xfrm>
            </p:grpSpPr>
            <p:sp>
              <p:nvSpPr>
                <p:cNvPr id="9995" name="Google Shape;9995;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6" name="Google Shape;9996;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997" name="Google Shape;9997;p83"/>
            <p:cNvGrpSpPr/>
            <p:nvPr/>
          </p:nvGrpSpPr>
          <p:grpSpPr>
            <a:xfrm>
              <a:off x="7287122" y="1712201"/>
              <a:ext cx="1219403" cy="246767"/>
              <a:chOff x="7287122" y="1712201"/>
              <a:chExt cx="1219403" cy="246767"/>
            </a:xfrm>
          </p:grpSpPr>
          <p:sp>
            <p:nvSpPr>
              <p:cNvPr id="9998" name="Google Shape;9998;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9" name="Google Shape;9999;p83"/>
              <p:cNvGrpSpPr/>
              <p:nvPr/>
            </p:nvGrpSpPr>
            <p:grpSpPr>
              <a:xfrm>
                <a:off x="7287122" y="1842861"/>
                <a:ext cx="1005303" cy="73419"/>
                <a:chOff x="7287122" y="1842861"/>
                <a:chExt cx="1005303" cy="73419"/>
              </a:xfrm>
            </p:grpSpPr>
            <p:sp>
              <p:nvSpPr>
                <p:cNvPr id="10000" name="Google Shape;10000;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1" name="Google Shape;10001;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002" name="Google Shape;10002;p83"/>
            <p:cNvGrpSpPr/>
            <p:nvPr/>
          </p:nvGrpSpPr>
          <p:grpSpPr>
            <a:xfrm>
              <a:off x="7287122" y="1447520"/>
              <a:ext cx="1219403" cy="286667"/>
              <a:chOff x="7287122" y="1447520"/>
              <a:chExt cx="1219403" cy="286667"/>
            </a:xfrm>
          </p:grpSpPr>
          <p:sp>
            <p:nvSpPr>
              <p:cNvPr id="10003" name="Google Shape;10003;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4" name="Google Shape;10004;p83"/>
              <p:cNvGrpSpPr/>
              <p:nvPr/>
            </p:nvGrpSpPr>
            <p:grpSpPr>
              <a:xfrm>
                <a:off x="7287122" y="1581977"/>
                <a:ext cx="852803" cy="73428"/>
                <a:chOff x="7287122" y="1581977"/>
                <a:chExt cx="852803" cy="73428"/>
              </a:xfrm>
            </p:grpSpPr>
            <p:sp>
              <p:nvSpPr>
                <p:cNvPr id="10005" name="Google Shape;10005;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06" name="Google Shape;10006;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007" name="Google Shape;10007;p83"/>
            <p:cNvGrpSpPr/>
            <p:nvPr/>
          </p:nvGrpSpPr>
          <p:grpSpPr>
            <a:xfrm>
              <a:off x="7287122" y="1165658"/>
              <a:ext cx="1219403" cy="344253"/>
              <a:chOff x="7287122" y="1165658"/>
              <a:chExt cx="1219403" cy="344253"/>
            </a:xfrm>
          </p:grpSpPr>
          <p:sp>
            <p:nvSpPr>
              <p:cNvPr id="10008" name="Google Shape;10008;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9" name="Google Shape;10009;p83"/>
              <p:cNvGrpSpPr/>
              <p:nvPr/>
            </p:nvGrpSpPr>
            <p:grpSpPr>
              <a:xfrm>
                <a:off x="7287122" y="1341025"/>
                <a:ext cx="695703" cy="73419"/>
                <a:chOff x="7287122" y="1341025"/>
                <a:chExt cx="695703" cy="73419"/>
              </a:xfrm>
            </p:grpSpPr>
            <p:sp>
              <p:nvSpPr>
                <p:cNvPr id="10010" name="Google Shape;10010;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1" name="Google Shape;10011;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15"/>
        <p:cNvGrpSpPr/>
        <p:nvPr/>
      </p:nvGrpSpPr>
      <p:grpSpPr>
        <a:xfrm>
          <a:off x="0" y="0"/>
          <a:ext cx="0" cy="0"/>
          <a:chOff x="0" y="0"/>
          <a:chExt cx="0" cy="0"/>
        </a:xfrm>
      </p:grpSpPr>
      <p:grpSp>
        <p:nvGrpSpPr>
          <p:cNvPr id="10016" name="Google Shape;10016;p84"/>
          <p:cNvGrpSpPr/>
          <p:nvPr/>
        </p:nvGrpSpPr>
        <p:grpSpPr>
          <a:xfrm>
            <a:off x="846551" y="2273217"/>
            <a:ext cx="415546" cy="355053"/>
            <a:chOff x="866243" y="2291587"/>
            <a:chExt cx="415546" cy="355053"/>
          </a:xfrm>
        </p:grpSpPr>
        <p:sp>
          <p:nvSpPr>
            <p:cNvPr id="10017" name="Google Shape;10017;p84"/>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4"/>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4"/>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4"/>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4"/>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2" name="Google Shape;10022;p84"/>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3" name="Google Shape;10023;p84"/>
          <p:cNvGrpSpPr/>
          <p:nvPr/>
        </p:nvGrpSpPr>
        <p:grpSpPr>
          <a:xfrm>
            <a:off x="1938828" y="2284205"/>
            <a:ext cx="359213" cy="327807"/>
            <a:chOff x="1958520" y="2302574"/>
            <a:chExt cx="359213" cy="327807"/>
          </a:xfrm>
        </p:grpSpPr>
        <p:sp>
          <p:nvSpPr>
            <p:cNvPr id="10024" name="Google Shape;10024;p84"/>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4"/>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4"/>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84"/>
          <p:cNvGrpSpPr/>
          <p:nvPr/>
        </p:nvGrpSpPr>
        <p:grpSpPr>
          <a:xfrm>
            <a:off x="2560190" y="2269057"/>
            <a:ext cx="207582" cy="359594"/>
            <a:chOff x="2656082" y="2287427"/>
            <a:chExt cx="207582" cy="359594"/>
          </a:xfrm>
        </p:grpSpPr>
        <p:sp>
          <p:nvSpPr>
            <p:cNvPr id="10028" name="Google Shape;10028;p84"/>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4"/>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4"/>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4"/>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84"/>
          <p:cNvGrpSpPr/>
          <p:nvPr/>
        </p:nvGrpSpPr>
        <p:grpSpPr>
          <a:xfrm>
            <a:off x="3029961" y="2303099"/>
            <a:ext cx="362991" cy="290018"/>
            <a:chOff x="3049653" y="2321468"/>
            <a:chExt cx="362991" cy="290018"/>
          </a:xfrm>
        </p:grpSpPr>
        <p:sp>
          <p:nvSpPr>
            <p:cNvPr id="10033" name="Google Shape;10033;p84"/>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4"/>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4"/>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4"/>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84"/>
          <p:cNvGrpSpPr/>
          <p:nvPr/>
        </p:nvGrpSpPr>
        <p:grpSpPr>
          <a:xfrm>
            <a:off x="3544551" y="2271534"/>
            <a:ext cx="422342" cy="355243"/>
            <a:chOff x="3564243" y="2289904"/>
            <a:chExt cx="422342" cy="355243"/>
          </a:xfrm>
        </p:grpSpPr>
        <p:sp>
          <p:nvSpPr>
            <p:cNvPr id="10038" name="Google Shape;10038;p84"/>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4"/>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4"/>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4"/>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4"/>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3" name="Google Shape;10043;p84"/>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4" name="Google Shape;10044;p84"/>
          <p:cNvGrpSpPr/>
          <p:nvPr/>
        </p:nvGrpSpPr>
        <p:grpSpPr>
          <a:xfrm>
            <a:off x="4668202" y="2271344"/>
            <a:ext cx="359594" cy="353909"/>
            <a:chOff x="4687894" y="2289713"/>
            <a:chExt cx="359594" cy="353909"/>
          </a:xfrm>
        </p:grpSpPr>
        <p:sp>
          <p:nvSpPr>
            <p:cNvPr id="10045" name="Google Shape;10045;p84"/>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4"/>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4"/>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8" name="Google Shape;10048;p84"/>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84"/>
          <p:cNvGrpSpPr/>
          <p:nvPr/>
        </p:nvGrpSpPr>
        <p:grpSpPr>
          <a:xfrm>
            <a:off x="6352932" y="2289857"/>
            <a:ext cx="263567" cy="317614"/>
            <a:chOff x="6421399" y="2308227"/>
            <a:chExt cx="263567" cy="317614"/>
          </a:xfrm>
        </p:grpSpPr>
        <p:sp>
          <p:nvSpPr>
            <p:cNvPr id="10050" name="Google Shape;10050;p84"/>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4"/>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4"/>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4"/>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84"/>
          <p:cNvGrpSpPr/>
          <p:nvPr/>
        </p:nvGrpSpPr>
        <p:grpSpPr>
          <a:xfrm>
            <a:off x="6850501" y="2277250"/>
            <a:ext cx="360356" cy="343462"/>
            <a:chOff x="6870193" y="2295620"/>
            <a:chExt cx="360356" cy="343462"/>
          </a:xfrm>
        </p:grpSpPr>
        <p:sp>
          <p:nvSpPr>
            <p:cNvPr id="10055" name="Google Shape;10055;p84"/>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4"/>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84"/>
          <p:cNvGrpSpPr/>
          <p:nvPr/>
        </p:nvGrpSpPr>
        <p:grpSpPr>
          <a:xfrm>
            <a:off x="7421773" y="2284490"/>
            <a:ext cx="342192" cy="327140"/>
            <a:chOff x="7441465" y="2302860"/>
            <a:chExt cx="342192" cy="327140"/>
          </a:xfrm>
        </p:grpSpPr>
        <p:sp>
          <p:nvSpPr>
            <p:cNvPr id="10058" name="Google Shape;10058;p84"/>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4"/>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84"/>
          <p:cNvGrpSpPr/>
          <p:nvPr/>
        </p:nvGrpSpPr>
        <p:grpSpPr>
          <a:xfrm>
            <a:off x="7969991" y="2331837"/>
            <a:ext cx="332761" cy="234066"/>
            <a:chOff x="7989683" y="2350207"/>
            <a:chExt cx="332761" cy="234066"/>
          </a:xfrm>
        </p:grpSpPr>
        <p:sp>
          <p:nvSpPr>
            <p:cNvPr id="10061" name="Google Shape;10061;p84"/>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4"/>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4"/>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4"/>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4"/>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4"/>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4"/>
          <p:cNvGrpSpPr/>
          <p:nvPr/>
        </p:nvGrpSpPr>
        <p:grpSpPr>
          <a:xfrm>
            <a:off x="5803602" y="2291381"/>
            <a:ext cx="315327" cy="314978"/>
            <a:chOff x="5823294" y="2309751"/>
            <a:chExt cx="315327" cy="314978"/>
          </a:xfrm>
        </p:grpSpPr>
        <p:sp>
          <p:nvSpPr>
            <p:cNvPr id="10068" name="Google Shape;10068;p84"/>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4"/>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4"/>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4"/>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4"/>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4"/>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4"/>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4"/>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4"/>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4"/>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4"/>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4"/>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4"/>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4"/>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4"/>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4"/>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4"/>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84"/>
          <p:cNvGrpSpPr/>
          <p:nvPr/>
        </p:nvGrpSpPr>
        <p:grpSpPr>
          <a:xfrm>
            <a:off x="2477583" y="2725790"/>
            <a:ext cx="370930" cy="370549"/>
            <a:chOff x="2497275" y="2744159"/>
            <a:chExt cx="370930" cy="370549"/>
          </a:xfrm>
        </p:grpSpPr>
        <p:sp>
          <p:nvSpPr>
            <p:cNvPr id="10086" name="Google Shape;10086;p84"/>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4"/>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4"/>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4"/>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4"/>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4"/>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84"/>
          <p:cNvGrpSpPr/>
          <p:nvPr/>
        </p:nvGrpSpPr>
        <p:grpSpPr>
          <a:xfrm>
            <a:off x="841248" y="2728108"/>
            <a:ext cx="371883" cy="365691"/>
            <a:chOff x="860940" y="2746477"/>
            <a:chExt cx="371883" cy="365691"/>
          </a:xfrm>
        </p:grpSpPr>
        <p:sp>
          <p:nvSpPr>
            <p:cNvPr id="10093" name="Google Shape;10093;p84"/>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4"/>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4"/>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4"/>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4"/>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84"/>
          <p:cNvGrpSpPr/>
          <p:nvPr/>
        </p:nvGrpSpPr>
        <p:grpSpPr>
          <a:xfrm>
            <a:off x="1431144" y="2747889"/>
            <a:ext cx="283985" cy="341080"/>
            <a:chOff x="1493849" y="2775533"/>
            <a:chExt cx="283985" cy="341080"/>
          </a:xfrm>
        </p:grpSpPr>
        <p:sp>
          <p:nvSpPr>
            <p:cNvPr id="10099" name="Google Shape;10099;p84"/>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4"/>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84"/>
          <p:cNvGrpSpPr/>
          <p:nvPr/>
        </p:nvGrpSpPr>
        <p:grpSpPr>
          <a:xfrm>
            <a:off x="1933144" y="2756052"/>
            <a:ext cx="372835" cy="342573"/>
            <a:chOff x="1952836" y="2774422"/>
            <a:chExt cx="372835" cy="342573"/>
          </a:xfrm>
        </p:grpSpPr>
        <p:sp>
          <p:nvSpPr>
            <p:cNvPr id="10102" name="Google Shape;10102;p84"/>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4"/>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4"/>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84"/>
          <p:cNvGrpSpPr/>
          <p:nvPr/>
        </p:nvGrpSpPr>
        <p:grpSpPr>
          <a:xfrm>
            <a:off x="3060224" y="2726107"/>
            <a:ext cx="332729" cy="372518"/>
            <a:chOff x="3079916" y="2744477"/>
            <a:chExt cx="332729" cy="372518"/>
          </a:xfrm>
        </p:grpSpPr>
        <p:sp>
          <p:nvSpPr>
            <p:cNvPr id="10106" name="Google Shape;10106;p84"/>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4"/>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4"/>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84"/>
          <p:cNvGrpSpPr/>
          <p:nvPr/>
        </p:nvGrpSpPr>
        <p:grpSpPr>
          <a:xfrm>
            <a:off x="3600884" y="2727155"/>
            <a:ext cx="336889" cy="355592"/>
            <a:chOff x="3620576" y="2745525"/>
            <a:chExt cx="336889" cy="355592"/>
          </a:xfrm>
        </p:grpSpPr>
        <p:sp>
          <p:nvSpPr>
            <p:cNvPr id="10110" name="Google Shape;10110;p84"/>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4"/>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4"/>
          <p:cNvGrpSpPr/>
          <p:nvPr/>
        </p:nvGrpSpPr>
        <p:grpSpPr>
          <a:xfrm>
            <a:off x="4107123" y="2742334"/>
            <a:ext cx="380393" cy="363118"/>
            <a:chOff x="4126815" y="2760704"/>
            <a:chExt cx="380393" cy="363118"/>
          </a:xfrm>
        </p:grpSpPr>
        <p:sp>
          <p:nvSpPr>
            <p:cNvPr id="10113" name="Google Shape;10113;p84"/>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4"/>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4"/>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4"/>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4"/>
          <p:cNvGrpSpPr/>
          <p:nvPr/>
        </p:nvGrpSpPr>
        <p:grpSpPr>
          <a:xfrm>
            <a:off x="4656294" y="2727314"/>
            <a:ext cx="381346" cy="368644"/>
            <a:chOff x="4675986" y="2745684"/>
            <a:chExt cx="381346" cy="368644"/>
          </a:xfrm>
        </p:grpSpPr>
        <p:sp>
          <p:nvSpPr>
            <p:cNvPr id="10118" name="Google Shape;10118;p84"/>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4"/>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84"/>
          <p:cNvGrpSpPr/>
          <p:nvPr/>
        </p:nvGrpSpPr>
        <p:grpSpPr>
          <a:xfrm>
            <a:off x="5200924" y="2772692"/>
            <a:ext cx="373185" cy="302466"/>
            <a:chOff x="5220616" y="2791061"/>
            <a:chExt cx="373185" cy="302466"/>
          </a:xfrm>
        </p:grpSpPr>
        <p:sp>
          <p:nvSpPr>
            <p:cNvPr id="10121" name="Google Shape;10121;p84"/>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4"/>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4"/>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4"/>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4"/>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4"/>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4"/>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4"/>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4"/>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4"/>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4"/>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4"/>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4"/>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4"/>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4"/>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4"/>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4"/>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4"/>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84"/>
          <p:cNvGrpSpPr/>
          <p:nvPr/>
        </p:nvGrpSpPr>
        <p:grpSpPr>
          <a:xfrm>
            <a:off x="5768969" y="2754147"/>
            <a:ext cx="284366" cy="344097"/>
            <a:chOff x="5864861" y="2772517"/>
            <a:chExt cx="284366" cy="344097"/>
          </a:xfrm>
        </p:grpSpPr>
        <p:sp>
          <p:nvSpPr>
            <p:cNvPr id="10140" name="Google Shape;10140;p84"/>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4"/>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4"/>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4"/>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4"/>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4"/>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84"/>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84"/>
          <p:cNvGrpSpPr/>
          <p:nvPr/>
        </p:nvGrpSpPr>
        <p:grpSpPr>
          <a:xfrm>
            <a:off x="6954467" y="2771168"/>
            <a:ext cx="255247" cy="327458"/>
            <a:chOff x="6974158" y="2789537"/>
            <a:chExt cx="255247" cy="327458"/>
          </a:xfrm>
        </p:grpSpPr>
        <p:sp>
          <p:nvSpPr>
            <p:cNvPr id="10148" name="Google Shape;10148;p8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84"/>
          <p:cNvGrpSpPr/>
          <p:nvPr/>
        </p:nvGrpSpPr>
        <p:grpSpPr>
          <a:xfrm>
            <a:off x="7511005" y="2771930"/>
            <a:ext cx="244291" cy="326314"/>
            <a:chOff x="7530697" y="2790299"/>
            <a:chExt cx="244291" cy="326314"/>
          </a:xfrm>
        </p:grpSpPr>
        <p:sp>
          <p:nvSpPr>
            <p:cNvPr id="10155" name="Google Shape;10155;p8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84"/>
          <p:cNvGrpSpPr/>
          <p:nvPr/>
        </p:nvGrpSpPr>
        <p:grpSpPr>
          <a:xfrm>
            <a:off x="7968499" y="2813878"/>
            <a:ext cx="332348" cy="283985"/>
            <a:chOff x="7988191" y="2832248"/>
            <a:chExt cx="332348" cy="283985"/>
          </a:xfrm>
        </p:grpSpPr>
        <p:sp>
          <p:nvSpPr>
            <p:cNvPr id="10162" name="Google Shape;10162;p84"/>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4"/>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4"/>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5" name="Google Shape;10165;p84"/>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6" name="Google Shape;10166;p84"/>
          <p:cNvGrpSpPr/>
          <p:nvPr/>
        </p:nvGrpSpPr>
        <p:grpSpPr>
          <a:xfrm>
            <a:off x="3568748" y="3239998"/>
            <a:ext cx="364484" cy="262423"/>
            <a:chOff x="3588440" y="3258368"/>
            <a:chExt cx="364484" cy="262423"/>
          </a:xfrm>
        </p:grpSpPr>
        <p:sp>
          <p:nvSpPr>
            <p:cNvPr id="10167" name="Google Shape;10167;p84"/>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4"/>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4"/>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4"/>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4"/>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4"/>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3" name="Google Shape;10173;p84"/>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4" name="Google Shape;10174;p84"/>
          <p:cNvGrpSpPr/>
          <p:nvPr/>
        </p:nvGrpSpPr>
        <p:grpSpPr>
          <a:xfrm>
            <a:off x="5746125" y="3209355"/>
            <a:ext cx="364865" cy="324822"/>
            <a:chOff x="5765817" y="3227724"/>
            <a:chExt cx="364865" cy="324822"/>
          </a:xfrm>
        </p:grpSpPr>
        <p:sp>
          <p:nvSpPr>
            <p:cNvPr id="10175" name="Google Shape;10175;p84"/>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4"/>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4"/>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84"/>
          <p:cNvGrpSpPr/>
          <p:nvPr/>
        </p:nvGrpSpPr>
        <p:grpSpPr>
          <a:xfrm>
            <a:off x="6208891" y="3219294"/>
            <a:ext cx="446539" cy="303895"/>
            <a:chOff x="6228583" y="3237664"/>
            <a:chExt cx="446539" cy="303895"/>
          </a:xfrm>
        </p:grpSpPr>
        <p:sp>
          <p:nvSpPr>
            <p:cNvPr id="10179" name="Google Shape;10179;p84"/>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4"/>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4"/>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4"/>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4"/>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4"/>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4"/>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4"/>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4"/>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4"/>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4"/>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4"/>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4"/>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4"/>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4"/>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4"/>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4"/>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84"/>
          <p:cNvGrpSpPr/>
          <p:nvPr/>
        </p:nvGrpSpPr>
        <p:grpSpPr>
          <a:xfrm>
            <a:off x="846170" y="3188936"/>
            <a:ext cx="364484" cy="364897"/>
            <a:chOff x="865862" y="3207306"/>
            <a:chExt cx="364484" cy="364897"/>
          </a:xfrm>
        </p:grpSpPr>
        <p:sp>
          <p:nvSpPr>
            <p:cNvPr id="10197" name="Google Shape;10197;p84"/>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4"/>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4"/>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4"/>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4"/>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4"/>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4"/>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4"/>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4"/>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4"/>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4"/>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4"/>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4"/>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4"/>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84"/>
          <p:cNvGrpSpPr/>
          <p:nvPr/>
        </p:nvGrpSpPr>
        <p:grpSpPr>
          <a:xfrm>
            <a:off x="1384925" y="3208593"/>
            <a:ext cx="370168" cy="325965"/>
            <a:chOff x="1404617" y="3226962"/>
            <a:chExt cx="370168" cy="325965"/>
          </a:xfrm>
        </p:grpSpPr>
        <p:sp>
          <p:nvSpPr>
            <p:cNvPr id="10212" name="Google Shape;10212;p8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84"/>
          <p:cNvGrpSpPr/>
          <p:nvPr/>
        </p:nvGrpSpPr>
        <p:grpSpPr>
          <a:xfrm>
            <a:off x="1933711" y="3197724"/>
            <a:ext cx="366389" cy="354481"/>
            <a:chOff x="1954741" y="3212419"/>
            <a:chExt cx="366389" cy="354481"/>
          </a:xfrm>
        </p:grpSpPr>
        <p:sp>
          <p:nvSpPr>
            <p:cNvPr id="10222" name="Google Shape;10222;p84"/>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4"/>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4"/>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4"/>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4"/>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4"/>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4"/>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84"/>
          <p:cNvGrpSpPr/>
          <p:nvPr/>
        </p:nvGrpSpPr>
        <p:grpSpPr>
          <a:xfrm>
            <a:off x="3023547" y="3197256"/>
            <a:ext cx="366008" cy="348670"/>
            <a:chOff x="3043239" y="3215626"/>
            <a:chExt cx="366008" cy="348670"/>
          </a:xfrm>
        </p:grpSpPr>
        <p:sp>
          <p:nvSpPr>
            <p:cNvPr id="10230" name="Google Shape;10230;p84"/>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4"/>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84"/>
          <p:cNvGrpSpPr/>
          <p:nvPr/>
        </p:nvGrpSpPr>
        <p:grpSpPr>
          <a:xfrm>
            <a:off x="4198641" y="3166613"/>
            <a:ext cx="209107" cy="383442"/>
            <a:chOff x="4218333" y="3184982"/>
            <a:chExt cx="209107" cy="383442"/>
          </a:xfrm>
        </p:grpSpPr>
        <p:sp>
          <p:nvSpPr>
            <p:cNvPr id="10233" name="Google Shape;10233;p84"/>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4"/>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5" name="Google Shape;10235;p84"/>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6" name="Google Shape;10236;p84"/>
          <p:cNvGrpSpPr/>
          <p:nvPr/>
        </p:nvGrpSpPr>
        <p:grpSpPr>
          <a:xfrm>
            <a:off x="6876953" y="3197637"/>
            <a:ext cx="322917" cy="347876"/>
            <a:chOff x="6896644" y="3216007"/>
            <a:chExt cx="322917" cy="347876"/>
          </a:xfrm>
        </p:grpSpPr>
        <p:sp>
          <p:nvSpPr>
            <p:cNvPr id="10237" name="Google Shape;10237;p84"/>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4"/>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4"/>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4"/>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4"/>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4"/>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4"/>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84"/>
          <p:cNvGrpSpPr/>
          <p:nvPr/>
        </p:nvGrpSpPr>
        <p:grpSpPr>
          <a:xfrm>
            <a:off x="7409674" y="3204814"/>
            <a:ext cx="334634" cy="333904"/>
            <a:chOff x="7429366" y="3223183"/>
            <a:chExt cx="334634" cy="333904"/>
          </a:xfrm>
        </p:grpSpPr>
        <p:sp>
          <p:nvSpPr>
            <p:cNvPr id="10245" name="Google Shape;10245;p84"/>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4"/>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7" name="Google Shape;10247;p84"/>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84"/>
          <p:cNvGrpSpPr/>
          <p:nvPr/>
        </p:nvGrpSpPr>
        <p:grpSpPr>
          <a:xfrm>
            <a:off x="5196764" y="3707114"/>
            <a:ext cx="356196" cy="265631"/>
            <a:chOff x="5216456" y="3725484"/>
            <a:chExt cx="356196" cy="265631"/>
          </a:xfrm>
        </p:grpSpPr>
        <p:sp>
          <p:nvSpPr>
            <p:cNvPr id="10249" name="Google Shape;10249;p8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84"/>
          <p:cNvGrpSpPr/>
          <p:nvPr/>
        </p:nvGrpSpPr>
        <p:grpSpPr>
          <a:xfrm>
            <a:off x="6829701" y="3715625"/>
            <a:ext cx="355053" cy="248038"/>
            <a:chOff x="6849393" y="3733994"/>
            <a:chExt cx="355053" cy="248038"/>
          </a:xfrm>
        </p:grpSpPr>
        <p:sp>
          <p:nvSpPr>
            <p:cNvPr id="10252" name="Google Shape;10252;p84"/>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4"/>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4"/>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4"/>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4"/>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84"/>
          <p:cNvGrpSpPr/>
          <p:nvPr/>
        </p:nvGrpSpPr>
        <p:grpSpPr>
          <a:xfrm>
            <a:off x="7899305" y="3696318"/>
            <a:ext cx="392111" cy="280206"/>
            <a:chOff x="7918997" y="3714687"/>
            <a:chExt cx="392111" cy="280206"/>
          </a:xfrm>
        </p:grpSpPr>
        <p:sp>
          <p:nvSpPr>
            <p:cNvPr id="10258" name="Google Shape;10258;p84"/>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4"/>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4"/>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4"/>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4"/>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3" name="Google Shape;10263;p84"/>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4" name="Google Shape;10264;p84"/>
          <p:cNvGrpSpPr/>
          <p:nvPr/>
        </p:nvGrpSpPr>
        <p:grpSpPr>
          <a:xfrm>
            <a:off x="1389085" y="3662594"/>
            <a:ext cx="357720" cy="355148"/>
            <a:chOff x="1408777" y="3680964"/>
            <a:chExt cx="357720" cy="355148"/>
          </a:xfrm>
        </p:grpSpPr>
        <p:sp>
          <p:nvSpPr>
            <p:cNvPr id="10265" name="Google Shape;10265;p8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84"/>
          <p:cNvGrpSpPr/>
          <p:nvPr/>
        </p:nvGrpSpPr>
        <p:grpSpPr>
          <a:xfrm>
            <a:off x="1933144" y="3662594"/>
            <a:ext cx="357720" cy="355148"/>
            <a:chOff x="1952836" y="3680964"/>
            <a:chExt cx="357720" cy="355148"/>
          </a:xfrm>
        </p:grpSpPr>
        <p:sp>
          <p:nvSpPr>
            <p:cNvPr id="10271" name="Google Shape;10271;p84"/>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4"/>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4"/>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4"/>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4"/>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84"/>
          <p:cNvGrpSpPr/>
          <p:nvPr/>
        </p:nvGrpSpPr>
        <p:grpSpPr>
          <a:xfrm>
            <a:off x="2477202" y="3662594"/>
            <a:ext cx="357720" cy="355148"/>
            <a:chOff x="2496894" y="3680964"/>
            <a:chExt cx="357720" cy="355148"/>
          </a:xfrm>
        </p:grpSpPr>
        <p:sp>
          <p:nvSpPr>
            <p:cNvPr id="10277" name="Google Shape;10277;p84"/>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4"/>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4"/>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4"/>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4"/>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84"/>
          <p:cNvGrpSpPr/>
          <p:nvPr/>
        </p:nvGrpSpPr>
        <p:grpSpPr>
          <a:xfrm>
            <a:off x="3021292" y="3662689"/>
            <a:ext cx="356164" cy="355815"/>
            <a:chOff x="3040984" y="3681059"/>
            <a:chExt cx="356164" cy="355815"/>
          </a:xfrm>
        </p:grpSpPr>
        <p:sp>
          <p:nvSpPr>
            <p:cNvPr id="10283" name="Google Shape;10283;p84"/>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4"/>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4"/>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84"/>
          <p:cNvGrpSpPr/>
          <p:nvPr/>
        </p:nvGrpSpPr>
        <p:grpSpPr>
          <a:xfrm>
            <a:off x="3564589" y="3680821"/>
            <a:ext cx="358069" cy="317995"/>
            <a:chOff x="3584280" y="3699191"/>
            <a:chExt cx="358069" cy="317995"/>
          </a:xfrm>
        </p:grpSpPr>
        <p:sp>
          <p:nvSpPr>
            <p:cNvPr id="10287" name="Google Shape;10287;p8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84"/>
          <p:cNvGrpSpPr/>
          <p:nvPr/>
        </p:nvGrpSpPr>
        <p:grpSpPr>
          <a:xfrm>
            <a:off x="4109790" y="3662689"/>
            <a:ext cx="355402" cy="354291"/>
            <a:chOff x="4129482" y="3681059"/>
            <a:chExt cx="355402" cy="354291"/>
          </a:xfrm>
        </p:grpSpPr>
        <p:sp>
          <p:nvSpPr>
            <p:cNvPr id="10292" name="Google Shape;10292;p84"/>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4"/>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4"/>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4"/>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84"/>
          <p:cNvGrpSpPr/>
          <p:nvPr/>
        </p:nvGrpSpPr>
        <p:grpSpPr>
          <a:xfrm>
            <a:off x="4653849" y="3661927"/>
            <a:ext cx="355434" cy="355815"/>
            <a:chOff x="4673540" y="3680297"/>
            <a:chExt cx="355434" cy="355815"/>
          </a:xfrm>
        </p:grpSpPr>
        <p:sp>
          <p:nvSpPr>
            <p:cNvPr id="10297" name="Google Shape;10297;p84"/>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4"/>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4"/>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84"/>
          <p:cNvGrpSpPr/>
          <p:nvPr/>
        </p:nvGrpSpPr>
        <p:grpSpPr>
          <a:xfrm>
            <a:off x="5759716" y="3680821"/>
            <a:ext cx="317645" cy="318757"/>
            <a:chOff x="5779408" y="3699191"/>
            <a:chExt cx="317645" cy="318757"/>
          </a:xfrm>
        </p:grpSpPr>
        <p:sp>
          <p:nvSpPr>
            <p:cNvPr id="10301" name="Google Shape;10301;p8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3" name="Google Shape;10303;p84"/>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4" name="Google Shape;10304;p84"/>
          <p:cNvGrpSpPr/>
          <p:nvPr/>
        </p:nvGrpSpPr>
        <p:grpSpPr>
          <a:xfrm>
            <a:off x="7370743" y="3662499"/>
            <a:ext cx="372073" cy="355243"/>
            <a:chOff x="7390435" y="3680868"/>
            <a:chExt cx="372073" cy="355243"/>
          </a:xfrm>
        </p:grpSpPr>
        <p:sp>
          <p:nvSpPr>
            <p:cNvPr id="10305" name="Google Shape;10305;p84"/>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4"/>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4"/>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4"/>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4"/>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4"/>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4"/>
          <p:cNvGrpSpPr/>
          <p:nvPr/>
        </p:nvGrpSpPr>
        <p:grpSpPr>
          <a:xfrm>
            <a:off x="1392301" y="4119346"/>
            <a:ext cx="374709" cy="374010"/>
            <a:chOff x="1421638" y="4125629"/>
            <a:chExt cx="374709" cy="374010"/>
          </a:xfrm>
        </p:grpSpPr>
        <p:sp>
          <p:nvSpPr>
            <p:cNvPr id="10312" name="Google Shape;10312;p84"/>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4"/>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84"/>
          <p:cNvGrpSpPr/>
          <p:nvPr/>
        </p:nvGrpSpPr>
        <p:grpSpPr>
          <a:xfrm>
            <a:off x="1943917" y="4135255"/>
            <a:ext cx="357720" cy="342192"/>
            <a:chOff x="1973254" y="4156304"/>
            <a:chExt cx="357720" cy="342192"/>
          </a:xfrm>
        </p:grpSpPr>
        <p:sp>
          <p:nvSpPr>
            <p:cNvPr id="10315" name="Google Shape;10315;p84"/>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4"/>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4"/>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4"/>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4"/>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4"/>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4"/>
          <p:cNvGrpSpPr/>
          <p:nvPr/>
        </p:nvGrpSpPr>
        <p:grpSpPr>
          <a:xfrm>
            <a:off x="2494422" y="4136192"/>
            <a:ext cx="341049" cy="340318"/>
            <a:chOff x="2523759" y="4135505"/>
            <a:chExt cx="341049" cy="340318"/>
          </a:xfrm>
        </p:grpSpPr>
        <p:sp>
          <p:nvSpPr>
            <p:cNvPr id="10322" name="Google Shape;10322;p84"/>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4"/>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84"/>
          <p:cNvGrpSpPr/>
          <p:nvPr/>
        </p:nvGrpSpPr>
        <p:grpSpPr>
          <a:xfrm>
            <a:off x="3011266" y="4131175"/>
            <a:ext cx="392079" cy="350353"/>
            <a:chOff x="3040603" y="4130360"/>
            <a:chExt cx="392079" cy="350353"/>
          </a:xfrm>
        </p:grpSpPr>
        <p:sp>
          <p:nvSpPr>
            <p:cNvPr id="10325" name="Google Shape;10325;p84"/>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4"/>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4"/>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4"/>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4"/>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4"/>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4"/>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4"/>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4"/>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4"/>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84"/>
          <p:cNvGrpSpPr/>
          <p:nvPr/>
        </p:nvGrpSpPr>
        <p:grpSpPr>
          <a:xfrm>
            <a:off x="3632807" y="4136192"/>
            <a:ext cx="232955" cy="340318"/>
            <a:chOff x="3662144" y="4135505"/>
            <a:chExt cx="232955" cy="340318"/>
          </a:xfrm>
        </p:grpSpPr>
        <p:sp>
          <p:nvSpPr>
            <p:cNvPr id="10336" name="Google Shape;10336;p84"/>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4"/>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4"/>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4"/>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84"/>
          <p:cNvGrpSpPr/>
          <p:nvPr/>
        </p:nvGrpSpPr>
        <p:grpSpPr>
          <a:xfrm>
            <a:off x="4119801" y="4122029"/>
            <a:ext cx="344065" cy="368644"/>
            <a:chOff x="4149138" y="4121151"/>
            <a:chExt cx="344065" cy="368644"/>
          </a:xfrm>
        </p:grpSpPr>
        <p:sp>
          <p:nvSpPr>
            <p:cNvPr id="10341" name="Google Shape;10341;p84"/>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4"/>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4"/>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4"/>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4"/>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4"/>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4"/>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4"/>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4"/>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4"/>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4"/>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4"/>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84"/>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84"/>
          <p:cNvGrpSpPr/>
          <p:nvPr/>
        </p:nvGrpSpPr>
        <p:grpSpPr>
          <a:xfrm>
            <a:off x="5176925" y="4174949"/>
            <a:ext cx="397763" cy="262804"/>
            <a:chOff x="5206262" y="4174817"/>
            <a:chExt cx="397763" cy="262804"/>
          </a:xfrm>
        </p:grpSpPr>
        <p:sp>
          <p:nvSpPr>
            <p:cNvPr id="10355" name="Google Shape;10355;p84"/>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4"/>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4"/>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4"/>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4"/>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4"/>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4"/>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84"/>
          <p:cNvGrpSpPr/>
          <p:nvPr/>
        </p:nvGrpSpPr>
        <p:grpSpPr>
          <a:xfrm>
            <a:off x="5698279" y="4161342"/>
            <a:ext cx="440505" cy="290018"/>
            <a:chOff x="5727616" y="4204699"/>
            <a:chExt cx="440505" cy="290018"/>
          </a:xfrm>
        </p:grpSpPr>
        <p:sp>
          <p:nvSpPr>
            <p:cNvPr id="10363" name="Google Shape;10363;p84"/>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4"/>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4"/>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4"/>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4"/>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4"/>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4"/>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4"/>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4"/>
          <p:cNvGrpSpPr/>
          <p:nvPr/>
        </p:nvGrpSpPr>
        <p:grpSpPr>
          <a:xfrm>
            <a:off x="6380726" y="4124093"/>
            <a:ext cx="159950" cy="364516"/>
            <a:chOff x="6410063" y="4135124"/>
            <a:chExt cx="159950" cy="364516"/>
          </a:xfrm>
        </p:grpSpPr>
        <p:sp>
          <p:nvSpPr>
            <p:cNvPr id="10372" name="Google Shape;10372;p84"/>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4"/>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4"/>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4"/>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84"/>
          <p:cNvGrpSpPr/>
          <p:nvPr/>
        </p:nvGrpSpPr>
        <p:grpSpPr>
          <a:xfrm>
            <a:off x="6641065" y="4124284"/>
            <a:ext cx="214378" cy="364135"/>
            <a:chOff x="6924652" y="4135505"/>
            <a:chExt cx="214378" cy="364135"/>
          </a:xfrm>
        </p:grpSpPr>
        <p:sp>
          <p:nvSpPr>
            <p:cNvPr id="10377" name="Google Shape;10377;p84"/>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4"/>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4"/>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4"/>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1" name="Google Shape;10381;p84"/>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0382" name="Google Shape;10382;p8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0383" name="Google Shape;10383;p84"/>
          <p:cNvGrpSpPr/>
          <p:nvPr/>
        </p:nvGrpSpPr>
        <p:grpSpPr>
          <a:xfrm>
            <a:off x="841240" y="4119220"/>
            <a:ext cx="374177" cy="374263"/>
            <a:chOff x="775325" y="4143525"/>
            <a:chExt cx="468776" cy="468884"/>
          </a:xfrm>
        </p:grpSpPr>
        <p:sp>
          <p:nvSpPr>
            <p:cNvPr id="10384" name="Google Shape;10384;p84"/>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4"/>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4"/>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4"/>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84"/>
          <p:cNvGrpSpPr/>
          <p:nvPr/>
        </p:nvGrpSpPr>
        <p:grpSpPr>
          <a:xfrm>
            <a:off x="7015917" y="4114633"/>
            <a:ext cx="219464" cy="383437"/>
            <a:chOff x="1426400" y="1814750"/>
            <a:chExt cx="407850" cy="712575"/>
          </a:xfrm>
        </p:grpSpPr>
        <p:sp>
          <p:nvSpPr>
            <p:cNvPr id="10389" name="Google Shape;10389;p84"/>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4"/>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4"/>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84"/>
          <p:cNvGrpSpPr/>
          <p:nvPr/>
        </p:nvGrpSpPr>
        <p:grpSpPr>
          <a:xfrm>
            <a:off x="7391519" y="4149408"/>
            <a:ext cx="313833" cy="313887"/>
            <a:chOff x="1910075" y="2021700"/>
            <a:chExt cx="583225" cy="583325"/>
          </a:xfrm>
        </p:grpSpPr>
        <p:sp>
          <p:nvSpPr>
            <p:cNvPr id="10393" name="Google Shape;10393;p84"/>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4"/>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4"/>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84"/>
          <p:cNvGrpSpPr/>
          <p:nvPr/>
        </p:nvGrpSpPr>
        <p:grpSpPr>
          <a:xfrm>
            <a:off x="7861486" y="4189187"/>
            <a:ext cx="441255" cy="234329"/>
            <a:chOff x="2749275" y="2099575"/>
            <a:chExt cx="820025" cy="435475"/>
          </a:xfrm>
        </p:grpSpPr>
        <p:sp>
          <p:nvSpPr>
            <p:cNvPr id="10397" name="Google Shape;10397;p84"/>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4"/>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4"/>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4"/>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0404"/>
        <p:cNvGrpSpPr/>
        <p:nvPr/>
      </p:nvGrpSpPr>
      <p:grpSpPr>
        <a:xfrm>
          <a:off x="0" y="0"/>
          <a:ext cx="0" cy="0"/>
          <a:chOff x="0" y="0"/>
          <a:chExt cx="0" cy="0"/>
        </a:xfrm>
      </p:grpSpPr>
      <p:grpSp>
        <p:nvGrpSpPr>
          <p:cNvPr id="10405" name="Google Shape;10405;p85"/>
          <p:cNvGrpSpPr/>
          <p:nvPr/>
        </p:nvGrpSpPr>
        <p:grpSpPr>
          <a:xfrm>
            <a:off x="1989449" y="4101269"/>
            <a:ext cx="374774" cy="346073"/>
            <a:chOff x="1989449" y="4282269"/>
            <a:chExt cx="374774" cy="346073"/>
          </a:xfrm>
        </p:grpSpPr>
        <p:sp>
          <p:nvSpPr>
            <p:cNvPr id="10406" name="Google Shape;10406;p85"/>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5"/>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5"/>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5"/>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5"/>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85"/>
          <p:cNvGrpSpPr/>
          <p:nvPr/>
        </p:nvGrpSpPr>
        <p:grpSpPr>
          <a:xfrm>
            <a:off x="2487439" y="4099740"/>
            <a:ext cx="198775" cy="348972"/>
            <a:chOff x="2487439" y="4280740"/>
            <a:chExt cx="198775" cy="348972"/>
          </a:xfrm>
        </p:grpSpPr>
        <p:sp>
          <p:nvSpPr>
            <p:cNvPr id="10412" name="Google Shape;10412;p85"/>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5"/>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5"/>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5"/>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85"/>
          <p:cNvGrpSpPr/>
          <p:nvPr/>
        </p:nvGrpSpPr>
        <p:grpSpPr>
          <a:xfrm>
            <a:off x="2810958" y="4092923"/>
            <a:ext cx="353145" cy="361873"/>
            <a:chOff x="2810958" y="4273923"/>
            <a:chExt cx="353145" cy="361873"/>
          </a:xfrm>
        </p:grpSpPr>
        <p:sp>
          <p:nvSpPr>
            <p:cNvPr id="10417" name="Google Shape;10417;p85"/>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5"/>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5"/>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5"/>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5"/>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5"/>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5"/>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85"/>
          <p:cNvGrpSpPr/>
          <p:nvPr/>
        </p:nvGrpSpPr>
        <p:grpSpPr>
          <a:xfrm>
            <a:off x="6275635" y="4101651"/>
            <a:ext cx="209383" cy="366778"/>
            <a:chOff x="6275635" y="4282651"/>
            <a:chExt cx="209383" cy="366778"/>
          </a:xfrm>
        </p:grpSpPr>
        <p:sp>
          <p:nvSpPr>
            <p:cNvPr id="10425" name="Google Shape;10425;p85"/>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5"/>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85"/>
          <p:cNvGrpSpPr/>
          <p:nvPr/>
        </p:nvGrpSpPr>
        <p:grpSpPr>
          <a:xfrm>
            <a:off x="6701186" y="4102033"/>
            <a:ext cx="280292" cy="366396"/>
            <a:chOff x="6701186" y="4283033"/>
            <a:chExt cx="280292" cy="366396"/>
          </a:xfrm>
        </p:grpSpPr>
        <p:sp>
          <p:nvSpPr>
            <p:cNvPr id="10428" name="Google Shape;10428;p85"/>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5"/>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85"/>
          <p:cNvGrpSpPr/>
          <p:nvPr/>
        </p:nvGrpSpPr>
        <p:grpSpPr>
          <a:xfrm>
            <a:off x="2609571" y="3643958"/>
            <a:ext cx="373627" cy="347347"/>
            <a:chOff x="2609571" y="3824958"/>
            <a:chExt cx="373627" cy="347347"/>
          </a:xfrm>
        </p:grpSpPr>
        <p:sp>
          <p:nvSpPr>
            <p:cNvPr id="10431" name="Google Shape;10431;p85"/>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5"/>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3" name="Google Shape;10433;p85"/>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4" name="Google Shape;10434;p85"/>
          <p:cNvGrpSpPr/>
          <p:nvPr/>
        </p:nvGrpSpPr>
        <p:grpSpPr>
          <a:xfrm>
            <a:off x="916127" y="3626056"/>
            <a:ext cx="221902" cy="380795"/>
            <a:chOff x="916127" y="3807056"/>
            <a:chExt cx="221902" cy="380795"/>
          </a:xfrm>
        </p:grpSpPr>
        <p:sp>
          <p:nvSpPr>
            <p:cNvPr id="10435" name="Google Shape;10435;p85"/>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5"/>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5"/>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5"/>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9" name="Google Shape;10439;p85"/>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5"/>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1" name="Google Shape;10441;p85"/>
          <p:cNvGrpSpPr/>
          <p:nvPr/>
        </p:nvGrpSpPr>
        <p:grpSpPr>
          <a:xfrm>
            <a:off x="3513010" y="3635134"/>
            <a:ext cx="362223" cy="361108"/>
            <a:chOff x="3513010" y="3816134"/>
            <a:chExt cx="362223" cy="361108"/>
          </a:xfrm>
        </p:grpSpPr>
        <p:sp>
          <p:nvSpPr>
            <p:cNvPr id="10442" name="Google Shape;10442;p85"/>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5"/>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5"/>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5"/>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85"/>
          <p:cNvGrpSpPr/>
          <p:nvPr/>
        </p:nvGrpSpPr>
        <p:grpSpPr>
          <a:xfrm>
            <a:off x="3950316" y="3639307"/>
            <a:ext cx="369805" cy="353782"/>
            <a:chOff x="3950316" y="3820307"/>
            <a:chExt cx="369805" cy="353782"/>
          </a:xfrm>
        </p:grpSpPr>
        <p:sp>
          <p:nvSpPr>
            <p:cNvPr id="10447" name="Google Shape;10447;p85"/>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5"/>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5"/>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5"/>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85"/>
          <p:cNvGrpSpPr/>
          <p:nvPr/>
        </p:nvGrpSpPr>
        <p:grpSpPr>
          <a:xfrm>
            <a:off x="1761909" y="3630961"/>
            <a:ext cx="307974" cy="371716"/>
            <a:chOff x="1761909" y="3811961"/>
            <a:chExt cx="307974" cy="371716"/>
          </a:xfrm>
        </p:grpSpPr>
        <p:sp>
          <p:nvSpPr>
            <p:cNvPr id="10452" name="Google Shape;10452;p85"/>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5"/>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5"/>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5"/>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5"/>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5"/>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5"/>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5"/>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5"/>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5"/>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85"/>
          <p:cNvGrpSpPr/>
          <p:nvPr/>
        </p:nvGrpSpPr>
        <p:grpSpPr>
          <a:xfrm>
            <a:off x="5373342" y="3627935"/>
            <a:ext cx="231395" cy="353145"/>
            <a:chOff x="5373342" y="3808935"/>
            <a:chExt cx="231395" cy="353145"/>
          </a:xfrm>
        </p:grpSpPr>
        <p:sp>
          <p:nvSpPr>
            <p:cNvPr id="10463" name="Google Shape;10463;p85"/>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5"/>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5"/>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2" name="Google Shape;10472;p85"/>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3" name="Google Shape;10473;p85"/>
          <p:cNvGrpSpPr/>
          <p:nvPr/>
        </p:nvGrpSpPr>
        <p:grpSpPr>
          <a:xfrm>
            <a:off x="5833775" y="3628445"/>
            <a:ext cx="235185" cy="352253"/>
            <a:chOff x="5833775" y="3809445"/>
            <a:chExt cx="235185" cy="352253"/>
          </a:xfrm>
        </p:grpSpPr>
        <p:sp>
          <p:nvSpPr>
            <p:cNvPr id="10474" name="Google Shape;10474;p85"/>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5"/>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5"/>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85"/>
          <p:cNvGrpSpPr/>
          <p:nvPr/>
        </p:nvGrpSpPr>
        <p:grpSpPr>
          <a:xfrm>
            <a:off x="4942472" y="3628318"/>
            <a:ext cx="238976" cy="352762"/>
            <a:chOff x="4942472" y="3809318"/>
            <a:chExt cx="238976" cy="352762"/>
          </a:xfrm>
        </p:grpSpPr>
        <p:sp>
          <p:nvSpPr>
            <p:cNvPr id="10478" name="Google Shape;10478;p85"/>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85"/>
          <p:cNvGrpSpPr/>
          <p:nvPr/>
        </p:nvGrpSpPr>
        <p:grpSpPr>
          <a:xfrm>
            <a:off x="6266525" y="3626788"/>
            <a:ext cx="260223" cy="353527"/>
            <a:chOff x="6266525" y="3807788"/>
            <a:chExt cx="260223" cy="353527"/>
          </a:xfrm>
        </p:grpSpPr>
        <p:sp>
          <p:nvSpPr>
            <p:cNvPr id="10486" name="Google Shape;10486;p85"/>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5"/>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0" name="Google Shape;10490;p85"/>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1" name="Google Shape;10491;p85"/>
          <p:cNvGrpSpPr/>
          <p:nvPr/>
        </p:nvGrpSpPr>
        <p:grpSpPr>
          <a:xfrm>
            <a:off x="7184363" y="3628604"/>
            <a:ext cx="202184" cy="352762"/>
            <a:chOff x="7184363" y="3809604"/>
            <a:chExt cx="202184" cy="352762"/>
          </a:xfrm>
        </p:grpSpPr>
        <p:sp>
          <p:nvSpPr>
            <p:cNvPr id="10492" name="Google Shape;10492;p85"/>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85"/>
          <p:cNvGrpSpPr/>
          <p:nvPr/>
        </p:nvGrpSpPr>
        <p:grpSpPr>
          <a:xfrm>
            <a:off x="7571624" y="3627935"/>
            <a:ext cx="292047" cy="352762"/>
            <a:chOff x="7571624" y="3808935"/>
            <a:chExt cx="292047" cy="352762"/>
          </a:xfrm>
        </p:grpSpPr>
        <p:sp>
          <p:nvSpPr>
            <p:cNvPr id="10495" name="Google Shape;10495;p85"/>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5"/>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5"/>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85"/>
          <p:cNvGrpSpPr/>
          <p:nvPr/>
        </p:nvGrpSpPr>
        <p:grpSpPr>
          <a:xfrm>
            <a:off x="2174559" y="3175116"/>
            <a:ext cx="364135" cy="359930"/>
            <a:chOff x="2174559" y="3356116"/>
            <a:chExt cx="364135" cy="359930"/>
          </a:xfrm>
        </p:grpSpPr>
        <p:sp>
          <p:nvSpPr>
            <p:cNvPr id="10502" name="Google Shape;10502;p85"/>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85"/>
          <p:cNvGrpSpPr/>
          <p:nvPr/>
        </p:nvGrpSpPr>
        <p:grpSpPr>
          <a:xfrm>
            <a:off x="1731934" y="3174639"/>
            <a:ext cx="368371" cy="361554"/>
            <a:chOff x="1731934" y="3355639"/>
            <a:chExt cx="368371" cy="361554"/>
          </a:xfrm>
        </p:grpSpPr>
        <p:sp>
          <p:nvSpPr>
            <p:cNvPr id="10505" name="Google Shape;10505;p85"/>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85"/>
          <p:cNvGrpSpPr/>
          <p:nvPr/>
        </p:nvGrpSpPr>
        <p:grpSpPr>
          <a:xfrm>
            <a:off x="3990517" y="3173173"/>
            <a:ext cx="279559" cy="363402"/>
            <a:chOff x="3990517" y="3354173"/>
            <a:chExt cx="279559" cy="363402"/>
          </a:xfrm>
        </p:grpSpPr>
        <p:sp>
          <p:nvSpPr>
            <p:cNvPr id="10508" name="Google Shape;10508;p85"/>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5"/>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85"/>
          <p:cNvGrpSpPr/>
          <p:nvPr/>
        </p:nvGrpSpPr>
        <p:grpSpPr>
          <a:xfrm>
            <a:off x="3497847" y="3236374"/>
            <a:ext cx="379680" cy="237606"/>
            <a:chOff x="3497847" y="3417374"/>
            <a:chExt cx="379680" cy="237606"/>
          </a:xfrm>
        </p:grpSpPr>
        <p:sp>
          <p:nvSpPr>
            <p:cNvPr id="10512" name="Google Shape;10512;p85"/>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85"/>
          <p:cNvGrpSpPr/>
          <p:nvPr/>
        </p:nvGrpSpPr>
        <p:grpSpPr>
          <a:xfrm>
            <a:off x="2612597" y="3186075"/>
            <a:ext cx="376271" cy="337982"/>
            <a:chOff x="2612597" y="3367075"/>
            <a:chExt cx="376271" cy="337982"/>
          </a:xfrm>
        </p:grpSpPr>
        <p:sp>
          <p:nvSpPr>
            <p:cNvPr id="10517" name="Google Shape;10517;p85"/>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85"/>
          <p:cNvGrpSpPr/>
          <p:nvPr/>
        </p:nvGrpSpPr>
        <p:grpSpPr>
          <a:xfrm>
            <a:off x="3071914" y="3183431"/>
            <a:ext cx="343652" cy="342505"/>
            <a:chOff x="3071914" y="3364431"/>
            <a:chExt cx="343652" cy="342505"/>
          </a:xfrm>
        </p:grpSpPr>
        <p:sp>
          <p:nvSpPr>
            <p:cNvPr id="10520" name="Google Shape;10520;p85"/>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85"/>
          <p:cNvGrpSpPr/>
          <p:nvPr/>
        </p:nvGrpSpPr>
        <p:grpSpPr>
          <a:xfrm>
            <a:off x="897141" y="3178875"/>
            <a:ext cx="257962" cy="352762"/>
            <a:chOff x="897141" y="3359875"/>
            <a:chExt cx="257962" cy="352762"/>
          </a:xfrm>
        </p:grpSpPr>
        <p:sp>
          <p:nvSpPr>
            <p:cNvPr id="10526" name="Google Shape;10526;p85"/>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5"/>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5"/>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85"/>
          <p:cNvGrpSpPr/>
          <p:nvPr/>
        </p:nvGrpSpPr>
        <p:grpSpPr>
          <a:xfrm>
            <a:off x="1333682" y="3163330"/>
            <a:ext cx="271213" cy="383088"/>
            <a:chOff x="1333682" y="3344330"/>
            <a:chExt cx="271213" cy="383088"/>
          </a:xfrm>
        </p:grpSpPr>
        <p:sp>
          <p:nvSpPr>
            <p:cNvPr id="10535" name="Google Shape;10535;p85"/>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5"/>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5"/>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85"/>
          <p:cNvGrpSpPr/>
          <p:nvPr/>
        </p:nvGrpSpPr>
        <p:grpSpPr>
          <a:xfrm>
            <a:off x="6664394" y="3165974"/>
            <a:ext cx="353113" cy="351998"/>
            <a:chOff x="6664394" y="3346974"/>
            <a:chExt cx="353113" cy="351998"/>
          </a:xfrm>
        </p:grpSpPr>
        <p:sp>
          <p:nvSpPr>
            <p:cNvPr id="10547" name="Google Shape;10547;p85"/>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85"/>
          <p:cNvGrpSpPr/>
          <p:nvPr/>
        </p:nvGrpSpPr>
        <p:grpSpPr>
          <a:xfrm>
            <a:off x="849741" y="1778307"/>
            <a:ext cx="399398" cy="375443"/>
            <a:chOff x="849741" y="1959307"/>
            <a:chExt cx="399398" cy="375443"/>
          </a:xfrm>
        </p:grpSpPr>
        <p:sp>
          <p:nvSpPr>
            <p:cNvPr id="10553" name="Google Shape;10553;p85"/>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85"/>
          <p:cNvGrpSpPr/>
          <p:nvPr/>
        </p:nvGrpSpPr>
        <p:grpSpPr>
          <a:xfrm>
            <a:off x="1284212" y="1782766"/>
            <a:ext cx="379489" cy="366046"/>
            <a:chOff x="1284212" y="1963766"/>
            <a:chExt cx="379489" cy="366046"/>
          </a:xfrm>
        </p:grpSpPr>
        <p:sp>
          <p:nvSpPr>
            <p:cNvPr id="10556" name="Google Shape;10556;p85"/>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85"/>
          <p:cNvGrpSpPr/>
          <p:nvPr/>
        </p:nvGrpSpPr>
        <p:grpSpPr>
          <a:xfrm>
            <a:off x="3037766" y="1788564"/>
            <a:ext cx="370219" cy="354928"/>
            <a:chOff x="3037766" y="1969564"/>
            <a:chExt cx="370219" cy="354928"/>
          </a:xfrm>
        </p:grpSpPr>
        <p:sp>
          <p:nvSpPr>
            <p:cNvPr id="10559" name="Google Shape;10559;p85"/>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85"/>
          <p:cNvGrpSpPr/>
          <p:nvPr/>
        </p:nvGrpSpPr>
        <p:grpSpPr>
          <a:xfrm>
            <a:off x="3982553" y="1790730"/>
            <a:ext cx="304566" cy="350501"/>
            <a:chOff x="3982553" y="1971730"/>
            <a:chExt cx="304566" cy="350501"/>
          </a:xfrm>
        </p:grpSpPr>
        <p:sp>
          <p:nvSpPr>
            <p:cNvPr id="10564" name="Google Shape;10564;p85"/>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85"/>
          <p:cNvGrpSpPr/>
          <p:nvPr/>
        </p:nvGrpSpPr>
        <p:grpSpPr>
          <a:xfrm>
            <a:off x="2567841" y="1813124"/>
            <a:ext cx="399812" cy="306477"/>
            <a:chOff x="2567841" y="1994124"/>
            <a:chExt cx="399812" cy="306477"/>
          </a:xfrm>
        </p:grpSpPr>
        <p:sp>
          <p:nvSpPr>
            <p:cNvPr id="10567" name="Google Shape;10567;p8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85"/>
          <p:cNvGrpSpPr/>
          <p:nvPr/>
        </p:nvGrpSpPr>
        <p:grpSpPr>
          <a:xfrm>
            <a:off x="2212084" y="1779358"/>
            <a:ext cx="324698" cy="372863"/>
            <a:chOff x="2212084" y="1960358"/>
            <a:chExt cx="324698" cy="372863"/>
          </a:xfrm>
        </p:grpSpPr>
        <p:sp>
          <p:nvSpPr>
            <p:cNvPr id="10571" name="Google Shape;10571;p85"/>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85"/>
          <p:cNvGrpSpPr/>
          <p:nvPr/>
        </p:nvGrpSpPr>
        <p:grpSpPr>
          <a:xfrm>
            <a:off x="1805901" y="1779358"/>
            <a:ext cx="284847" cy="373627"/>
            <a:chOff x="1805901" y="1960358"/>
            <a:chExt cx="284847" cy="373627"/>
          </a:xfrm>
        </p:grpSpPr>
        <p:sp>
          <p:nvSpPr>
            <p:cNvPr id="10575" name="Google Shape;10575;p85"/>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5"/>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7" name="Google Shape;10577;p85"/>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0" name="Google Shape;10580;p85"/>
          <p:cNvGrpSpPr/>
          <p:nvPr/>
        </p:nvGrpSpPr>
        <p:grpSpPr>
          <a:xfrm>
            <a:off x="6656812" y="1848388"/>
            <a:ext cx="368690" cy="245793"/>
            <a:chOff x="6656812" y="2029388"/>
            <a:chExt cx="368690" cy="245793"/>
          </a:xfrm>
        </p:grpSpPr>
        <p:sp>
          <p:nvSpPr>
            <p:cNvPr id="10581" name="Google Shape;10581;p85"/>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5"/>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5"/>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5"/>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85"/>
          <p:cNvGrpSpPr/>
          <p:nvPr/>
        </p:nvGrpSpPr>
        <p:grpSpPr>
          <a:xfrm>
            <a:off x="4869651" y="1831218"/>
            <a:ext cx="376654" cy="281566"/>
            <a:chOff x="4869651" y="2012218"/>
            <a:chExt cx="376654" cy="281566"/>
          </a:xfrm>
        </p:grpSpPr>
        <p:sp>
          <p:nvSpPr>
            <p:cNvPr id="10592" name="Google Shape;10592;p85"/>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5"/>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5"/>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85"/>
          <p:cNvGrpSpPr/>
          <p:nvPr/>
        </p:nvGrpSpPr>
        <p:grpSpPr>
          <a:xfrm>
            <a:off x="5306224" y="1831313"/>
            <a:ext cx="367925" cy="281694"/>
            <a:chOff x="5306224" y="2012313"/>
            <a:chExt cx="367925" cy="281694"/>
          </a:xfrm>
        </p:grpSpPr>
        <p:sp>
          <p:nvSpPr>
            <p:cNvPr id="10597" name="Google Shape;10597;p85"/>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85"/>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0" name="Google Shape;10600;p85"/>
          <p:cNvGrpSpPr/>
          <p:nvPr/>
        </p:nvGrpSpPr>
        <p:grpSpPr>
          <a:xfrm>
            <a:off x="6195998" y="1802102"/>
            <a:ext cx="368308" cy="338746"/>
            <a:chOff x="6195998" y="1983102"/>
            <a:chExt cx="368308" cy="338746"/>
          </a:xfrm>
        </p:grpSpPr>
        <p:sp>
          <p:nvSpPr>
            <p:cNvPr id="10601" name="Google Shape;10601;p85"/>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85"/>
          <p:cNvGrpSpPr/>
          <p:nvPr/>
        </p:nvGrpSpPr>
        <p:grpSpPr>
          <a:xfrm>
            <a:off x="7542031" y="1830835"/>
            <a:ext cx="369072" cy="280037"/>
            <a:chOff x="7542031" y="2011835"/>
            <a:chExt cx="369072" cy="280037"/>
          </a:xfrm>
        </p:grpSpPr>
        <p:sp>
          <p:nvSpPr>
            <p:cNvPr id="10605" name="Google Shape;10605;p85"/>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85"/>
          <p:cNvGrpSpPr/>
          <p:nvPr/>
        </p:nvGrpSpPr>
        <p:grpSpPr>
          <a:xfrm>
            <a:off x="8010427" y="3167503"/>
            <a:ext cx="278795" cy="351615"/>
            <a:chOff x="8010427" y="3348503"/>
            <a:chExt cx="278795" cy="351615"/>
          </a:xfrm>
        </p:grpSpPr>
        <p:sp>
          <p:nvSpPr>
            <p:cNvPr id="10615" name="Google Shape;10615;p85"/>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5"/>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85"/>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0" name="Google Shape;10620;p85"/>
          <p:cNvGrpSpPr/>
          <p:nvPr/>
        </p:nvGrpSpPr>
        <p:grpSpPr>
          <a:xfrm>
            <a:off x="7141900" y="3168204"/>
            <a:ext cx="281057" cy="351010"/>
            <a:chOff x="7141900" y="3349204"/>
            <a:chExt cx="281057" cy="351010"/>
          </a:xfrm>
        </p:grpSpPr>
        <p:sp>
          <p:nvSpPr>
            <p:cNvPr id="10621" name="Google Shape;10621;p85"/>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5"/>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5"/>
          <p:cNvGrpSpPr/>
          <p:nvPr/>
        </p:nvGrpSpPr>
        <p:grpSpPr>
          <a:xfrm>
            <a:off x="5314188" y="3169032"/>
            <a:ext cx="363752" cy="353113"/>
            <a:chOff x="5314188" y="3350032"/>
            <a:chExt cx="363752" cy="353113"/>
          </a:xfrm>
        </p:grpSpPr>
        <p:sp>
          <p:nvSpPr>
            <p:cNvPr id="10625" name="Google Shape;10625;p85"/>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85"/>
          <p:cNvGrpSpPr/>
          <p:nvPr/>
        </p:nvGrpSpPr>
        <p:grpSpPr>
          <a:xfrm>
            <a:off x="5829984" y="3169032"/>
            <a:ext cx="220755" cy="352348"/>
            <a:chOff x="5829984" y="3350032"/>
            <a:chExt cx="220755" cy="352348"/>
          </a:xfrm>
        </p:grpSpPr>
        <p:sp>
          <p:nvSpPr>
            <p:cNvPr id="10628" name="Google Shape;10628;p85"/>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85"/>
          <p:cNvGrpSpPr/>
          <p:nvPr/>
        </p:nvGrpSpPr>
        <p:grpSpPr>
          <a:xfrm>
            <a:off x="4882170" y="3168841"/>
            <a:ext cx="358464" cy="352316"/>
            <a:chOff x="4882170" y="3349841"/>
            <a:chExt cx="358464" cy="352316"/>
          </a:xfrm>
        </p:grpSpPr>
        <p:sp>
          <p:nvSpPr>
            <p:cNvPr id="10633" name="Google Shape;10633;p85"/>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5"/>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5" name="Google Shape;10635;p85"/>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7" name="Google Shape;10637;p85"/>
          <p:cNvGrpSpPr/>
          <p:nvPr/>
        </p:nvGrpSpPr>
        <p:grpSpPr>
          <a:xfrm>
            <a:off x="3044965" y="2254220"/>
            <a:ext cx="400194" cy="324316"/>
            <a:chOff x="3044965" y="2435220"/>
            <a:chExt cx="400194" cy="324316"/>
          </a:xfrm>
        </p:grpSpPr>
        <p:sp>
          <p:nvSpPr>
            <p:cNvPr id="10638" name="Google Shape;10638;p85"/>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5"/>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5"/>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85"/>
          <p:cNvGrpSpPr/>
          <p:nvPr/>
        </p:nvGrpSpPr>
        <p:grpSpPr>
          <a:xfrm>
            <a:off x="6203579" y="3167981"/>
            <a:ext cx="351615" cy="350373"/>
            <a:chOff x="6203579" y="3348981"/>
            <a:chExt cx="351615" cy="350373"/>
          </a:xfrm>
        </p:grpSpPr>
        <p:sp>
          <p:nvSpPr>
            <p:cNvPr id="10642" name="Google Shape;10642;p85"/>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5"/>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5"/>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85"/>
          <p:cNvGrpSpPr/>
          <p:nvPr/>
        </p:nvGrpSpPr>
        <p:grpSpPr>
          <a:xfrm>
            <a:off x="4878379" y="2292892"/>
            <a:ext cx="367161" cy="287523"/>
            <a:chOff x="4878379" y="2473892"/>
            <a:chExt cx="367161" cy="287523"/>
          </a:xfrm>
        </p:grpSpPr>
        <p:sp>
          <p:nvSpPr>
            <p:cNvPr id="10648" name="Google Shape;10648;p85"/>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5"/>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5"/>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5"/>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85"/>
          <p:cNvGrpSpPr/>
          <p:nvPr/>
        </p:nvGrpSpPr>
        <p:grpSpPr>
          <a:xfrm>
            <a:off x="1325719" y="2706689"/>
            <a:ext cx="290581" cy="372481"/>
            <a:chOff x="1325719" y="2887689"/>
            <a:chExt cx="290581" cy="372481"/>
          </a:xfrm>
        </p:grpSpPr>
        <p:sp>
          <p:nvSpPr>
            <p:cNvPr id="10654" name="Google Shape;10654;p85"/>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5"/>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6" name="Google Shape;10656;p85"/>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7" name="Google Shape;10657;p85"/>
          <p:cNvGrpSpPr/>
          <p:nvPr/>
        </p:nvGrpSpPr>
        <p:grpSpPr>
          <a:xfrm>
            <a:off x="3510335" y="2711499"/>
            <a:ext cx="360726" cy="361204"/>
            <a:chOff x="3510335" y="2892499"/>
            <a:chExt cx="360726" cy="361204"/>
          </a:xfrm>
        </p:grpSpPr>
        <p:sp>
          <p:nvSpPr>
            <p:cNvPr id="10658" name="Google Shape;10658;p85"/>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5"/>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5"/>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5"/>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85"/>
          <p:cNvGrpSpPr/>
          <p:nvPr/>
        </p:nvGrpSpPr>
        <p:grpSpPr>
          <a:xfrm>
            <a:off x="3086313" y="2696049"/>
            <a:ext cx="320143" cy="392581"/>
            <a:chOff x="3086313" y="2877049"/>
            <a:chExt cx="320143" cy="392581"/>
          </a:xfrm>
        </p:grpSpPr>
        <p:sp>
          <p:nvSpPr>
            <p:cNvPr id="10664" name="Google Shape;10664;p85"/>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5"/>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5"/>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5"/>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5"/>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5"/>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5"/>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5"/>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5"/>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5"/>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5"/>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6" name="Google Shape;10676;p85"/>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7" name="Google Shape;10677;p85"/>
          <p:cNvGrpSpPr/>
          <p:nvPr/>
        </p:nvGrpSpPr>
        <p:grpSpPr>
          <a:xfrm>
            <a:off x="861113" y="2704746"/>
            <a:ext cx="333809" cy="373277"/>
            <a:chOff x="861113" y="2885746"/>
            <a:chExt cx="333809" cy="373277"/>
          </a:xfrm>
        </p:grpSpPr>
        <p:sp>
          <p:nvSpPr>
            <p:cNvPr id="10678" name="Google Shape;10678;p8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1" name="Google Shape;10681;p85"/>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3" name="Google Shape;10683;p85"/>
          <p:cNvGrpSpPr/>
          <p:nvPr/>
        </p:nvGrpSpPr>
        <p:grpSpPr>
          <a:xfrm>
            <a:off x="1297654" y="1323481"/>
            <a:ext cx="349354" cy="362223"/>
            <a:chOff x="1297654" y="1504481"/>
            <a:chExt cx="349354" cy="362223"/>
          </a:xfrm>
        </p:grpSpPr>
        <p:sp>
          <p:nvSpPr>
            <p:cNvPr id="10684" name="Google Shape;10684;p85"/>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7" name="Google Shape;10687;p85"/>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8" name="Google Shape;10688;p85"/>
          <p:cNvGrpSpPr/>
          <p:nvPr/>
        </p:nvGrpSpPr>
        <p:grpSpPr>
          <a:xfrm>
            <a:off x="852385" y="1329916"/>
            <a:ext cx="353145" cy="351998"/>
            <a:chOff x="852385" y="1510916"/>
            <a:chExt cx="353145" cy="351998"/>
          </a:xfrm>
        </p:grpSpPr>
        <p:sp>
          <p:nvSpPr>
            <p:cNvPr id="10689" name="Google Shape;10689;p85"/>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5"/>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5"/>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85"/>
          <p:cNvGrpSpPr/>
          <p:nvPr/>
        </p:nvGrpSpPr>
        <p:grpSpPr>
          <a:xfrm>
            <a:off x="1745217" y="1334471"/>
            <a:ext cx="343269" cy="342505"/>
            <a:chOff x="1745217" y="1515471"/>
            <a:chExt cx="343269" cy="342505"/>
          </a:xfrm>
        </p:grpSpPr>
        <p:sp>
          <p:nvSpPr>
            <p:cNvPr id="10693" name="Google Shape;10693;p85"/>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5"/>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5"/>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5"/>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7" name="Google Shape;10697;p85"/>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8" name="Google Shape;10698;p85"/>
          <p:cNvGrpSpPr/>
          <p:nvPr/>
        </p:nvGrpSpPr>
        <p:grpSpPr>
          <a:xfrm>
            <a:off x="3042703" y="1348137"/>
            <a:ext cx="411535" cy="315587"/>
            <a:chOff x="3042703" y="1529137"/>
            <a:chExt cx="411535" cy="315587"/>
          </a:xfrm>
        </p:grpSpPr>
        <p:sp>
          <p:nvSpPr>
            <p:cNvPr id="10699" name="Google Shape;10699;p85"/>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5"/>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5"/>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5"/>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85"/>
          <p:cNvGrpSpPr/>
          <p:nvPr/>
        </p:nvGrpSpPr>
        <p:grpSpPr>
          <a:xfrm>
            <a:off x="2629289" y="1363682"/>
            <a:ext cx="350501" cy="284497"/>
            <a:chOff x="2629289" y="1544682"/>
            <a:chExt cx="350501" cy="284497"/>
          </a:xfrm>
        </p:grpSpPr>
        <p:sp>
          <p:nvSpPr>
            <p:cNvPr id="10710" name="Google Shape;10710;p85"/>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5"/>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85"/>
          <p:cNvGrpSpPr/>
          <p:nvPr/>
        </p:nvGrpSpPr>
        <p:grpSpPr>
          <a:xfrm>
            <a:off x="5305077" y="1321633"/>
            <a:ext cx="367893" cy="365218"/>
            <a:chOff x="5305077" y="1502633"/>
            <a:chExt cx="367893" cy="365218"/>
          </a:xfrm>
        </p:grpSpPr>
        <p:sp>
          <p:nvSpPr>
            <p:cNvPr id="10716" name="Google Shape;10716;p85"/>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85"/>
          <p:cNvGrpSpPr/>
          <p:nvPr/>
        </p:nvGrpSpPr>
        <p:grpSpPr>
          <a:xfrm>
            <a:off x="7100170" y="1319117"/>
            <a:ext cx="368308" cy="367033"/>
            <a:chOff x="7100170" y="1500117"/>
            <a:chExt cx="368308" cy="367033"/>
          </a:xfrm>
        </p:grpSpPr>
        <p:sp>
          <p:nvSpPr>
            <p:cNvPr id="10719" name="Google Shape;10719;p85"/>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5"/>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5"/>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2" name="Google Shape;10732;p85"/>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3" name="Google Shape;10733;p85"/>
          <p:cNvGrpSpPr/>
          <p:nvPr/>
        </p:nvGrpSpPr>
        <p:grpSpPr>
          <a:xfrm>
            <a:off x="6649231" y="1319021"/>
            <a:ext cx="390287" cy="367065"/>
            <a:chOff x="6649231" y="1500021"/>
            <a:chExt cx="390287" cy="367065"/>
          </a:xfrm>
        </p:grpSpPr>
        <p:sp>
          <p:nvSpPr>
            <p:cNvPr id="10734" name="Google Shape;10734;p85"/>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5"/>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5"/>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5"/>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5"/>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5"/>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85"/>
          <p:cNvGrpSpPr/>
          <p:nvPr/>
        </p:nvGrpSpPr>
        <p:grpSpPr>
          <a:xfrm>
            <a:off x="5746938" y="1362503"/>
            <a:ext cx="387261" cy="280356"/>
            <a:chOff x="5746938" y="1543503"/>
            <a:chExt cx="387261" cy="280356"/>
          </a:xfrm>
        </p:grpSpPr>
        <p:sp>
          <p:nvSpPr>
            <p:cNvPr id="10747" name="Google Shape;10747;p85"/>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85"/>
          <p:cNvGrpSpPr/>
          <p:nvPr/>
        </p:nvGrpSpPr>
        <p:grpSpPr>
          <a:xfrm>
            <a:off x="6196730" y="1344346"/>
            <a:ext cx="369072" cy="317467"/>
            <a:chOff x="6196730" y="1525346"/>
            <a:chExt cx="369072" cy="317467"/>
          </a:xfrm>
        </p:grpSpPr>
        <p:sp>
          <p:nvSpPr>
            <p:cNvPr id="10750" name="Google Shape;10750;p85"/>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85"/>
          <p:cNvGrpSpPr/>
          <p:nvPr/>
        </p:nvGrpSpPr>
        <p:grpSpPr>
          <a:xfrm>
            <a:off x="4940592" y="1319690"/>
            <a:ext cx="246558" cy="367161"/>
            <a:chOff x="4940592" y="1500690"/>
            <a:chExt cx="246558" cy="367161"/>
          </a:xfrm>
        </p:grpSpPr>
        <p:sp>
          <p:nvSpPr>
            <p:cNvPr id="10754" name="Google Shape;10754;p85"/>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85"/>
          <p:cNvGrpSpPr/>
          <p:nvPr/>
        </p:nvGrpSpPr>
        <p:grpSpPr>
          <a:xfrm>
            <a:off x="7964906" y="1318894"/>
            <a:ext cx="380858" cy="367575"/>
            <a:chOff x="7964906" y="1499894"/>
            <a:chExt cx="380858" cy="367575"/>
          </a:xfrm>
        </p:grpSpPr>
        <p:sp>
          <p:nvSpPr>
            <p:cNvPr id="10759" name="Google Shape;10759;p85"/>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5"/>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2" name="Google Shape;10762;p85"/>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3" name="Google Shape;10763;p85"/>
          <p:cNvGrpSpPr/>
          <p:nvPr/>
        </p:nvGrpSpPr>
        <p:grpSpPr>
          <a:xfrm>
            <a:off x="8007400" y="2721278"/>
            <a:ext cx="285230" cy="355597"/>
            <a:chOff x="8007400" y="2902278"/>
            <a:chExt cx="285230" cy="355597"/>
          </a:xfrm>
        </p:grpSpPr>
        <p:sp>
          <p:nvSpPr>
            <p:cNvPr id="10764" name="Google Shape;10764;p85"/>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85"/>
          <p:cNvGrpSpPr/>
          <p:nvPr/>
        </p:nvGrpSpPr>
        <p:grpSpPr>
          <a:xfrm>
            <a:off x="6219124" y="2721788"/>
            <a:ext cx="318231" cy="355470"/>
            <a:chOff x="6219124" y="2902788"/>
            <a:chExt cx="318231" cy="355470"/>
          </a:xfrm>
        </p:grpSpPr>
        <p:sp>
          <p:nvSpPr>
            <p:cNvPr id="10767" name="Google Shape;10767;p85"/>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5"/>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5"/>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85"/>
          <p:cNvGrpSpPr/>
          <p:nvPr/>
        </p:nvGrpSpPr>
        <p:grpSpPr>
          <a:xfrm>
            <a:off x="4969421" y="2721852"/>
            <a:ext cx="185109" cy="355406"/>
            <a:chOff x="4969421" y="2902852"/>
            <a:chExt cx="185109" cy="355406"/>
          </a:xfrm>
        </p:grpSpPr>
        <p:sp>
          <p:nvSpPr>
            <p:cNvPr id="10771" name="Google Shape;10771;p85"/>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5"/>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7" name="Google Shape;10777;p85"/>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9" name="Google Shape;10779;p85"/>
          <p:cNvGrpSpPr/>
          <p:nvPr/>
        </p:nvGrpSpPr>
        <p:grpSpPr>
          <a:xfrm>
            <a:off x="6685259" y="2721852"/>
            <a:ext cx="311414" cy="355406"/>
            <a:chOff x="6685259" y="2902852"/>
            <a:chExt cx="311414" cy="355406"/>
          </a:xfrm>
        </p:grpSpPr>
        <p:sp>
          <p:nvSpPr>
            <p:cNvPr id="10780" name="Google Shape;10780;p85"/>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5"/>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5"/>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85"/>
          <p:cNvGrpSpPr/>
          <p:nvPr/>
        </p:nvGrpSpPr>
        <p:grpSpPr>
          <a:xfrm>
            <a:off x="5309250" y="2722170"/>
            <a:ext cx="359579" cy="355852"/>
            <a:chOff x="5309250" y="2903170"/>
            <a:chExt cx="359579" cy="355852"/>
          </a:xfrm>
        </p:grpSpPr>
        <p:sp>
          <p:nvSpPr>
            <p:cNvPr id="10784" name="Google Shape;10784;p85"/>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5"/>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5"/>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85"/>
          <p:cNvGrpSpPr/>
          <p:nvPr/>
        </p:nvGrpSpPr>
        <p:grpSpPr>
          <a:xfrm>
            <a:off x="2199565" y="2240172"/>
            <a:ext cx="312179" cy="353431"/>
            <a:chOff x="2199565" y="2421172"/>
            <a:chExt cx="312179" cy="353431"/>
          </a:xfrm>
        </p:grpSpPr>
        <p:sp>
          <p:nvSpPr>
            <p:cNvPr id="10788" name="Google Shape;10788;p85"/>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5"/>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85"/>
          <p:cNvGrpSpPr/>
          <p:nvPr/>
        </p:nvGrpSpPr>
        <p:grpSpPr>
          <a:xfrm>
            <a:off x="1750887" y="2244727"/>
            <a:ext cx="320143" cy="343269"/>
            <a:chOff x="1750887" y="2425727"/>
            <a:chExt cx="320143" cy="343269"/>
          </a:xfrm>
        </p:grpSpPr>
        <p:sp>
          <p:nvSpPr>
            <p:cNvPr id="10791" name="Google Shape;10791;p85"/>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5"/>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85"/>
          <p:cNvGrpSpPr/>
          <p:nvPr/>
        </p:nvGrpSpPr>
        <p:grpSpPr>
          <a:xfrm>
            <a:off x="1298037" y="2244727"/>
            <a:ext cx="338364" cy="342887"/>
            <a:chOff x="1298037" y="2425727"/>
            <a:chExt cx="338364" cy="342887"/>
          </a:xfrm>
        </p:grpSpPr>
        <p:sp>
          <p:nvSpPr>
            <p:cNvPr id="10794" name="Google Shape;10794;p85"/>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5"/>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5"/>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5"/>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85"/>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9" name="Google Shape;10799;p85"/>
          <p:cNvGrpSpPr/>
          <p:nvPr/>
        </p:nvGrpSpPr>
        <p:grpSpPr>
          <a:xfrm>
            <a:off x="3974207" y="2248009"/>
            <a:ext cx="320143" cy="338491"/>
            <a:chOff x="3974207" y="2429009"/>
            <a:chExt cx="320143" cy="338491"/>
          </a:xfrm>
        </p:grpSpPr>
        <p:sp>
          <p:nvSpPr>
            <p:cNvPr id="10800" name="Google Shape;10800;p85"/>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5"/>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85"/>
          <p:cNvGrpSpPr/>
          <p:nvPr/>
        </p:nvGrpSpPr>
        <p:grpSpPr>
          <a:xfrm>
            <a:off x="2623237" y="2250047"/>
            <a:ext cx="355024" cy="332630"/>
            <a:chOff x="2623237" y="2431047"/>
            <a:chExt cx="355024" cy="332630"/>
          </a:xfrm>
        </p:grpSpPr>
        <p:sp>
          <p:nvSpPr>
            <p:cNvPr id="10803" name="Google Shape;10803;p85"/>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5"/>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5"/>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85"/>
          <p:cNvGrpSpPr/>
          <p:nvPr/>
        </p:nvGrpSpPr>
        <p:grpSpPr>
          <a:xfrm>
            <a:off x="6657194" y="2253073"/>
            <a:ext cx="375507" cy="367925"/>
            <a:chOff x="6657194" y="2434073"/>
            <a:chExt cx="375507" cy="367925"/>
          </a:xfrm>
        </p:grpSpPr>
        <p:sp>
          <p:nvSpPr>
            <p:cNvPr id="10808" name="Google Shape;10808;p85"/>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5"/>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5"/>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85"/>
          <p:cNvGrpSpPr/>
          <p:nvPr/>
        </p:nvGrpSpPr>
        <p:grpSpPr>
          <a:xfrm>
            <a:off x="7101317" y="2260655"/>
            <a:ext cx="367925" cy="352380"/>
            <a:chOff x="7101317" y="2441655"/>
            <a:chExt cx="367925" cy="352380"/>
          </a:xfrm>
        </p:grpSpPr>
        <p:sp>
          <p:nvSpPr>
            <p:cNvPr id="10812" name="Google Shape;10812;p85"/>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5"/>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85"/>
          <p:cNvGrpSpPr/>
          <p:nvPr/>
        </p:nvGrpSpPr>
        <p:grpSpPr>
          <a:xfrm>
            <a:off x="5756399" y="2253456"/>
            <a:ext cx="367925" cy="367161"/>
            <a:chOff x="5756399" y="2434456"/>
            <a:chExt cx="367925" cy="367161"/>
          </a:xfrm>
        </p:grpSpPr>
        <p:sp>
          <p:nvSpPr>
            <p:cNvPr id="10815" name="Google Shape;10815;p85"/>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5"/>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5"/>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5"/>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5"/>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5"/>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5"/>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2" name="Google Shape;10822;p85"/>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5"/>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4" name="Google Shape;10824;p85"/>
          <p:cNvGrpSpPr/>
          <p:nvPr/>
        </p:nvGrpSpPr>
        <p:grpSpPr>
          <a:xfrm>
            <a:off x="7964906" y="2253073"/>
            <a:ext cx="373627" cy="367925"/>
            <a:chOff x="7964906" y="2434073"/>
            <a:chExt cx="373627" cy="367925"/>
          </a:xfrm>
        </p:grpSpPr>
        <p:sp>
          <p:nvSpPr>
            <p:cNvPr id="10825" name="Google Shape;10825;p85"/>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5"/>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85"/>
          <p:cNvGrpSpPr/>
          <p:nvPr/>
        </p:nvGrpSpPr>
        <p:grpSpPr>
          <a:xfrm>
            <a:off x="6194086" y="2256737"/>
            <a:ext cx="369837" cy="360471"/>
            <a:chOff x="6194086" y="2437737"/>
            <a:chExt cx="369837" cy="360471"/>
          </a:xfrm>
        </p:grpSpPr>
        <p:sp>
          <p:nvSpPr>
            <p:cNvPr id="10828" name="Google Shape;10828;p85"/>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5"/>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0" name="Google Shape;10830;p85"/>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831" name="Google Shape;10831;p85"/>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35"/>
        <p:cNvGrpSpPr/>
        <p:nvPr/>
      </p:nvGrpSpPr>
      <p:grpSpPr>
        <a:xfrm>
          <a:off x="0" y="0"/>
          <a:ext cx="0" cy="0"/>
          <a:chOff x="0" y="0"/>
          <a:chExt cx="0" cy="0"/>
        </a:xfrm>
      </p:grpSpPr>
      <p:grpSp>
        <p:nvGrpSpPr>
          <p:cNvPr id="10836" name="Google Shape;10836;p86"/>
          <p:cNvGrpSpPr/>
          <p:nvPr/>
        </p:nvGrpSpPr>
        <p:grpSpPr>
          <a:xfrm>
            <a:off x="3122257" y="1334344"/>
            <a:ext cx="294850" cy="349434"/>
            <a:chOff x="3122257" y="1508594"/>
            <a:chExt cx="294850" cy="349434"/>
          </a:xfrm>
        </p:grpSpPr>
        <p:sp>
          <p:nvSpPr>
            <p:cNvPr id="10837" name="Google Shape;10837;p8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86"/>
          <p:cNvGrpSpPr/>
          <p:nvPr/>
        </p:nvGrpSpPr>
        <p:grpSpPr>
          <a:xfrm>
            <a:off x="910723" y="1333962"/>
            <a:ext cx="251660" cy="350166"/>
            <a:chOff x="910723" y="1508212"/>
            <a:chExt cx="251660" cy="350166"/>
          </a:xfrm>
        </p:grpSpPr>
        <p:sp>
          <p:nvSpPr>
            <p:cNvPr id="10843" name="Google Shape;10843;p86"/>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6"/>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6"/>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6"/>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6"/>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6"/>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6"/>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86"/>
          <p:cNvGrpSpPr/>
          <p:nvPr/>
        </p:nvGrpSpPr>
        <p:grpSpPr>
          <a:xfrm>
            <a:off x="1308631" y="1333580"/>
            <a:ext cx="350166" cy="350198"/>
            <a:chOff x="1308631" y="1507830"/>
            <a:chExt cx="350166" cy="350198"/>
          </a:xfrm>
        </p:grpSpPr>
        <p:sp>
          <p:nvSpPr>
            <p:cNvPr id="10861" name="Google Shape;10861;p86"/>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6"/>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6"/>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86"/>
          <p:cNvGrpSpPr/>
          <p:nvPr/>
        </p:nvGrpSpPr>
        <p:grpSpPr>
          <a:xfrm>
            <a:off x="1756921" y="1335489"/>
            <a:ext cx="345997" cy="345997"/>
            <a:chOff x="1756921" y="1509739"/>
            <a:chExt cx="345997" cy="345997"/>
          </a:xfrm>
        </p:grpSpPr>
        <p:sp>
          <p:nvSpPr>
            <p:cNvPr id="10866" name="Google Shape;10866;p86"/>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6"/>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6"/>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6"/>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6"/>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6"/>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6"/>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6"/>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6"/>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6"/>
          <p:cNvGrpSpPr/>
          <p:nvPr/>
        </p:nvGrpSpPr>
        <p:grpSpPr>
          <a:xfrm>
            <a:off x="2216956" y="1336253"/>
            <a:ext cx="318721" cy="345615"/>
            <a:chOff x="2216956" y="1510503"/>
            <a:chExt cx="318721" cy="345615"/>
          </a:xfrm>
        </p:grpSpPr>
        <p:sp>
          <p:nvSpPr>
            <p:cNvPr id="10884" name="Google Shape;10884;p86"/>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6"/>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6"/>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86"/>
          <p:cNvGrpSpPr/>
          <p:nvPr/>
        </p:nvGrpSpPr>
        <p:grpSpPr>
          <a:xfrm>
            <a:off x="3988156" y="1394211"/>
            <a:ext cx="349052" cy="230049"/>
            <a:chOff x="3988156" y="1568461"/>
            <a:chExt cx="349052" cy="230049"/>
          </a:xfrm>
        </p:grpSpPr>
        <p:sp>
          <p:nvSpPr>
            <p:cNvPr id="10890" name="Google Shape;10890;p86"/>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86"/>
          <p:cNvGrpSpPr/>
          <p:nvPr/>
        </p:nvGrpSpPr>
        <p:grpSpPr>
          <a:xfrm>
            <a:off x="2633037" y="1325623"/>
            <a:ext cx="379002" cy="366112"/>
            <a:chOff x="2633037" y="1499873"/>
            <a:chExt cx="379002" cy="366112"/>
          </a:xfrm>
        </p:grpSpPr>
        <p:sp>
          <p:nvSpPr>
            <p:cNvPr id="10898" name="Google Shape;10898;p86"/>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6"/>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86"/>
          <p:cNvGrpSpPr/>
          <p:nvPr/>
        </p:nvGrpSpPr>
        <p:grpSpPr>
          <a:xfrm>
            <a:off x="6675256" y="1341919"/>
            <a:ext cx="327823" cy="357009"/>
            <a:chOff x="6675256" y="1516169"/>
            <a:chExt cx="327823" cy="357009"/>
          </a:xfrm>
        </p:grpSpPr>
        <p:sp>
          <p:nvSpPr>
            <p:cNvPr id="10905" name="Google Shape;10905;p86"/>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6"/>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6"/>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6"/>
          <p:cNvGrpSpPr/>
          <p:nvPr/>
        </p:nvGrpSpPr>
        <p:grpSpPr>
          <a:xfrm>
            <a:off x="8020159" y="1342301"/>
            <a:ext cx="300897" cy="356627"/>
            <a:chOff x="8020159" y="1516551"/>
            <a:chExt cx="300897" cy="356627"/>
          </a:xfrm>
        </p:grpSpPr>
        <p:sp>
          <p:nvSpPr>
            <p:cNvPr id="10915" name="Google Shape;10915;p86"/>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6"/>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6"/>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6"/>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86"/>
          <p:cNvGrpSpPr/>
          <p:nvPr/>
        </p:nvGrpSpPr>
        <p:grpSpPr>
          <a:xfrm>
            <a:off x="5377363" y="1341919"/>
            <a:ext cx="257357" cy="356627"/>
            <a:chOff x="5377363" y="1516169"/>
            <a:chExt cx="257357" cy="356627"/>
          </a:xfrm>
        </p:grpSpPr>
        <p:sp>
          <p:nvSpPr>
            <p:cNvPr id="10921" name="Google Shape;10921;p86"/>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6"/>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6"/>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6"/>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6"/>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6"/>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6"/>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6"/>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6"/>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86"/>
          <p:cNvGrpSpPr/>
          <p:nvPr/>
        </p:nvGrpSpPr>
        <p:grpSpPr>
          <a:xfrm>
            <a:off x="4880567" y="1361620"/>
            <a:ext cx="356245" cy="317607"/>
            <a:chOff x="4880567" y="1535870"/>
            <a:chExt cx="356245" cy="317607"/>
          </a:xfrm>
        </p:grpSpPr>
        <p:sp>
          <p:nvSpPr>
            <p:cNvPr id="10939" name="Google Shape;10939;p86"/>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4" name="Google Shape;10944;p86"/>
          <p:cNvGrpSpPr/>
          <p:nvPr/>
        </p:nvGrpSpPr>
        <p:grpSpPr>
          <a:xfrm>
            <a:off x="5771483" y="1341537"/>
            <a:ext cx="357359" cy="357391"/>
            <a:chOff x="5771483" y="1515787"/>
            <a:chExt cx="357359" cy="357391"/>
          </a:xfrm>
        </p:grpSpPr>
        <p:sp>
          <p:nvSpPr>
            <p:cNvPr id="10945" name="Google Shape;10945;p86"/>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6"/>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86"/>
          <p:cNvGrpSpPr/>
          <p:nvPr/>
        </p:nvGrpSpPr>
        <p:grpSpPr>
          <a:xfrm>
            <a:off x="7121669" y="1359360"/>
            <a:ext cx="321362" cy="321362"/>
            <a:chOff x="7121669" y="1533610"/>
            <a:chExt cx="321362" cy="321362"/>
          </a:xfrm>
        </p:grpSpPr>
        <p:sp>
          <p:nvSpPr>
            <p:cNvPr id="10950" name="Google Shape;10950;p86"/>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86"/>
          <p:cNvGrpSpPr/>
          <p:nvPr/>
        </p:nvGrpSpPr>
        <p:grpSpPr>
          <a:xfrm>
            <a:off x="7562766" y="1340614"/>
            <a:ext cx="327059" cy="360192"/>
            <a:chOff x="7562766" y="1514864"/>
            <a:chExt cx="327059" cy="360192"/>
          </a:xfrm>
        </p:grpSpPr>
        <p:sp>
          <p:nvSpPr>
            <p:cNvPr id="10955" name="Google Shape;10955;p86"/>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6"/>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6"/>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86"/>
          <p:cNvGrpSpPr/>
          <p:nvPr/>
        </p:nvGrpSpPr>
        <p:grpSpPr>
          <a:xfrm>
            <a:off x="6221229" y="1324423"/>
            <a:ext cx="361636" cy="362183"/>
            <a:chOff x="6259175" y="1559008"/>
            <a:chExt cx="271743" cy="272093"/>
          </a:xfrm>
        </p:grpSpPr>
        <p:sp>
          <p:nvSpPr>
            <p:cNvPr id="10960" name="Google Shape;10960;p86"/>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6"/>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6"/>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6"/>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6"/>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6"/>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6"/>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6"/>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6"/>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86"/>
          <p:cNvGrpSpPr/>
          <p:nvPr/>
        </p:nvGrpSpPr>
        <p:grpSpPr>
          <a:xfrm>
            <a:off x="6671087" y="1835054"/>
            <a:ext cx="332757" cy="281833"/>
            <a:chOff x="6671087" y="2009304"/>
            <a:chExt cx="332757" cy="281833"/>
          </a:xfrm>
        </p:grpSpPr>
        <p:sp>
          <p:nvSpPr>
            <p:cNvPr id="10978" name="Google Shape;10978;p86"/>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6"/>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0" name="Google Shape;10980;p86"/>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1" name="Google Shape;10981;p86"/>
          <p:cNvGrpSpPr/>
          <p:nvPr/>
        </p:nvGrpSpPr>
        <p:grpSpPr>
          <a:xfrm>
            <a:off x="2201806" y="1802335"/>
            <a:ext cx="349784" cy="349434"/>
            <a:chOff x="2201806" y="1976585"/>
            <a:chExt cx="349784" cy="349434"/>
          </a:xfrm>
        </p:grpSpPr>
        <p:sp>
          <p:nvSpPr>
            <p:cNvPr id="10982" name="Google Shape;10982;p86"/>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6"/>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6"/>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6"/>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86"/>
          <p:cNvGrpSpPr/>
          <p:nvPr/>
        </p:nvGrpSpPr>
        <p:grpSpPr>
          <a:xfrm>
            <a:off x="3094217" y="1802335"/>
            <a:ext cx="350198" cy="350548"/>
            <a:chOff x="3094217" y="1976585"/>
            <a:chExt cx="350198" cy="350548"/>
          </a:xfrm>
        </p:grpSpPr>
        <p:sp>
          <p:nvSpPr>
            <p:cNvPr id="10987" name="Google Shape;10987;p86"/>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6"/>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6"/>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6"/>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6"/>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6"/>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6"/>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0" name="Google Shape;11000;p86"/>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1" name="Google Shape;11001;p86"/>
          <p:cNvGrpSpPr/>
          <p:nvPr/>
        </p:nvGrpSpPr>
        <p:grpSpPr>
          <a:xfrm>
            <a:off x="3979435" y="1802335"/>
            <a:ext cx="345265" cy="349848"/>
            <a:chOff x="3979435" y="1976585"/>
            <a:chExt cx="345265" cy="349848"/>
          </a:xfrm>
        </p:grpSpPr>
        <p:sp>
          <p:nvSpPr>
            <p:cNvPr id="11002" name="Google Shape;11002;p86"/>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6"/>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6"/>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86"/>
          <p:cNvGrpSpPr/>
          <p:nvPr/>
        </p:nvGrpSpPr>
        <p:grpSpPr>
          <a:xfrm>
            <a:off x="3541011" y="1334344"/>
            <a:ext cx="350166" cy="349434"/>
            <a:chOff x="3541011" y="1508594"/>
            <a:chExt cx="350166" cy="349434"/>
          </a:xfrm>
        </p:grpSpPr>
        <p:sp>
          <p:nvSpPr>
            <p:cNvPr id="11020" name="Google Shape;11020;p86"/>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6"/>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6"/>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6"/>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86"/>
          <p:cNvGrpSpPr/>
          <p:nvPr/>
        </p:nvGrpSpPr>
        <p:grpSpPr>
          <a:xfrm>
            <a:off x="3576626" y="1801571"/>
            <a:ext cx="284251" cy="351694"/>
            <a:chOff x="3576626" y="1975821"/>
            <a:chExt cx="284251" cy="351694"/>
          </a:xfrm>
        </p:grpSpPr>
        <p:sp>
          <p:nvSpPr>
            <p:cNvPr id="11034" name="Google Shape;11034;p86"/>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86"/>
          <p:cNvGrpSpPr/>
          <p:nvPr/>
        </p:nvGrpSpPr>
        <p:grpSpPr>
          <a:xfrm>
            <a:off x="2722090" y="2715912"/>
            <a:ext cx="238770" cy="371841"/>
            <a:chOff x="2722090" y="2890162"/>
            <a:chExt cx="238770" cy="371841"/>
          </a:xfrm>
        </p:grpSpPr>
        <p:sp>
          <p:nvSpPr>
            <p:cNvPr id="11038" name="Google Shape;11038;p86"/>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6"/>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6"/>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1" name="Google Shape;11041;p86"/>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2" name="Google Shape;11042;p86"/>
          <p:cNvGrpSpPr/>
          <p:nvPr/>
        </p:nvGrpSpPr>
        <p:grpSpPr>
          <a:xfrm>
            <a:off x="6216367" y="1795906"/>
            <a:ext cx="361147" cy="361147"/>
            <a:chOff x="6216367" y="1970156"/>
            <a:chExt cx="361147" cy="361147"/>
          </a:xfrm>
        </p:grpSpPr>
        <p:sp>
          <p:nvSpPr>
            <p:cNvPr id="11043" name="Google Shape;11043;p86"/>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86"/>
          <p:cNvGrpSpPr/>
          <p:nvPr/>
        </p:nvGrpSpPr>
        <p:grpSpPr>
          <a:xfrm>
            <a:off x="1289311" y="2751972"/>
            <a:ext cx="408156" cy="299783"/>
            <a:chOff x="1289311" y="2926222"/>
            <a:chExt cx="408156" cy="299783"/>
          </a:xfrm>
        </p:grpSpPr>
        <p:sp>
          <p:nvSpPr>
            <p:cNvPr id="11048" name="Google Shape;11048;p86"/>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6"/>
          <p:cNvGrpSpPr/>
          <p:nvPr/>
        </p:nvGrpSpPr>
        <p:grpSpPr>
          <a:xfrm>
            <a:off x="7978465" y="1795142"/>
            <a:ext cx="361147" cy="360797"/>
            <a:chOff x="7978465" y="1969392"/>
            <a:chExt cx="361147" cy="360797"/>
          </a:xfrm>
        </p:grpSpPr>
        <p:sp>
          <p:nvSpPr>
            <p:cNvPr id="11051" name="Google Shape;11051;p86"/>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6"/>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6"/>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6"/>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0" name="Google Shape;11060;p86"/>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1" name="Google Shape;11061;p86"/>
          <p:cNvGrpSpPr/>
          <p:nvPr/>
        </p:nvGrpSpPr>
        <p:grpSpPr>
          <a:xfrm>
            <a:off x="854261" y="2734563"/>
            <a:ext cx="377474" cy="335748"/>
            <a:chOff x="854261" y="2908813"/>
            <a:chExt cx="377474" cy="335748"/>
          </a:xfrm>
        </p:grpSpPr>
        <p:sp>
          <p:nvSpPr>
            <p:cNvPr id="11062" name="Google Shape;11062;p86"/>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6"/>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6"/>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6"/>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86"/>
          <p:cNvGrpSpPr/>
          <p:nvPr/>
        </p:nvGrpSpPr>
        <p:grpSpPr>
          <a:xfrm>
            <a:off x="1749728" y="2720527"/>
            <a:ext cx="386927" cy="363438"/>
            <a:chOff x="1749728" y="2894777"/>
            <a:chExt cx="386927" cy="363438"/>
          </a:xfrm>
        </p:grpSpPr>
        <p:sp>
          <p:nvSpPr>
            <p:cNvPr id="11068" name="Google Shape;11068;p86"/>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6"/>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6"/>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86"/>
          <p:cNvGrpSpPr/>
          <p:nvPr/>
        </p:nvGrpSpPr>
        <p:grpSpPr>
          <a:xfrm>
            <a:off x="7098912" y="1795142"/>
            <a:ext cx="359651" cy="361560"/>
            <a:chOff x="7098912" y="1969392"/>
            <a:chExt cx="359651" cy="361560"/>
          </a:xfrm>
        </p:grpSpPr>
        <p:sp>
          <p:nvSpPr>
            <p:cNvPr id="11076" name="Google Shape;11076;p86"/>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6"/>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6"/>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6"/>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6"/>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6"/>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9" name="Google Shape;11089;p86"/>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0" name="Google Shape;11090;p86"/>
          <p:cNvGrpSpPr/>
          <p:nvPr/>
        </p:nvGrpSpPr>
        <p:grpSpPr>
          <a:xfrm>
            <a:off x="5352728" y="1815989"/>
            <a:ext cx="327091" cy="322508"/>
            <a:chOff x="5352728" y="1990239"/>
            <a:chExt cx="327091" cy="322508"/>
          </a:xfrm>
        </p:grpSpPr>
        <p:sp>
          <p:nvSpPr>
            <p:cNvPr id="11091" name="Google Shape;11091;p86"/>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6"/>
          <p:cNvGrpSpPr/>
          <p:nvPr/>
        </p:nvGrpSpPr>
        <p:grpSpPr>
          <a:xfrm>
            <a:off x="7538896" y="1795906"/>
            <a:ext cx="361147" cy="361529"/>
            <a:chOff x="7538896" y="1970156"/>
            <a:chExt cx="361147" cy="361529"/>
          </a:xfrm>
        </p:grpSpPr>
        <p:sp>
          <p:nvSpPr>
            <p:cNvPr id="11095" name="Google Shape;11095;p86"/>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6"/>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86"/>
          <p:cNvGrpSpPr/>
          <p:nvPr/>
        </p:nvGrpSpPr>
        <p:grpSpPr>
          <a:xfrm>
            <a:off x="4896099" y="1796670"/>
            <a:ext cx="358155" cy="358123"/>
            <a:chOff x="4896099" y="1970920"/>
            <a:chExt cx="358155" cy="358123"/>
          </a:xfrm>
        </p:grpSpPr>
        <p:sp>
          <p:nvSpPr>
            <p:cNvPr id="11102" name="Google Shape;11102;p86"/>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6"/>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86"/>
          <p:cNvGrpSpPr/>
          <p:nvPr/>
        </p:nvGrpSpPr>
        <p:grpSpPr>
          <a:xfrm>
            <a:off x="4048787" y="2802769"/>
            <a:ext cx="283488" cy="198604"/>
            <a:chOff x="4048787" y="2977019"/>
            <a:chExt cx="283488" cy="198604"/>
          </a:xfrm>
        </p:grpSpPr>
        <p:sp>
          <p:nvSpPr>
            <p:cNvPr id="11106" name="Google Shape;11106;p86"/>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6"/>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6"/>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86"/>
          <p:cNvGrpSpPr/>
          <p:nvPr/>
        </p:nvGrpSpPr>
        <p:grpSpPr>
          <a:xfrm>
            <a:off x="4054103" y="2255941"/>
            <a:ext cx="218687" cy="349052"/>
            <a:chOff x="4054103" y="2430191"/>
            <a:chExt cx="218687" cy="349052"/>
          </a:xfrm>
        </p:grpSpPr>
        <p:sp>
          <p:nvSpPr>
            <p:cNvPr id="11113" name="Google Shape;11113;p86"/>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6"/>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86"/>
          <p:cNvGrpSpPr/>
          <p:nvPr/>
        </p:nvGrpSpPr>
        <p:grpSpPr>
          <a:xfrm>
            <a:off x="2185128" y="2253299"/>
            <a:ext cx="382758" cy="356595"/>
            <a:chOff x="2185128" y="2427549"/>
            <a:chExt cx="382758" cy="356595"/>
          </a:xfrm>
        </p:grpSpPr>
        <p:sp>
          <p:nvSpPr>
            <p:cNvPr id="11116" name="Google Shape;11116;p86"/>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6"/>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6"/>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6"/>
          <p:cNvGrpSpPr/>
          <p:nvPr/>
        </p:nvGrpSpPr>
        <p:grpSpPr>
          <a:xfrm>
            <a:off x="2656907" y="2265043"/>
            <a:ext cx="332757" cy="332343"/>
            <a:chOff x="2656907" y="2439293"/>
            <a:chExt cx="332757" cy="332343"/>
          </a:xfrm>
        </p:grpSpPr>
        <p:sp>
          <p:nvSpPr>
            <p:cNvPr id="11121" name="Google Shape;11121;p86"/>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6"/>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6"/>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86"/>
          <p:cNvGrpSpPr/>
          <p:nvPr/>
        </p:nvGrpSpPr>
        <p:grpSpPr>
          <a:xfrm>
            <a:off x="1731523" y="2248366"/>
            <a:ext cx="399435" cy="365698"/>
            <a:chOff x="1731523" y="2422616"/>
            <a:chExt cx="399435" cy="365698"/>
          </a:xfrm>
        </p:grpSpPr>
        <p:sp>
          <p:nvSpPr>
            <p:cNvPr id="11129" name="Google Shape;11129;p86"/>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6"/>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86"/>
          <p:cNvGrpSpPr/>
          <p:nvPr/>
        </p:nvGrpSpPr>
        <p:grpSpPr>
          <a:xfrm>
            <a:off x="3097241" y="2259314"/>
            <a:ext cx="344883" cy="343387"/>
            <a:chOff x="3097241" y="2433564"/>
            <a:chExt cx="344883" cy="343387"/>
          </a:xfrm>
        </p:grpSpPr>
        <p:sp>
          <p:nvSpPr>
            <p:cNvPr id="11133" name="Google Shape;11133;p86"/>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6"/>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6"/>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6"/>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86"/>
          <p:cNvGrpSpPr/>
          <p:nvPr/>
        </p:nvGrpSpPr>
        <p:grpSpPr>
          <a:xfrm>
            <a:off x="1278299" y="2265043"/>
            <a:ext cx="410829" cy="332343"/>
            <a:chOff x="1278299" y="2439293"/>
            <a:chExt cx="410829" cy="332343"/>
          </a:xfrm>
        </p:grpSpPr>
        <p:sp>
          <p:nvSpPr>
            <p:cNvPr id="11143" name="Google Shape;11143;p86"/>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86"/>
          <p:cNvGrpSpPr/>
          <p:nvPr/>
        </p:nvGrpSpPr>
        <p:grpSpPr>
          <a:xfrm>
            <a:off x="2661459" y="1840751"/>
            <a:ext cx="322508" cy="273494"/>
            <a:chOff x="2661459" y="2015001"/>
            <a:chExt cx="322508" cy="273494"/>
          </a:xfrm>
        </p:grpSpPr>
        <p:sp>
          <p:nvSpPr>
            <p:cNvPr id="11152" name="Google Shape;11152;p86"/>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6"/>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86"/>
          <p:cNvGrpSpPr/>
          <p:nvPr/>
        </p:nvGrpSpPr>
        <p:grpSpPr>
          <a:xfrm>
            <a:off x="870939" y="2265043"/>
            <a:ext cx="331993" cy="331993"/>
            <a:chOff x="870939" y="2439293"/>
            <a:chExt cx="331993" cy="331993"/>
          </a:xfrm>
        </p:grpSpPr>
        <p:sp>
          <p:nvSpPr>
            <p:cNvPr id="11155" name="Google Shape;11155;p86"/>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6"/>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6"/>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86"/>
          <p:cNvGrpSpPr/>
          <p:nvPr/>
        </p:nvGrpSpPr>
        <p:grpSpPr>
          <a:xfrm>
            <a:off x="6644957" y="2282103"/>
            <a:ext cx="371395" cy="278904"/>
            <a:chOff x="6644957" y="2456353"/>
            <a:chExt cx="371395" cy="278904"/>
          </a:xfrm>
        </p:grpSpPr>
        <p:sp>
          <p:nvSpPr>
            <p:cNvPr id="11172" name="Google Shape;11172;p86"/>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6"/>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86"/>
          <p:cNvGrpSpPr/>
          <p:nvPr/>
        </p:nvGrpSpPr>
        <p:grpSpPr>
          <a:xfrm>
            <a:off x="5388757" y="2240409"/>
            <a:ext cx="260349" cy="362292"/>
            <a:chOff x="5388757" y="2414659"/>
            <a:chExt cx="260349" cy="362292"/>
          </a:xfrm>
        </p:grpSpPr>
        <p:sp>
          <p:nvSpPr>
            <p:cNvPr id="11178" name="Google Shape;11178;p86"/>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6"/>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6"/>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6"/>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6"/>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6"/>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6"/>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6"/>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6"/>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6"/>
          <p:cNvGrpSpPr/>
          <p:nvPr/>
        </p:nvGrpSpPr>
        <p:grpSpPr>
          <a:xfrm>
            <a:off x="3567142" y="2731507"/>
            <a:ext cx="348288" cy="340331"/>
            <a:chOff x="3567142" y="2905757"/>
            <a:chExt cx="348288" cy="340331"/>
          </a:xfrm>
        </p:grpSpPr>
        <p:sp>
          <p:nvSpPr>
            <p:cNvPr id="11199" name="Google Shape;11199;p86"/>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6"/>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6"/>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6"/>
          <p:cNvGrpSpPr/>
          <p:nvPr/>
        </p:nvGrpSpPr>
        <p:grpSpPr>
          <a:xfrm>
            <a:off x="870939" y="1801571"/>
            <a:ext cx="332375" cy="350071"/>
            <a:chOff x="870939" y="1975821"/>
            <a:chExt cx="332375" cy="350071"/>
          </a:xfrm>
        </p:grpSpPr>
        <p:sp>
          <p:nvSpPr>
            <p:cNvPr id="11205" name="Google Shape;11205;p8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86"/>
          <p:cNvGrpSpPr/>
          <p:nvPr/>
        </p:nvGrpSpPr>
        <p:grpSpPr>
          <a:xfrm>
            <a:off x="7967103" y="2240791"/>
            <a:ext cx="355863" cy="361911"/>
            <a:chOff x="7967103" y="2415041"/>
            <a:chExt cx="355863" cy="361911"/>
          </a:xfrm>
        </p:grpSpPr>
        <p:sp>
          <p:nvSpPr>
            <p:cNvPr id="11210" name="Google Shape;11210;p86"/>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6"/>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6"/>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6"/>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6"/>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6"/>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86"/>
          <p:cNvGrpSpPr/>
          <p:nvPr/>
        </p:nvGrpSpPr>
        <p:grpSpPr>
          <a:xfrm>
            <a:off x="7529411" y="2240409"/>
            <a:ext cx="355863" cy="362292"/>
            <a:chOff x="7529411" y="2414659"/>
            <a:chExt cx="355863" cy="362292"/>
          </a:xfrm>
        </p:grpSpPr>
        <p:sp>
          <p:nvSpPr>
            <p:cNvPr id="11222" name="Google Shape;11222;p86"/>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6"/>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6"/>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6"/>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6"/>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6"/>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6"/>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86"/>
          <p:cNvGrpSpPr/>
          <p:nvPr/>
        </p:nvGrpSpPr>
        <p:grpSpPr>
          <a:xfrm>
            <a:off x="5733194" y="2257468"/>
            <a:ext cx="446826" cy="327059"/>
            <a:chOff x="5733194" y="2431718"/>
            <a:chExt cx="446826" cy="327059"/>
          </a:xfrm>
        </p:grpSpPr>
        <p:sp>
          <p:nvSpPr>
            <p:cNvPr id="11235" name="Google Shape;11235;p86"/>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6"/>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86"/>
          <p:cNvGrpSpPr/>
          <p:nvPr/>
        </p:nvGrpSpPr>
        <p:grpSpPr>
          <a:xfrm>
            <a:off x="4876780" y="2243814"/>
            <a:ext cx="407774" cy="356627"/>
            <a:chOff x="4876780" y="2418064"/>
            <a:chExt cx="407774" cy="356627"/>
          </a:xfrm>
        </p:grpSpPr>
        <p:sp>
          <p:nvSpPr>
            <p:cNvPr id="11239" name="Google Shape;11239;p86"/>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6"/>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6"/>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6"/>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6"/>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86"/>
          <p:cNvGrpSpPr/>
          <p:nvPr/>
        </p:nvGrpSpPr>
        <p:grpSpPr>
          <a:xfrm>
            <a:off x="7070872" y="2236621"/>
            <a:ext cx="398321" cy="371013"/>
            <a:chOff x="7070872" y="2410871"/>
            <a:chExt cx="398321" cy="371013"/>
          </a:xfrm>
        </p:grpSpPr>
        <p:sp>
          <p:nvSpPr>
            <p:cNvPr id="11248" name="Google Shape;11248;p86"/>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6"/>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6"/>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2" name="Google Shape;11252;p86"/>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3" name="Google Shape;11253;p86"/>
          <p:cNvGrpSpPr/>
          <p:nvPr/>
        </p:nvGrpSpPr>
        <p:grpSpPr>
          <a:xfrm>
            <a:off x="5318259" y="2807861"/>
            <a:ext cx="371013" cy="220787"/>
            <a:chOff x="5318259" y="2982111"/>
            <a:chExt cx="371013" cy="220787"/>
          </a:xfrm>
        </p:grpSpPr>
        <p:sp>
          <p:nvSpPr>
            <p:cNvPr id="11254" name="Google Shape;11254;p86"/>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6"/>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6"/>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6"/>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6"/>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6"/>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6"/>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6"/>
          <p:cNvGrpSpPr/>
          <p:nvPr/>
        </p:nvGrpSpPr>
        <p:grpSpPr>
          <a:xfrm>
            <a:off x="7073928" y="2731507"/>
            <a:ext cx="371395" cy="371809"/>
            <a:chOff x="7073928" y="2905757"/>
            <a:chExt cx="371395" cy="371809"/>
          </a:xfrm>
        </p:grpSpPr>
        <p:sp>
          <p:nvSpPr>
            <p:cNvPr id="11263" name="Google Shape;11263;p86"/>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6"/>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6"/>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86"/>
          <p:cNvGrpSpPr/>
          <p:nvPr/>
        </p:nvGrpSpPr>
        <p:grpSpPr>
          <a:xfrm>
            <a:off x="6188327" y="2781158"/>
            <a:ext cx="371395" cy="272857"/>
            <a:chOff x="6188327" y="2955408"/>
            <a:chExt cx="371395" cy="272857"/>
          </a:xfrm>
        </p:grpSpPr>
        <p:sp>
          <p:nvSpPr>
            <p:cNvPr id="11267" name="Google Shape;11267;p86"/>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86"/>
          <p:cNvGrpSpPr/>
          <p:nvPr/>
        </p:nvGrpSpPr>
        <p:grpSpPr>
          <a:xfrm>
            <a:off x="7521454" y="2731889"/>
            <a:ext cx="359651" cy="371013"/>
            <a:chOff x="7521454" y="2906139"/>
            <a:chExt cx="359651" cy="371013"/>
          </a:xfrm>
        </p:grpSpPr>
        <p:sp>
          <p:nvSpPr>
            <p:cNvPr id="11270" name="Google Shape;11270;p86"/>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6"/>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6"/>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6"/>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86"/>
          <p:cNvGrpSpPr/>
          <p:nvPr/>
        </p:nvGrpSpPr>
        <p:grpSpPr>
          <a:xfrm>
            <a:off x="5782845" y="2732271"/>
            <a:ext cx="301661" cy="371013"/>
            <a:chOff x="5782845" y="2906521"/>
            <a:chExt cx="301661" cy="371013"/>
          </a:xfrm>
        </p:grpSpPr>
        <p:sp>
          <p:nvSpPr>
            <p:cNvPr id="11276" name="Google Shape;11276;p86"/>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6"/>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6"/>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86"/>
          <p:cNvGrpSpPr/>
          <p:nvPr/>
        </p:nvGrpSpPr>
        <p:grpSpPr>
          <a:xfrm>
            <a:off x="3539102" y="2253299"/>
            <a:ext cx="355099" cy="355481"/>
            <a:chOff x="3539102" y="2427549"/>
            <a:chExt cx="355099" cy="355481"/>
          </a:xfrm>
        </p:grpSpPr>
        <p:sp>
          <p:nvSpPr>
            <p:cNvPr id="11280" name="Google Shape;11280;p86"/>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6"/>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86"/>
          <p:cNvGrpSpPr/>
          <p:nvPr/>
        </p:nvGrpSpPr>
        <p:grpSpPr>
          <a:xfrm>
            <a:off x="6630539" y="2743252"/>
            <a:ext cx="371777" cy="349434"/>
            <a:chOff x="6630539" y="2917502"/>
            <a:chExt cx="371777" cy="349434"/>
          </a:xfrm>
        </p:grpSpPr>
        <p:sp>
          <p:nvSpPr>
            <p:cNvPr id="11283" name="Google Shape;11283;p86"/>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6"/>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6"/>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6"/>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6"/>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86"/>
          <p:cNvGrpSpPr/>
          <p:nvPr/>
        </p:nvGrpSpPr>
        <p:grpSpPr>
          <a:xfrm>
            <a:off x="2171474" y="3194979"/>
            <a:ext cx="408156" cy="343737"/>
            <a:chOff x="2171474" y="3369229"/>
            <a:chExt cx="408156" cy="343737"/>
          </a:xfrm>
        </p:grpSpPr>
        <p:sp>
          <p:nvSpPr>
            <p:cNvPr id="11291" name="Google Shape;11291;p86"/>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6"/>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6"/>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86"/>
          <p:cNvGrpSpPr/>
          <p:nvPr/>
        </p:nvGrpSpPr>
        <p:grpSpPr>
          <a:xfrm>
            <a:off x="4891198" y="2750858"/>
            <a:ext cx="334634" cy="334634"/>
            <a:chOff x="4891198" y="2925108"/>
            <a:chExt cx="334634" cy="334634"/>
          </a:xfrm>
        </p:grpSpPr>
        <p:sp>
          <p:nvSpPr>
            <p:cNvPr id="11296" name="Google Shape;11296;p86"/>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6"/>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6"/>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6"/>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6"/>
          <p:cNvGrpSpPr/>
          <p:nvPr/>
        </p:nvGrpSpPr>
        <p:grpSpPr>
          <a:xfrm>
            <a:off x="7976174" y="2750858"/>
            <a:ext cx="334666" cy="334634"/>
            <a:chOff x="7976174" y="2925108"/>
            <a:chExt cx="334666" cy="334634"/>
          </a:xfrm>
        </p:grpSpPr>
        <p:sp>
          <p:nvSpPr>
            <p:cNvPr id="11305" name="Google Shape;11305;p86"/>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6"/>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6"/>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6"/>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6"/>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6"/>
          <p:cNvGrpSpPr/>
          <p:nvPr/>
        </p:nvGrpSpPr>
        <p:grpSpPr>
          <a:xfrm>
            <a:off x="3091957" y="3199881"/>
            <a:ext cx="354717" cy="332757"/>
            <a:chOff x="3091957" y="3374131"/>
            <a:chExt cx="354717" cy="332757"/>
          </a:xfrm>
        </p:grpSpPr>
        <p:sp>
          <p:nvSpPr>
            <p:cNvPr id="11315" name="Google Shape;11315;p86"/>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6"/>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6"/>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6"/>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86"/>
          <p:cNvGrpSpPr/>
          <p:nvPr/>
        </p:nvGrpSpPr>
        <p:grpSpPr>
          <a:xfrm>
            <a:off x="3988156" y="3205960"/>
            <a:ext cx="353954" cy="318880"/>
            <a:chOff x="3988156" y="3380210"/>
            <a:chExt cx="353954" cy="318880"/>
          </a:xfrm>
        </p:grpSpPr>
        <p:sp>
          <p:nvSpPr>
            <p:cNvPr id="11322" name="Google Shape;11322;p86"/>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6"/>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6"/>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6"/>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6"/>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6"/>
          <p:cNvGrpSpPr/>
          <p:nvPr/>
        </p:nvGrpSpPr>
        <p:grpSpPr>
          <a:xfrm>
            <a:off x="3541011" y="3193070"/>
            <a:ext cx="348257" cy="346188"/>
            <a:chOff x="3541011" y="3367320"/>
            <a:chExt cx="348257" cy="346188"/>
          </a:xfrm>
        </p:grpSpPr>
        <p:sp>
          <p:nvSpPr>
            <p:cNvPr id="11328" name="Google Shape;11328;p86"/>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6"/>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86"/>
          <p:cNvGrpSpPr/>
          <p:nvPr/>
        </p:nvGrpSpPr>
        <p:grpSpPr>
          <a:xfrm>
            <a:off x="1314678" y="3183967"/>
            <a:ext cx="334666" cy="365348"/>
            <a:chOff x="1314678" y="3358217"/>
            <a:chExt cx="334666" cy="365348"/>
          </a:xfrm>
        </p:grpSpPr>
        <p:sp>
          <p:nvSpPr>
            <p:cNvPr id="11333" name="Google Shape;11333;p86"/>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6"/>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6"/>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6"/>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6"/>
          <p:cNvGrpSpPr/>
          <p:nvPr/>
        </p:nvGrpSpPr>
        <p:grpSpPr>
          <a:xfrm>
            <a:off x="1748582" y="3198385"/>
            <a:ext cx="359269" cy="335780"/>
            <a:chOff x="1748582" y="3372635"/>
            <a:chExt cx="359269" cy="335780"/>
          </a:xfrm>
        </p:grpSpPr>
        <p:sp>
          <p:nvSpPr>
            <p:cNvPr id="11339" name="Google Shape;11339;p86"/>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0" name="Google Shape;11340;p86"/>
            <p:cNvGrpSpPr/>
            <p:nvPr/>
          </p:nvGrpSpPr>
          <p:grpSpPr>
            <a:xfrm>
              <a:off x="1748582" y="3372635"/>
              <a:ext cx="333520" cy="335780"/>
              <a:chOff x="1748582" y="3372635"/>
              <a:chExt cx="333520" cy="335780"/>
            </a:xfrm>
          </p:grpSpPr>
          <p:sp>
            <p:nvSpPr>
              <p:cNvPr id="11341" name="Google Shape;11341;p86"/>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6"/>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44" name="Google Shape;11344;p86"/>
          <p:cNvGrpSpPr/>
          <p:nvPr/>
        </p:nvGrpSpPr>
        <p:grpSpPr>
          <a:xfrm>
            <a:off x="2640993" y="3183585"/>
            <a:ext cx="365348" cy="364966"/>
            <a:chOff x="2640993" y="3357835"/>
            <a:chExt cx="365348" cy="364966"/>
          </a:xfrm>
        </p:grpSpPr>
        <p:sp>
          <p:nvSpPr>
            <p:cNvPr id="11345" name="Google Shape;11345;p86"/>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6"/>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6"/>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6"/>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6"/>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6"/>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6"/>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6"/>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86"/>
          <p:cNvGrpSpPr/>
          <p:nvPr/>
        </p:nvGrpSpPr>
        <p:grpSpPr>
          <a:xfrm>
            <a:off x="4886264" y="3191924"/>
            <a:ext cx="350548" cy="350198"/>
            <a:chOff x="4886264" y="3366174"/>
            <a:chExt cx="350548" cy="350198"/>
          </a:xfrm>
        </p:grpSpPr>
        <p:sp>
          <p:nvSpPr>
            <p:cNvPr id="11356" name="Google Shape;11356;p86"/>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6"/>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6"/>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6"/>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6"/>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6"/>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6"/>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6"/>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86"/>
          <p:cNvGrpSpPr/>
          <p:nvPr/>
        </p:nvGrpSpPr>
        <p:grpSpPr>
          <a:xfrm>
            <a:off x="5331913" y="3239697"/>
            <a:ext cx="347143" cy="254684"/>
            <a:chOff x="5331913" y="3413947"/>
            <a:chExt cx="347143" cy="254684"/>
          </a:xfrm>
        </p:grpSpPr>
        <p:sp>
          <p:nvSpPr>
            <p:cNvPr id="11370" name="Google Shape;11370;p86"/>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6"/>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6"/>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6"/>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6"/>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86"/>
          <p:cNvGrpSpPr/>
          <p:nvPr/>
        </p:nvGrpSpPr>
        <p:grpSpPr>
          <a:xfrm>
            <a:off x="5776798" y="3235528"/>
            <a:ext cx="346379" cy="264518"/>
            <a:chOff x="5776798" y="3409778"/>
            <a:chExt cx="346379" cy="264518"/>
          </a:xfrm>
        </p:grpSpPr>
        <p:sp>
          <p:nvSpPr>
            <p:cNvPr id="11377" name="Google Shape;11377;p86"/>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6"/>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6"/>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86"/>
          <p:cNvGrpSpPr/>
          <p:nvPr/>
        </p:nvGrpSpPr>
        <p:grpSpPr>
          <a:xfrm>
            <a:off x="7108015" y="3222255"/>
            <a:ext cx="344883" cy="290299"/>
            <a:chOff x="7108015" y="3396505"/>
            <a:chExt cx="344883" cy="290299"/>
          </a:xfrm>
        </p:grpSpPr>
        <p:sp>
          <p:nvSpPr>
            <p:cNvPr id="11384" name="Google Shape;11384;p86"/>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6"/>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6"/>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6"/>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86"/>
          <p:cNvGrpSpPr/>
          <p:nvPr/>
        </p:nvGrpSpPr>
        <p:grpSpPr>
          <a:xfrm>
            <a:off x="7551754" y="3216558"/>
            <a:ext cx="344883" cy="301311"/>
            <a:chOff x="7551754" y="3390808"/>
            <a:chExt cx="344883" cy="301311"/>
          </a:xfrm>
        </p:grpSpPr>
        <p:sp>
          <p:nvSpPr>
            <p:cNvPr id="11389" name="Google Shape;11389;p86"/>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6"/>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6"/>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6"/>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6"/>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6"/>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6"/>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6"/>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6"/>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6"/>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6"/>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86"/>
          <p:cNvGrpSpPr/>
          <p:nvPr/>
        </p:nvGrpSpPr>
        <p:grpSpPr>
          <a:xfrm>
            <a:off x="6707084" y="3213153"/>
            <a:ext cx="261145" cy="308504"/>
            <a:chOff x="6707084" y="3387403"/>
            <a:chExt cx="261145" cy="308504"/>
          </a:xfrm>
        </p:grpSpPr>
        <p:sp>
          <p:nvSpPr>
            <p:cNvPr id="11401" name="Google Shape;11401;p86"/>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6"/>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6"/>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6"/>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6"/>
          <p:cNvGrpSpPr/>
          <p:nvPr/>
        </p:nvGrpSpPr>
        <p:grpSpPr>
          <a:xfrm>
            <a:off x="848978" y="4123387"/>
            <a:ext cx="377824" cy="324418"/>
            <a:chOff x="848978" y="4297637"/>
            <a:chExt cx="377824" cy="324418"/>
          </a:xfrm>
        </p:grpSpPr>
        <p:sp>
          <p:nvSpPr>
            <p:cNvPr id="11406" name="Google Shape;11406;p86"/>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6"/>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86"/>
          <p:cNvGrpSpPr/>
          <p:nvPr/>
        </p:nvGrpSpPr>
        <p:grpSpPr>
          <a:xfrm>
            <a:off x="1754279" y="4112343"/>
            <a:ext cx="351439" cy="345965"/>
            <a:chOff x="1754279" y="4286593"/>
            <a:chExt cx="351439" cy="345965"/>
          </a:xfrm>
        </p:grpSpPr>
        <p:sp>
          <p:nvSpPr>
            <p:cNvPr id="11409" name="Google Shape;11409;p86"/>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6"/>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6"/>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6"/>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6"/>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86"/>
          <p:cNvGrpSpPr/>
          <p:nvPr/>
        </p:nvGrpSpPr>
        <p:grpSpPr>
          <a:xfrm>
            <a:off x="3996113" y="4116926"/>
            <a:ext cx="336512" cy="335048"/>
            <a:chOff x="3996113" y="4291176"/>
            <a:chExt cx="336512" cy="335048"/>
          </a:xfrm>
        </p:grpSpPr>
        <p:sp>
          <p:nvSpPr>
            <p:cNvPr id="11415" name="Google Shape;11415;p86"/>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6"/>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6"/>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8" name="Google Shape;11418;p86"/>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9" name="Google Shape;11419;p86"/>
          <p:cNvGrpSpPr/>
          <p:nvPr/>
        </p:nvGrpSpPr>
        <p:grpSpPr>
          <a:xfrm>
            <a:off x="2179081" y="4111261"/>
            <a:ext cx="397525" cy="348670"/>
            <a:chOff x="2179081" y="4285511"/>
            <a:chExt cx="397525" cy="348670"/>
          </a:xfrm>
        </p:grpSpPr>
        <p:sp>
          <p:nvSpPr>
            <p:cNvPr id="11420" name="Google Shape;11420;p86"/>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6"/>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86"/>
          <p:cNvGrpSpPr/>
          <p:nvPr/>
        </p:nvGrpSpPr>
        <p:grpSpPr>
          <a:xfrm>
            <a:off x="3584201" y="4120746"/>
            <a:ext cx="267574" cy="329415"/>
            <a:chOff x="3584201" y="4294996"/>
            <a:chExt cx="267574" cy="329415"/>
          </a:xfrm>
        </p:grpSpPr>
        <p:sp>
          <p:nvSpPr>
            <p:cNvPr id="11423" name="Google Shape;11423;p86"/>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6"/>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6"/>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6"/>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86"/>
          <p:cNvGrpSpPr/>
          <p:nvPr/>
        </p:nvGrpSpPr>
        <p:grpSpPr>
          <a:xfrm>
            <a:off x="3082855" y="4121478"/>
            <a:ext cx="375946" cy="327823"/>
            <a:chOff x="3082855" y="4295728"/>
            <a:chExt cx="375946" cy="327823"/>
          </a:xfrm>
        </p:grpSpPr>
        <p:sp>
          <p:nvSpPr>
            <p:cNvPr id="11428" name="Google Shape;11428;p86"/>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6"/>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6"/>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6"/>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6"/>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6"/>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6"/>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6"/>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6"/>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6"/>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6"/>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6"/>
          <p:cNvGrpSpPr/>
          <p:nvPr/>
        </p:nvGrpSpPr>
        <p:grpSpPr>
          <a:xfrm>
            <a:off x="2749016" y="4116926"/>
            <a:ext cx="150831" cy="336926"/>
            <a:chOff x="2749016" y="4291176"/>
            <a:chExt cx="150831" cy="336926"/>
          </a:xfrm>
        </p:grpSpPr>
        <p:sp>
          <p:nvSpPr>
            <p:cNvPr id="11440" name="Google Shape;11440;p86"/>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6"/>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6"/>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6"/>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86"/>
          <p:cNvGrpSpPr/>
          <p:nvPr/>
        </p:nvGrpSpPr>
        <p:grpSpPr>
          <a:xfrm>
            <a:off x="7127716" y="4105182"/>
            <a:ext cx="248254" cy="361942"/>
            <a:chOff x="7127716" y="4279432"/>
            <a:chExt cx="248254" cy="361942"/>
          </a:xfrm>
        </p:grpSpPr>
        <p:sp>
          <p:nvSpPr>
            <p:cNvPr id="11445" name="Google Shape;11445;p86"/>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6"/>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6"/>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6"/>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6"/>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6"/>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6"/>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6"/>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6"/>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86"/>
          <p:cNvGrpSpPr/>
          <p:nvPr/>
        </p:nvGrpSpPr>
        <p:grpSpPr>
          <a:xfrm>
            <a:off x="7565408" y="4105182"/>
            <a:ext cx="248255" cy="361942"/>
            <a:chOff x="7565408" y="4279432"/>
            <a:chExt cx="248255" cy="361942"/>
          </a:xfrm>
        </p:grpSpPr>
        <p:sp>
          <p:nvSpPr>
            <p:cNvPr id="11455" name="Google Shape;11455;p86"/>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6"/>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6"/>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6"/>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6"/>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6"/>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6"/>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6"/>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6"/>
          <p:cNvGrpSpPr/>
          <p:nvPr/>
        </p:nvGrpSpPr>
        <p:grpSpPr>
          <a:xfrm>
            <a:off x="6264109" y="4105182"/>
            <a:ext cx="225498" cy="361560"/>
            <a:chOff x="6264109" y="4279432"/>
            <a:chExt cx="225498" cy="361560"/>
          </a:xfrm>
        </p:grpSpPr>
        <p:sp>
          <p:nvSpPr>
            <p:cNvPr id="11464" name="Google Shape;11464;p86"/>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6"/>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6"/>
          <p:cNvGrpSpPr/>
          <p:nvPr/>
        </p:nvGrpSpPr>
        <p:grpSpPr>
          <a:xfrm>
            <a:off x="7929578" y="4110115"/>
            <a:ext cx="395266" cy="351312"/>
            <a:chOff x="7929578" y="4284365"/>
            <a:chExt cx="395266" cy="351312"/>
          </a:xfrm>
        </p:grpSpPr>
        <p:sp>
          <p:nvSpPr>
            <p:cNvPr id="11467" name="Google Shape;11467;p86"/>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6"/>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6"/>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6"/>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86"/>
          <p:cNvGrpSpPr/>
          <p:nvPr/>
        </p:nvGrpSpPr>
        <p:grpSpPr>
          <a:xfrm>
            <a:off x="6595502" y="4149527"/>
            <a:ext cx="426315" cy="332826"/>
            <a:chOff x="6639652" y="4323777"/>
            <a:chExt cx="426315" cy="332826"/>
          </a:xfrm>
        </p:grpSpPr>
        <p:sp>
          <p:nvSpPr>
            <p:cNvPr id="11472" name="Google Shape;11472;p86"/>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6"/>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6"/>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6"/>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6"/>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6"/>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6"/>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6"/>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6"/>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6"/>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86"/>
          <p:cNvGrpSpPr/>
          <p:nvPr/>
        </p:nvGrpSpPr>
        <p:grpSpPr>
          <a:xfrm>
            <a:off x="5357662" y="4123387"/>
            <a:ext cx="287275" cy="326296"/>
            <a:chOff x="5357662" y="4297637"/>
            <a:chExt cx="287275" cy="326296"/>
          </a:xfrm>
        </p:grpSpPr>
        <p:sp>
          <p:nvSpPr>
            <p:cNvPr id="11483" name="Google Shape;11483;p86"/>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6"/>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6"/>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6"/>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6"/>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86"/>
          <p:cNvGrpSpPr/>
          <p:nvPr/>
        </p:nvGrpSpPr>
        <p:grpSpPr>
          <a:xfrm>
            <a:off x="5774124" y="4120300"/>
            <a:ext cx="331611" cy="331674"/>
            <a:chOff x="5774124" y="4294550"/>
            <a:chExt cx="331611" cy="331674"/>
          </a:xfrm>
        </p:grpSpPr>
        <p:sp>
          <p:nvSpPr>
            <p:cNvPr id="11489" name="Google Shape;11489;p86"/>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6"/>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86"/>
          <p:cNvGrpSpPr/>
          <p:nvPr/>
        </p:nvGrpSpPr>
        <p:grpSpPr>
          <a:xfrm>
            <a:off x="4890434" y="4113139"/>
            <a:ext cx="345997" cy="346029"/>
            <a:chOff x="4890434" y="4287389"/>
            <a:chExt cx="345997" cy="346029"/>
          </a:xfrm>
        </p:grpSpPr>
        <p:sp>
          <p:nvSpPr>
            <p:cNvPr id="11492" name="Google Shape;11492;p86"/>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6"/>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6"/>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6"/>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6"/>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6"/>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6"/>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86"/>
          <p:cNvGrpSpPr/>
          <p:nvPr/>
        </p:nvGrpSpPr>
        <p:grpSpPr>
          <a:xfrm>
            <a:off x="2165809" y="3636809"/>
            <a:ext cx="422542" cy="342973"/>
            <a:chOff x="2165809" y="3811059"/>
            <a:chExt cx="422542" cy="342973"/>
          </a:xfrm>
        </p:grpSpPr>
        <p:sp>
          <p:nvSpPr>
            <p:cNvPr id="11500" name="Google Shape;11500;p86"/>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6"/>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6"/>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6"/>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6"/>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6"/>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6"/>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6"/>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6"/>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6"/>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6"/>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6"/>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6"/>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6"/>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6"/>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6"/>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6"/>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6"/>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8" name="Google Shape;11518;p86"/>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9" name="Google Shape;11519;p86"/>
          <p:cNvGrpSpPr/>
          <p:nvPr/>
        </p:nvGrpSpPr>
        <p:grpSpPr>
          <a:xfrm>
            <a:off x="903530" y="3631875"/>
            <a:ext cx="264550" cy="353222"/>
            <a:chOff x="903530" y="3806125"/>
            <a:chExt cx="264550" cy="353222"/>
          </a:xfrm>
        </p:grpSpPr>
        <p:sp>
          <p:nvSpPr>
            <p:cNvPr id="11520" name="Google Shape;11520;p86"/>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6"/>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6"/>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6"/>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86"/>
          <p:cNvGrpSpPr/>
          <p:nvPr/>
        </p:nvGrpSpPr>
        <p:grpSpPr>
          <a:xfrm>
            <a:off x="850092" y="3178684"/>
            <a:ext cx="369517" cy="375660"/>
            <a:chOff x="850092" y="3352934"/>
            <a:chExt cx="369517" cy="375660"/>
          </a:xfrm>
        </p:grpSpPr>
        <p:sp>
          <p:nvSpPr>
            <p:cNvPr id="11525" name="Google Shape;11525;p86"/>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6"/>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6"/>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6"/>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6"/>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86"/>
          <p:cNvGrpSpPr/>
          <p:nvPr/>
        </p:nvGrpSpPr>
        <p:grpSpPr>
          <a:xfrm>
            <a:off x="2611458" y="3642124"/>
            <a:ext cx="426329" cy="332375"/>
            <a:chOff x="2611458" y="3816374"/>
            <a:chExt cx="426329" cy="332375"/>
          </a:xfrm>
        </p:grpSpPr>
        <p:sp>
          <p:nvSpPr>
            <p:cNvPr id="11531" name="Google Shape;11531;p86"/>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6"/>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6"/>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6"/>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6"/>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6"/>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6"/>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6"/>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6"/>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6"/>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1" name="Google Shape;11541;p86"/>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2" name="Google Shape;11542;p86"/>
          <p:cNvGrpSpPr/>
          <p:nvPr/>
        </p:nvGrpSpPr>
        <p:grpSpPr>
          <a:xfrm>
            <a:off x="4019984" y="3631143"/>
            <a:ext cx="293704" cy="353954"/>
            <a:chOff x="4019984" y="3805393"/>
            <a:chExt cx="293704" cy="353954"/>
          </a:xfrm>
        </p:grpSpPr>
        <p:sp>
          <p:nvSpPr>
            <p:cNvPr id="11543" name="Google Shape;11543;p8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86"/>
          <p:cNvGrpSpPr/>
          <p:nvPr/>
        </p:nvGrpSpPr>
        <p:grpSpPr>
          <a:xfrm>
            <a:off x="8006505" y="3215794"/>
            <a:ext cx="323654" cy="303189"/>
            <a:chOff x="8006505" y="3390044"/>
            <a:chExt cx="323654" cy="303189"/>
          </a:xfrm>
        </p:grpSpPr>
        <p:sp>
          <p:nvSpPr>
            <p:cNvPr id="11546" name="Google Shape;11546;p86"/>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6"/>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6"/>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6"/>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6"/>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6"/>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86"/>
          <p:cNvGrpSpPr/>
          <p:nvPr/>
        </p:nvGrpSpPr>
        <p:grpSpPr>
          <a:xfrm>
            <a:off x="1299146" y="3632257"/>
            <a:ext cx="367990" cy="351312"/>
            <a:chOff x="1299146" y="3806507"/>
            <a:chExt cx="367990" cy="351312"/>
          </a:xfrm>
        </p:grpSpPr>
        <p:sp>
          <p:nvSpPr>
            <p:cNvPr id="11553" name="Google Shape;11553;p86"/>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6"/>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5" name="Google Shape;11555;p86"/>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6" name="Google Shape;11556;p86"/>
          <p:cNvGrpSpPr/>
          <p:nvPr/>
        </p:nvGrpSpPr>
        <p:grpSpPr>
          <a:xfrm>
            <a:off x="7550258" y="3658420"/>
            <a:ext cx="371395" cy="301279"/>
            <a:chOff x="7550258" y="3832670"/>
            <a:chExt cx="371395" cy="301279"/>
          </a:xfrm>
        </p:grpSpPr>
        <p:sp>
          <p:nvSpPr>
            <p:cNvPr id="11557" name="Google Shape;11557;p86"/>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6"/>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6"/>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6"/>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6"/>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6"/>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6"/>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6"/>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6"/>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6"/>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6"/>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6"/>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6"/>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6"/>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6"/>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6"/>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6"/>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6"/>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5" name="Google Shape;11575;p86"/>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6" name="Google Shape;11576;p86"/>
          <p:cNvGrpSpPr/>
          <p:nvPr/>
        </p:nvGrpSpPr>
        <p:grpSpPr>
          <a:xfrm>
            <a:off x="6659725" y="3633785"/>
            <a:ext cx="367608" cy="350548"/>
            <a:chOff x="6659725" y="3808035"/>
            <a:chExt cx="367608" cy="350548"/>
          </a:xfrm>
        </p:grpSpPr>
        <p:sp>
          <p:nvSpPr>
            <p:cNvPr id="11577" name="Google Shape;11577;p86"/>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6"/>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86"/>
          <p:cNvGrpSpPr/>
          <p:nvPr/>
        </p:nvGrpSpPr>
        <p:grpSpPr>
          <a:xfrm>
            <a:off x="6219391" y="3642506"/>
            <a:ext cx="356627" cy="334252"/>
            <a:chOff x="6219391" y="3816756"/>
            <a:chExt cx="356627" cy="334252"/>
          </a:xfrm>
        </p:grpSpPr>
        <p:sp>
          <p:nvSpPr>
            <p:cNvPr id="11580" name="Google Shape;11580;p86"/>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6"/>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6"/>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6"/>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86"/>
          <p:cNvGrpSpPr/>
          <p:nvPr/>
        </p:nvGrpSpPr>
        <p:grpSpPr>
          <a:xfrm>
            <a:off x="5778676" y="3652722"/>
            <a:ext cx="349052" cy="313055"/>
            <a:chOff x="5778676" y="3826972"/>
            <a:chExt cx="349052" cy="313055"/>
          </a:xfrm>
        </p:grpSpPr>
        <p:sp>
          <p:nvSpPr>
            <p:cNvPr id="11585" name="Google Shape;11585;p86"/>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6"/>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6"/>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6"/>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6"/>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86"/>
          <p:cNvGrpSpPr/>
          <p:nvPr/>
        </p:nvGrpSpPr>
        <p:grpSpPr>
          <a:xfrm>
            <a:off x="5355784" y="3660297"/>
            <a:ext cx="299019" cy="297905"/>
            <a:chOff x="5355784" y="3834547"/>
            <a:chExt cx="299019" cy="297905"/>
          </a:xfrm>
        </p:grpSpPr>
        <p:sp>
          <p:nvSpPr>
            <p:cNvPr id="11591" name="Google Shape;11591;p86"/>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6"/>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6"/>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6"/>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86"/>
          <p:cNvGrpSpPr/>
          <p:nvPr/>
        </p:nvGrpSpPr>
        <p:grpSpPr>
          <a:xfrm>
            <a:off x="8036455" y="3633021"/>
            <a:ext cx="292176" cy="353985"/>
            <a:chOff x="8036455" y="3807271"/>
            <a:chExt cx="292176" cy="353985"/>
          </a:xfrm>
        </p:grpSpPr>
        <p:sp>
          <p:nvSpPr>
            <p:cNvPr id="11596" name="Google Shape;11596;p86"/>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6"/>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8" name="Google Shape;11598;p86"/>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599" name="Google Shape;11599;p86"/>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1600" name="Google Shape;11600;p86"/>
          <p:cNvGrpSpPr/>
          <p:nvPr/>
        </p:nvGrpSpPr>
        <p:grpSpPr>
          <a:xfrm>
            <a:off x="4874902" y="3634549"/>
            <a:ext cx="345615" cy="350835"/>
            <a:chOff x="4874902" y="3808799"/>
            <a:chExt cx="345615" cy="350835"/>
          </a:xfrm>
        </p:grpSpPr>
        <p:sp>
          <p:nvSpPr>
            <p:cNvPr id="11601" name="Google Shape;11601;p86"/>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6"/>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6"/>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6"/>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6"/>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6"/>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6"/>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6"/>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6"/>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6"/>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6"/>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6"/>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6"/>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6"/>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6"/>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6"/>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6"/>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6"/>
          <p:cNvGrpSpPr/>
          <p:nvPr/>
        </p:nvGrpSpPr>
        <p:grpSpPr>
          <a:xfrm>
            <a:off x="3095745" y="3631143"/>
            <a:ext cx="352840" cy="354717"/>
            <a:chOff x="3095745" y="3805393"/>
            <a:chExt cx="352840" cy="354717"/>
          </a:xfrm>
        </p:grpSpPr>
        <p:sp>
          <p:nvSpPr>
            <p:cNvPr id="11619" name="Google Shape;11619;p86"/>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6"/>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6"/>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6"/>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6"/>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6"/>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8"/>
        <p:cNvGrpSpPr/>
        <p:nvPr/>
      </p:nvGrpSpPr>
      <p:grpSpPr>
        <a:xfrm>
          <a:off x="0" y="0"/>
          <a:ext cx="0" cy="0"/>
          <a:chOff x="0" y="0"/>
          <a:chExt cx="0" cy="0"/>
        </a:xfrm>
      </p:grpSpPr>
      <p:grpSp>
        <p:nvGrpSpPr>
          <p:cNvPr id="11629" name="Google Shape;11629;p87"/>
          <p:cNvGrpSpPr/>
          <p:nvPr/>
        </p:nvGrpSpPr>
        <p:grpSpPr>
          <a:xfrm>
            <a:off x="2704005" y="4083381"/>
            <a:ext cx="342144" cy="362704"/>
            <a:chOff x="2704005" y="4258781"/>
            <a:chExt cx="342144" cy="362704"/>
          </a:xfrm>
        </p:grpSpPr>
        <p:sp>
          <p:nvSpPr>
            <p:cNvPr id="11630" name="Google Shape;11630;p87"/>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7"/>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7"/>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7"/>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7"/>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7"/>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7"/>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87"/>
          <p:cNvGrpSpPr/>
          <p:nvPr/>
        </p:nvGrpSpPr>
        <p:grpSpPr>
          <a:xfrm>
            <a:off x="2157462" y="4083096"/>
            <a:ext cx="347435" cy="363370"/>
            <a:chOff x="2157462" y="4258496"/>
            <a:chExt cx="347435" cy="363370"/>
          </a:xfrm>
        </p:grpSpPr>
        <p:sp>
          <p:nvSpPr>
            <p:cNvPr id="11638" name="Google Shape;11638;p87"/>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7"/>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7"/>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87"/>
          <p:cNvGrpSpPr/>
          <p:nvPr/>
        </p:nvGrpSpPr>
        <p:grpSpPr>
          <a:xfrm>
            <a:off x="4010963" y="3588381"/>
            <a:ext cx="343665" cy="363211"/>
            <a:chOff x="4010963" y="3763781"/>
            <a:chExt cx="343665" cy="363211"/>
          </a:xfrm>
        </p:grpSpPr>
        <p:sp>
          <p:nvSpPr>
            <p:cNvPr id="11642" name="Google Shape;11642;p87"/>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7"/>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7"/>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7"/>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7"/>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7"/>
          <p:cNvGrpSpPr/>
          <p:nvPr/>
        </p:nvGrpSpPr>
        <p:grpSpPr>
          <a:xfrm>
            <a:off x="2214042" y="3635109"/>
            <a:ext cx="368153" cy="311193"/>
            <a:chOff x="2214042" y="3810509"/>
            <a:chExt cx="368153" cy="311193"/>
          </a:xfrm>
        </p:grpSpPr>
        <p:sp>
          <p:nvSpPr>
            <p:cNvPr id="11648" name="Google Shape;11648;p87"/>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7"/>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87"/>
          <p:cNvGrpSpPr/>
          <p:nvPr/>
        </p:nvGrpSpPr>
        <p:grpSpPr>
          <a:xfrm>
            <a:off x="1797413" y="3606819"/>
            <a:ext cx="367805" cy="367773"/>
            <a:chOff x="1768938" y="3782219"/>
            <a:chExt cx="367805" cy="367773"/>
          </a:xfrm>
        </p:grpSpPr>
        <p:sp>
          <p:nvSpPr>
            <p:cNvPr id="11651" name="Google Shape;11651;p87"/>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7"/>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7"/>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7"/>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7"/>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7"/>
          <p:cNvGrpSpPr/>
          <p:nvPr/>
        </p:nvGrpSpPr>
        <p:grpSpPr>
          <a:xfrm>
            <a:off x="2681385" y="3623039"/>
            <a:ext cx="325544" cy="327413"/>
            <a:chOff x="2681385" y="3798439"/>
            <a:chExt cx="325544" cy="327413"/>
          </a:xfrm>
        </p:grpSpPr>
        <p:sp>
          <p:nvSpPr>
            <p:cNvPr id="11657" name="Google Shape;11657;p87"/>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7"/>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7"/>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7"/>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7"/>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7"/>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7"/>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7"/>
          <p:cNvGrpSpPr/>
          <p:nvPr/>
        </p:nvGrpSpPr>
        <p:grpSpPr>
          <a:xfrm>
            <a:off x="6243928" y="4088102"/>
            <a:ext cx="274254" cy="350824"/>
            <a:chOff x="6243928" y="4263502"/>
            <a:chExt cx="274254" cy="350824"/>
          </a:xfrm>
        </p:grpSpPr>
        <p:sp>
          <p:nvSpPr>
            <p:cNvPr id="11665" name="Google Shape;11665;p87"/>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7"/>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7"/>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7"/>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7"/>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7"/>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7"/>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7"/>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87"/>
          <p:cNvGrpSpPr/>
          <p:nvPr/>
        </p:nvGrpSpPr>
        <p:grpSpPr>
          <a:xfrm>
            <a:off x="3560600" y="3587938"/>
            <a:ext cx="352345" cy="363655"/>
            <a:chOff x="3560600" y="3763338"/>
            <a:chExt cx="352345" cy="363655"/>
          </a:xfrm>
        </p:grpSpPr>
        <p:sp>
          <p:nvSpPr>
            <p:cNvPr id="11674" name="Google Shape;11674;p87"/>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7"/>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7"/>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87"/>
          <p:cNvGrpSpPr/>
          <p:nvPr/>
        </p:nvGrpSpPr>
        <p:grpSpPr>
          <a:xfrm>
            <a:off x="5790556" y="4085852"/>
            <a:ext cx="279513" cy="356083"/>
            <a:chOff x="5790556" y="4261252"/>
            <a:chExt cx="279513" cy="356083"/>
          </a:xfrm>
        </p:grpSpPr>
        <p:sp>
          <p:nvSpPr>
            <p:cNvPr id="11678" name="Google Shape;11678;p87"/>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7"/>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7"/>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7"/>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7"/>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7"/>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7"/>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7"/>
          <p:cNvGrpSpPr/>
          <p:nvPr/>
        </p:nvGrpSpPr>
        <p:grpSpPr>
          <a:xfrm>
            <a:off x="5341333" y="4085852"/>
            <a:ext cx="278752" cy="356463"/>
            <a:chOff x="5341333" y="4261252"/>
            <a:chExt cx="278752" cy="356463"/>
          </a:xfrm>
        </p:grpSpPr>
        <p:sp>
          <p:nvSpPr>
            <p:cNvPr id="11686" name="Google Shape;11686;p87"/>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7"/>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7"/>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7"/>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7"/>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7"/>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7"/>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3" name="Google Shape;11693;p87"/>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4" name="Google Shape;11694;p87"/>
          <p:cNvGrpSpPr/>
          <p:nvPr/>
        </p:nvGrpSpPr>
        <p:grpSpPr>
          <a:xfrm>
            <a:off x="3103646" y="3590676"/>
            <a:ext cx="360233" cy="362451"/>
            <a:chOff x="3107608" y="3763401"/>
            <a:chExt cx="360233" cy="362451"/>
          </a:xfrm>
        </p:grpSpPr>
        <p:sp>
          <p:nvSpPr>
            <p:cNvPr id="11695" name="Google Shape;11695;p87"/>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7"/>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7"/>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7"/>
          <p:cNvGrpSpPr/>
          <p:nvPr/>
        </p:nvGrpSpPr>
        <p:grpSpPr>
          <a:xfrm>
            <a:off x="889343" y="3625827"/>
            <a:ext cx="351585" cy="339705"/>
            <a:chOff x="889343" y="3801227"/>
            <a:chExt cx="351585" cy="339705"/>
          </a:xfrm>
        </p:grpSpPr>
        <p:sp>
          <p:nvSpPr>
            <p:cNvPr id="11699" name="Google Shape;11699;p87"/>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7"/>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7"/>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7"/>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7"/>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87"/>
          <p:cNvGrpSpPr/>
          <p:nvPr/>
        </p:nvGrpSpPr>
        <p:grpSpPr>
          <a:xfrm>
            <a:off x="4896609" y="4085472"/>
            <a:ext cx="278784" cy="355323"/>
            <a:chOff x="4896609" y="4260872"/>
            <a:chExt cx="278784" cy="355323"/>
          </a:xfrm>
        </p:grpSpPr>
        <p:sp>
          <p:nvSpPr>
            <p:cNvPr id="11705" name="Google Shape;11705;p87"/>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7"/>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7"/>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7"/>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7"/>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7"/>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7"/>
          <p:cNvGrpSpPr/>
          <p:nvPr/>
        </p:nvGrpSpPr>
        <p:grpSpPr>
          <a:xfrm>
            <a:off x="7598438" y="4090731"/>
            <a:ext cx="260283" cy="345914"/>
            <a:chOff x="7598438" y="4266131"/>
            <a:chExt cx="260283" cy="345914"/>
          </a:xfrm>
        </p:grpSpPr>
        <p:sp>
          <p:nvSpPr>
            <p:cNvPr id="11712" name="Google Shape;11712;p87"/>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7"/>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7"/>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7"/>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7"/>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7"/>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7"/>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87"/>
          <p:cNvGrpSpPr/>
          <p:nvPr/>
        </p:nvGrpSpPr>
        <p:grpSpPr>
          <a:xfrm>
            <a:off x="1767069" y="3184746"/>
            <a:ext cx="286324" cy="348163"/>
            <a:chOff x="1767069" y="3360146"/>
            <a:chExt cx="286324" cy="348163"/>
          </a:xfrm>
        </p:grpSpPr>
        <p:sp>
          <p:nvSpPr>
            <p:cNvPr id="11720" name="Google Shape;11720;p87"/>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7"/>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7"/>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7"/>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7"/>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7"/>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7"/>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87"/>
          <p:cNvGrpSpPr/>
          <p:nvPr/>
        </p:nvGrpSpPr>
        <p:grpSpPr>
          <a:xfrm>
            <a:off x="7149944" y="4090731"/>
            <a:ext cx="260283" cy="345914"/>
            <a:chOff x="7149944" y="4266131"/>
            <a:chExt cx="260283" cy="345914"/>
          </a:xfrm>
        </p:grpSpPr>
        <p:sp>
          <p:nvSpPr>
            <p:cNvPr id="11728" name="Google Shape;11728;p87"/>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7"/>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7"/>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7"/>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7"/>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7"/>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7"/>
          <p:cNvGrpSpPr/>
          <p:nvPr/>
        </p:nvGrpSpPr>
        <p:grpSpPr>
          <a:xfrm>
            <a:off x="6695051" y="4083951"/>
            <a:ext cx="270104" cy="360233"/>
            <a:chOff x="6695051" y="4259351"/>
            <a:chExt cx="270104" cy="360233"/>
          </a:xfrm>
        </p:grpSpPr>
        <p:sp>
          <p:nvSpPr>
            <p:cNvPr id="11735" name="Google Shape;11735;p87"/>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7"/>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7"/>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7"/>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87"/>
          <p:cNvGrpSpPr/>
          <p:nvPr/>
        </p:nvGrpSpPr>
        <p:grpSpPr>
          <a:xfrm>
            <a:off x="8047661" y="4082051"/>
            <a:ext cx="277263" cy="362514"/>
            <a:chOff x="8047661" y="4257451"/>
            <a:chExt cx="277263" cy="362514"/>
          </a:xfrm>
        </p:grpSpPr>
        <p:sp>
          <p:nvSpPr>
            <p:cNvPr id="11740" name="Google Shape;11740;p87"/>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7"/>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7"/>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7"/>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87"/>
          <p:cNvGrpSpPr/>
          <p:nvPr/>
        </p:nvGrpSpPr>
        <p:grpSpPr>
          <a:xfrm>
            <a:off x="6248078" y="3609068"/>
            <a:ext cx="277263" cy="356115"/>
            <a:chOff x="6248078" y="3784468"/>
            <a:chExt cx="277263" cy="356115"/>
          </a:xfrm>
        </p:grpSpPr>
        <p:sp>
          <p:nvSpPr>
            <p:cNvPr id="11745" name="Google Shape;11745;p87"/>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7"/>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7"/>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7"/>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7"/>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87"/>
          <p:cNvGrpSpPr/>
          <p:nvPr/>
        </p:nvGrpSpPr>
        <p:grpSpPr>
          <a:xfrm>
            <a:off x="5800725" y="3610589"/>
            <a:ext cx="277644" cy="354594"/>
            <a:chOff x="5800725" y="3785989"/>
            <a:chExt cx="277644" cy="354594"/>
          </a:xfrm>
        </p:grpSpPr>
        <p:sp>
          <p:nvSpPr>
            <p:cNvPr id="11751" name="Google Shape;11751;p87"/>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7"/>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7"/>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7"/>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7"/>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7"/>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7"/>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87"/>
          <p:cNvGrpSpPr/>
          <p:nvPr/>
        </p:nvGrpSpPr>
        <p:grpSpPr>
          <a:xfrm>
            <a:off x="2206122" y="3185348"/>
            <a:ext cx="308183" cy="347561"/>
            <a:chOff x="2206122" y="3360748"/>
            <a:chExt cx="308183" cy="347561"/>
          </a:xfrm>
        </p:grpSpPr>
        <p:sp>
          <p:nvSpPr>
            <p:cNvPr id="11759" name="Google Shape;11759;p87"/>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7"/>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7"/>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7"/>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7"/>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87"/>
          <p:cNvGrpSpPr/>
          <p:nvPr/>
        </p:nvGrpSpPr>
        <p:grpSpPr>
          <a:xfrm>
            <a:off x="5353403" y="3610209"/>
            <a:ext cx="277992" cy="354974"/>
            <a:chOff x="5353403" y="3785609"/>
            <a:chExt cx="277992" cy="354974"/>
          </a:xfrm>
        </p:grpSpPr>
        <p:sp>
          <p:nvSpPr>
            <p:cNvPr id="11765" name="Google Shape;11765;p87"/>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7"/>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7"/>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7"/>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7"/>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7"/>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87"/>
          <p:cNvGrpSpPr/>
          <p:nvPr/>
        </p:nvGrpSpPr>
        <p:grpSpPr>
          <a:xfrm>
            <a:off x="4896229" y="3610589"/>
            <a:ext cx="278784" cy="354594"/>
            <a:chOff x="4896229" y="3785989"/>
            <a:chExt cx="278784" cy="354594"/>
          </a:xfrm>
        </p:grpSpPr>
        <p:sp>
          <p:nvSpPr>
            <p:cNvPr id="11772" name="Google Shape;11772;p87"/>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7"/>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7"/>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7"/>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7"/>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7"/>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87"/>
          <p:cNvGrpSpPr/>
          <p:nvPr/>
        </p:nvGrpSpPr>
        <p:grpSpPr>
          <a:xfrm>
            <a:off x="7592387" y="3612458"/>
            <a:ext cx="273874" cy="351204"/>
            <a:chOff x="7592387" y="3787858"/>
            <a:chExt cx="273874" cy="351204"/>
          </a:xfrm>
        </p:grpSpPr>
        <p:sp>
          <p:nvSpPr>
            <p:cNvPr id="11779" name="Google Shape;11779;p87"/>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7"/>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7"/>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7"/>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87"/>
          <p:cNvGrpSpPr/>
          <p:nvPr/>
        </p:nvGrpSpPr>
        <p:grpSpPr>
          <a:xfrm>
            <a:off x="7145794" y="3612458"/>
            <a:ext cx="274254" cy="350444"/>
            <a:chOff x="7145794" y="3787858"/>
            <a:chExt cx="274254" cy="350444"/>
          </a:xfrm>
        </p:grpSpPr>
        <p:sp>
          <p:nvSpPr>
            <p:cNvPr id="11784" name="Google Shape;11784;p87"/>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7"/>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7"/>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7"/>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7"/>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7"/>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87"/>
          <p:cNvGrpSpPr/>
          <p:nvPr/>
        </p:nvGrpSpPr>
        <p:grpSpPr>
          <a:xfrm>
            <a:off x="8054060" y="3611698"/>
            <a:ext cx="266334" cy="353834"/>
            <a:chOff x="8054060" y="3787098"/>
            <a:chExt cx="266334" cy="353834"/>
          </a:xfrm>
        </p:grpSpPr>
        <p:sp>
          <p:nvSpPr>
            <p:cNvPr id="11791" name="Google Shape;11791;p87"/>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7"/>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7"/>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7"/>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87"/>
          <p:cNvGrpSpPr/>
          <p:nvPr/>
        </p:nvGrpSpPr>
        <p:grpSpPr>
          <a:xfrm>
            <a:off x="6702211" y="3607199"/>
            <a:ext cx="270104" cy="361754"/>
            <a:chOff x="6702211" y="3782599"/>
            <a:chExt cx="270104" cy="361754"/>
          </a:xfrm>
        </p:grpSpPr>
        <p:sp>
          <p:nvSpPr>
            <p:cNvPr id="11796" name="Google Shape;11796;p87"/>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7"/>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7"/>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7"/>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7"/>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7"/>
          <p:cNvGrpSpPr/>
          <p:nvPr/>
        </p:nvGrpSpPr>
        <p:grpSpPr>
          <a:xfrm>
            <a:off x="3516886" y="3263327"/>
            <a:ext cx="391854" cy="269922"/>
            <a:chOff x="3516850" y="3406526"/>
            <a:chExt cx="369674" cy="254644"/>
          </a:xfrm>
        </p:grpSpPr>
        <p:sp>
          <p:nvSpPr>
            <p:cNvPr id="11802" name="Google Shape;11802;p87"/>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7"/>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7"/>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7"/>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87"/>
          <p:cNvGrpSpPr/>
          <p:nvPr/>
        </p:nvGrpSpPr>
        <p:grpSpPr>
          <a:xfrm>
            <a:off x="1310655" y="3185127"/>
            <a:ext cx="306314" cy="347403"/>
            <a:chOff x="1310655" y="3360527"/>
            <a:chExt cx="306314" cy="347403"/>
          </a:xfrm>
        </p:grpSpPr>
        <p:sp>
          <p:nvSpPr>
            <p:cNvPr id="11807" name="Google Shape;11807;p87"/>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7"/>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7"/>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7"/>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7"/>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87"/>
          <p:cNvGrpSpPr/>
          <p:nvPr/>
        </p:nvGrpSpPr>
        <p:grpSpPr>
          <a:xfrm>
            <a:off x="3119678" y="3184746"/>
            <a:ext cx="269343" cy="348543"/>
            <a:chOff x="3119678" y="3360146"/>
            <a:chExt cx="269343" cy="348543"/>
          </a:xfrm>
        </p:grpSpPr>
        <p:sp>
          <p:nvSpPr>
            <p:cNvPr id="11813" name="Google Shape;11813;p87"/>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7"/>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7"/>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7"/>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7"/>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7"/>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7"/>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87"/>
          <p:cNvGrpSpPr/>
          <p:nvPr/>
        </p:nvGrpSpPr>
        <p:grpSpPr>
          <a:xfrm>
            <a:off x="3967213" y="3181547"/>
            <a:ext cx="368185" cy="354753"/>
            <a:chOff x="3967213" y="3356947"/>
            <a:chExt cx="368185" cy="354753"/>
          </a:xfrm>
        </p:grpSpPr>
        <p:sp>
          <p:nvSpPr>
            <p:cNvPr id="11821" name="Google Shape;11821;p87"/>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7"/>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7"/>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7"/>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7"/>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87"/>
          <p:cNvGrpSpPr/>
          <p:nvPr/>
        </p:nvGrpSpPr>
        <p:grpSpPr>
          <a:xfrm>
            <a:off x="871254" y="3184746"/>
            <a:ext cx="285183" cy="347023"/>
            <a:chOff x="871254" y="3360146"/>
            <a:chExt cx="285183" cy="347023"/>
          </a:xfrm>
        </p:grpSpPr>
        <p:sp>
          <p:nvSpPr>
            <p:cNvPr id="11827" name="Google Shape;11827;p87"/>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7"/>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7"/>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7"/>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87"/>
          <p:cNvGrpSpPr/>
          <p:nvPr/>
        </p:nvGrpSpPr>
        <p:grpSpPr>
          <a:xfrm>
            <a:off x="2665165" y="3184746"/>
            <a:ext cx="281794" cy="349684"/>
            <a:chOff x="2665165" y="3360146"/>
            <a:chExt cx="281794" cy="349684"/>
          </a:xfrm>
        </p:grpSpPr>
        <p:sp>
          <p:nvSpPr>
            <p:cNvPr id="11832" name="Google Shape;11832;p87"/>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7"/>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7"/>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7"/>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7"/>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87"/>
          <p:cNvGrpSpPr/>
          <p:nvPr/>
        </p:nvGrpSpPr>
        <p:grpSpPr>
          <a:xfrm>
            <a:off x="7156344" y="3172296"/>
            <a:ext cx="264465" cy="353074"/>
            <a:chOff x="7156344" y="3347696"/>
            <a:chExt cx="264465" cy="353074"/>
          </a:xfrm>
        </p:grpSpPr>
        <p:sp>
          <p:nvSpPr>
            <p:cNvPr id="11838" name="Google Shape;11838;p87"/>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7"/>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7"/>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7"/>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7"/>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87"/>
          <p:cNvGrpSpPr/>
          <p:nvPr/>
        </p:nvGrpSpPr>
        <p:grpSpPr>
          <a:xfrm>
            <a:off x="6703732" y="3171536"/>
            <a:ext cx="264813" cy="352693"/>
            <a:chOff x="6703732" y="3346936"/>
            <a:chExt cx="264813" cy="352693"/>
          </a:xfrm>
        </p:grpSpPr>
        <p:sp>
          <p:nvSpPr>
            <p:cNvPr id="11844" name="Google Shape;11844;p87"/>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7"/>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7"/>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7"/>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7"/>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87"/>
          <p:cNvGrpSpPr/>
          <p:nvPr/>
        </p:nvGrpSpPr>
        <p:grpSpPr>
          <a:xfrm>
            <a:off x="6252228" y="3171536"/>
            <a:ext cx="265193" cy="352693"/>
            <a:chOff x="6252228" y="3346936"/>
            <a:chExt cx="265193" cy="352693"/>
          </a:xfrm>
        </p:grpSpPr>
        <p:sp>
          <p:nvSpPr>
            <p:cNvPr id="11850" name="Google Shape;11850;p87"/>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7"/>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7"/>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87"/>
          <p:cNvGrpSpPr/>
          <p:nvPr/>
        </p:nvGrpSpPr>
        <p:grpSpPr>
          <a:xfrm>
            <a:off x="5801105" y="3172296"/>
            <a:ext cx="264813" cy="351933"/>
            <a:chOff x="5801105" y="3347696"/>
            <a:chExt cx="264813" cy="351933"/>
          </a:xfrm>
        </p:grpSpPr>
        <p:sp>
          <p:nvSpPr>
            <p:cNvPr id="11854" name="Google Shape;11854;p87"/>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7"/>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7"/>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7"/>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7"/>
          <p:cNvGrpSpPr/>
          <p:nvPr/>
        </p:nvGrpSpPr>
        <p:grpSpPr>
          <a:xfrm>
            <a:off x="5349253" y="3171536"/>
            <a:ext cx="265922" cy="352693"/>
            <a:chOff x="5349253" y="3346936"/>
            <a:chExt cx="265922" cy="352693"/>
          </a:xfrm>
        </p:grpSpPr>
        <p:sp>
          <p:nvSpPr>
            <p:cNvPr id="11859" name="Google Shape;11859;p87"/>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7"/>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7"/>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7"/>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7"/>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7"/>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7"/>
          <p:cNvGrpSpPr/>
          <p:nvPr/>
        </p:nvGrpSpPr>
        <p:grpSpPr>
          <a:xfrm>
            <a:off x="4907159" y="3171536"/>
            <a:ext cx="264845" cy="354214"/>
            <a:chOff x="4907159" y="3346936"/>
            <a:chExt cx="264845" cy="354214"/>
          </a:xfrm>
        </p:grpSpPr>
        <p:sp>
          <p:nvSpPr>
            <p:cNvPr id="11866" name="Google Shape;11866;p87"/>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7"/>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87"/>
          <p:cNvGrpSpPr/>
          <p:nvPr/>
        </p:nvGrpSpPr>
        <p:grpSpPr>
          <a:xfrm>
            <a:off x="8048421" y="3159086"/>
            <a:ext cx="276503" cy="369674"/>
            <a:chOff x="8048421" y="3334486"/>
            <a:chExt cx="276503" cy="369674"/>
          </a:xfrm>
        </p:grpSpPr>
        <p:sp>
          <p:nvSpPr>
            <p:cNvPr id="11869" name="Google Shape;11869;p87"/>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7"/>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7"/>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7"/>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7"/>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7"/>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7"/>
          <p:cNvGrpSpPr/>
          <p:nvPr/>
        </p:nvGrpSpPr>
        <p:grpSpPr>
          <a:xfrm>
            <a:off x="7575787" y="3154555"/>
            <a:ext cx="295384" cy="376834"/>
            <a:chOff x="7575787" y="3329955"/>
            <a:chExt cx="295384" cy="376834"/>
          </a:xfrm>
        </p:grpSpPr>
        <p:sp>
          <p:nvSpPr>
            <p:cNvPr id="11876" name="Google Shape;11876;p87"/>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7"/>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7"/>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7"/>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7"/>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7"/>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7"/>
          <p:cNvGrpSpPr/>
          <p:nvPr/>
        </p:nvGrpSpPr>
        <p:grpSpPr>
          <a:xfrm>
            <a:off x="864062" y="2709103"/>
            <a:ext cx="264084" cy="347783"/>
            <a:chOff x="864062" y="2884503"/>
            <a:chExt cx="264084" cy="347783"/>
          </a:xfrm>
        </p:grpSpPr>
        <p:sp>
          <p:nvSpPr>
            <p:cNvPr id="11883" name="Google Shape;11883;p87"/>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7"/>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7"/>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7"/>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7"/>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7"/>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7"/>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7"/>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7"/>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7"/>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7"/>
          <p:cNvGrpSpPr/>
          <p:nvPr/>
        </p:nvGrpSpPr>
        <p:grpSpPr>
          <a:xfrm>
            <a:off x="3978523" y="2709261"/>
            <a:ext cx="348955" cy="346516"/>
            <a:chOff x="3978523" y="2884661"/>
            <a:chExt cx="348955" cy="346516"/>
          </a:xfrm>
        </p:grpSpPr>
        <p:sp>
          <p:nvSpPr>
            <p:cNvPr id="11894" name="Google Shape;11894;p87"/>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7"/>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7"/>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7"/>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7"/>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7"/>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7"/>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7"/>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87"/>
          <p:cNvGrpSpPr/>
          <p:nvPr/>
        </p:nvGrpSpPr>
        <p:grpSpPr>
          <a:xfrm>
            <a:off x="3556255" y="2709863"/>
            <a:ext cx="347435" cy="345534"/>
            <a:chOff x="3527780" y="2885263"/>
            <a:chExt cx="347435" cy="345534"/>
          </a:xfrm>
        </p:grpSpPr>
        <p:sp>
          <p:nvSpPr>
            <p:cNvPr id="11903" name="Google Shape;11903;p87"/>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7"/>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7"/>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7"/>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7"/>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7"/>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7"/>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7"/>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7"/>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7"/>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7"/>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7"/>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7"/>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7"/>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7"/>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7"/>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7"/>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7"/>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7"/>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7"/>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7"/>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7"/>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7"/>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87"/>
          <p:cNvGrpSpPr/>
          <p:nvPr/>
        </p:nvGrpSpPr>
        <p:grpSpPr>
          <a:xfrm>
            <a:off x="2239671" y="2709103"/>
            <a:ext cx="218053" cy="348543"/>
            <a:chOff x="2239671" y="2884503"/>
            <a:chExt cx="218053" cy="348543"/>
          </a:xfrm>
        </p:grpSpPr>
        <p:sp>
          <p:nvSpPr>
            <p:cNvPr id="11927" name="Google Shape;11927;p87"/>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7"/>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7"/>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7"/>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7"/>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87"/>
          <p:cNvGrpSpPr/>
          <p:nvPr/>
        </p:nvGrpSpPr>
        <p:grpSpPr>
          <a:xfrm>
            <a:off x="2691555" y="2709103"/>
            <a:ext cx="215044" cy="348924"/>
            <a:chOff x="2691555" y="2884503"/>
            <a:chExt cx="215044" cy="348924"/>
          </a:xfrm>
        </p:grpSpPr>
        <p:sp>
          <p:nvSpPr>
            <p:cNvPr id="11933" name="Google Shape;11933;p87"/>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7"/>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7"/>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87"/>
          <p:cNvGrpSpPr/>
          <p:nvPr/>
        </p:nvGrpSpPr>
        <p:grpSpPr>
          <a:xfrm>
            <a:off x="1770459" y="2709103"/>
            <a:ext cx="254644" cy="348828"/>
            <a:chOff x="1770459" y="2884503"/>
            <a:chExt cx="254644" cy="348828"/>
          </a:xfrm>
        </p:grpSpPr>
        <p:sp>
          <p:nvSpPr>
            <p:cNvPr id="11937" name="Google Shape;11937;p87"/>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7"/>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7"/>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7"/>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7"/>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7"/>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7"/>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7"/>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87"/>
          <p:cNvGrpSpPr/>
          <p:nvPr/>
        </p:nvGrpSpPr>
        <p:grpSpPr>
          <a:xfrm>
            <a:off x="1317466" y="2709483"/>
            <a:ext cx="258382" cy="348543"/>
            <a:chOff x="1317466" y="2884883"/>
            <a:chExt cx="258382" cy="348543"/>
          </a:xfrm>
        </p:grpSpPr>
        <p:sp>
          <p:nvSpPr>
            <p:cNvPr id="11946" name="Google Shape;11946;p87"/>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7"/>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7"/>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7"/>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7"/>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7"/>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7"/>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7"/>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87"/>
          <p:cNvGrpSpPr/>
          <p:nvPr/>
        </p:nvGrpSpPr>
        <p:grpSpPr>
          <a:xfrm>
            <a:off x="3121167" y="2709483"/>
            <a:ext cx="258414" cy="348543"/>
            <a:chOff x="3121167" y="2884883"/>
            <a:chExt cx="258414" cy="348543"/>
          </a:xfrm>
        </p:grpSpPr>
        <p:sp>
          <p:nvSpPr>
            <p:cNvPr id="11955" name="Google Shape;11955;p87"/>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7"/>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7"/>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7"/>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7"/>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7"/>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7"/>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7"/>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87"/>
          <p:cNvGrpSpPr/>
          <p:nvPr/>
        </p:nvGrpSpPr>
        <p:grpSpPr>
          <a:xfrm>
            <a:off x="4899999" y="2706695"/>
            <a:ext cx="271244" cy="346801"/>
            <a:chOff x="4899999" y="2882095"/>
            <a:chExt cx="271244" cy="346801"/>
          </a:xfrm>
        </p:grpSpPr>
        <p:sp>
          <p:nvSpPr>
            <p:cNvPr id="11964" name="Google Shape;11964;p87"/>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7"/>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7"/>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7"/>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7"/>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7"/>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7"/>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7"/>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7"/>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7"/>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87"/>
          <p:cNvGrpSpPr/>
          <p:nvPr/>
        </p:nvGrpSpPr>
        <p:grpSpPr>
          <a:xfrm>
            <a:off x="7162775" y="2705713"/>
            <a:ext cx="259523" cy="346294"/>
            <a:chOff x="7162775" y="2881113"/>
            <a:chExt cx="259523" cy="346294"/>
          </a:xfrm>
        </p:grpSpPr>
        <p:sp>
          <p:nvSpPr>
            <p:cNvPr id="11975" name="Google Shape;11975;p87"/>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7"/>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7"/>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7"/>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7"/>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7"/>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7"/>
          <p:cNvGrpSpPr/>
          <p:nvPr/>
        </p:nvGrpSpPr>
        <p:grpSpPr>
          <a:xfrm>
            <a:off x="6709751" y="2706442"/>
            <a:ext cx="261075" cy="347815"/>
            <a:chOff x="6709751" y="2881842"/>
            <a:chExt cx="261075" cy="347815"/>
          </a:xfrm>
        </p:grpSpPr>
        <p:sp>
          <p:nvSpPr>
            <p:cNvPr id="11982" name="Google Shape;11982;p87"/>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7"/>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7"/>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7"/>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7"/>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7"/>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87"/>
          <p:cNvGrpSpPr/>
          <p:nvPr/>
        </p:nvGrpSpPr>
        <p:grpSpPr>
          <a:xfrm>
            <a:off x="5807156" y="2705713"/>
            <a:ext cx="261043" cy="348163"/>
            <a:chOff x="5807156" y="2881113"/>
            <a:chExt cx="261043" cy="348163"/>
          </a:xfrm>
        </p:grpSpPr>
        <p:sp>
          <p:nvSpPr>
            <p:cNvPr id="11989" name="Google Shape;11989;p87"/>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7"/>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7"/>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7"/>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7"/>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7"/>
          <p:cNvGrpSpPr/>
          <p:nvPr/>
        </p:nvGrpSpPr>
        <p:grpSpPr>
          <a:xfrm>
            <a:off x="5355653" y="2706093"/>
            <a:ext cx="262184" cy="346643"/>
            <a:chOff x="5355653" y="2881493"/>
            <a:chExt cx="262184" cy="346643"/>
          </a:xfrm>
        </p:grpSpPr>
        <p:sp>
          <p:nvSpPr>
            <p:cNvPr id="11995" name="Google Shape;11995;p87"/>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7"/>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7"/>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7"/>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7"/>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87"/>
          <p:cNvGrpSpPr/>
          <p:nvPr/>
        </p:nvGrpSpPr>
        <p:grpSpPr>
          <a:xfrm>
            <a:off x="8055961" y="2706442"/>
            <a:ext cx="260283" cy="345914"/>
            <a:chOff x="8055961" y="2881842"/>
            <a:chExt cx="260283" cy="345914"/>
          </a:xfrm>
        </p:grpSpPr>
        <p:sp>
          <p:nvSpPr>
            <p:cNvPr id="12001" name="Google Shape;12001;p87"/>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7"/>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7"/>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7"/>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87"/>
          <p:cNvGrpSpPr/>
          <p:nvPr/>
        </p:nvGrpSpPr>
        <p:grpSpPr>
          <a:xfrm>
            <a:off x="7609368" y="2718512"/>
            <a:ext cx="264813" cy="353105"/>
            <a:chOff x="7609368" y="2893912"/>
            <a:chExt cx="264813" cy="353105"/>
          </a:xfrm>
        </p:grpSpPr>
        <p:sp>
          <p:nvSpPr>
            <p:cNvPr id="12006" name="Google Shape;12006;p87"/>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7"/>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7"/>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7"/>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7"/>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7"/>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7"/>
          <p:cNvGrpSpPr/>
          <p:nvPr/>
        </p:nvGrpSpPr>
        <p:grpSpPr>
          <a:xfrm>
            <a:off x="6248458" y="2694372"/>
            <a:ext cx="270864" cy="360645"/>
            <a:chOff x="6248458" y="2869772"/>
            <a:chExt cx="270864" cy="360645"/>
          </a:xfrm>
        </p:grpSpPr>
        <p:sp>
          <p:nvSpPr>
            <p:cNvPr id="12013" name="Google Shape;12013;p87"/>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7"/>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7"/>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7"/>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7"/>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7"/>
          <p:cNvGrpSpPr/>
          <p:nvPr/>
        </p:nvGrpSpPr>
        <p:grpSpPr>
          <a:xfrm>
            <a:off x="3075928" y="2270398"/>
            <a:ext cx="363243" cy="300675"/>
            <a:chOff x="3075928" y="2445798"/>
            <a:chExt cx="363243" cy="300675"/>
          </a:xfrm>
        </p:grpSpPr>
        <p:sp>
          <p:nvSpPr>
            <p:cNvPr id="12019" name="Google Shape;12019;p87"/>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7"/>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7"/>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7"/>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7"/>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7"/>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7"/>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7"/>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7"/>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7"/>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7"/>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87"/>
          <p:cNvGrpSpPr/>
          <p:nvPr/>
        </p:nvGrpSpPr>
        <p:grpSpPr>
          <a:xfrm>
            <a:off x="2633105" y="2256459"/>
            <a:ext cx="363243" cy="328585"/>
            <a:chOff x="2633105" y="2431859"/>
            <a:chExt cx="363243" cy="328585"/>
          </a:xfrm>
        </p:grpSpPr>
        <p:sp>
          <p:nvSpPr>
            <p:cNvPr id="12031" name="Google Shape;12031;p87"/>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7"/>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7"/>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7"/>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7"/>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7"/>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7"/>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7"/>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87"/>
          <p:cNvGrpSpPr/>
          <p:nvPr/>
        </p:nvGrpSpPr>
        <p:grpSpPr>
          <a:xfrm>
            <a:off x="2189142" y="2245910"/>
            <a:ext cx="365904" cy="350064"/>
            <a:chOff x="2189142" y="2421310"/>
            <a:chExt cx="365904" cy="350064"/>
          </a:xfrm>
        </p:grpSpPr>
        <p:sp>
          <p:nvSpPr>
            <p:cNvPr id="12040" name="Google Shape;12040;p87"/>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7"/>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7"/>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7"/>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7"/>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7"/>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7"/>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7"/>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7"/>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9" name="Google Shape;12049;p87"/>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0" name="Google Shape;12050;p87"/>
          <p:cNvGrpSpPr/>
          <p:nvPr/>
        </p:nvGrpSpPr>
        <p:grpSpPr>
          <a:xfrm>
            <a:off x="3961923" y="2310917"/>
            <a:ext cx="364415" cy="220936"/>
            <a:chOff x="3961923" y="2486317"/>
            <a:chExt cx="364415" cy="220936"/>
          </a:xfrm>
        </p:grpSpPr>
        <p:sp>
          <p:nvSpPr>
            <p:cNvPr id="12051" name="Google Shape;12051;p87"/>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7"/>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7"/>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7"/>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5" name="Google Shape;12055;p87"/>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6" name="Google Shape;12056;p87"/>
          <p:cNvGrpSpPr/>
          <p:nvPr/>
        </p:nvGrpSpPr>
        <p:grpSpPr>
          <a:xfrm>
            <a:off x="1303876" y="2243977"/>
            <a:ext cx="363275" cy="354626"/>
            <a:chOff x="1303876" y="2419377"/>
            <a:chExt cx="363275" cy="354626"/>
          </a:xfrm>
        </p:grpSpPr>
        <p:sp>
          <p:nvSpPr>
            <p:cNvPr id="12057" name="Google Shape;12057;p87"/>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7"/>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7"/>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7"/>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7"/>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7"/>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7"/>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7"/>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87"/>
          <p:cNvGrpSpPr/>
          <p:nvPr/>
        </p:nvGrpSpPr>
        <p:grpSpPr>
          <a:xfrm>
            <a:off x="861053" y="2239510"/>
            <a:ext cx="362134" cy="363623"/>
            <a:chOff x="861053" y="2414910"/>
            <a:chExt cx="362134" cy="363623"/>
          </a:xfrm>
        </p:grpSpPr>
        <p:sp>
          <p:nvSpPr>
            <p:cNvPr id="12066" name="Google Shape;12066;p87"/>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7"/>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7"/>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7"/>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7"/>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87"/>
          <p:cNvGrpSpPr/>
          <p:nvPr/>
        </p:nvGrpSpPr>
        <p:grpSpPr>
          <a:xfrm>
            <a:off x="7594288" y="2239859"/>
            <a:ext cx="279513" cy="355735"/>
            <a:chOff x="7594288" y="2415259"/>
            <a:chExt cx="279513" cy="355735"/>
          </a:xfrm>
        </p:grpSpPr>
        <p:sp>
          <p:nvSpPr>
            <p:cNvPr id="12072" name="Google Shape;12072;p87"/>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7"/>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7"/>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7"/>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7"/>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7"/>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87"/>
          <p:cNvGrpSpPr/>
          <p:nvPr/>
        </p:nvGrpSpPr>
        <p:grpSpPr>
          <a:xfrm>
            <a:off x="7145794" y="2240239"/>
            <a:ext cx="278784" cy="355735"/>
            <a:chOff x="7145794" y="2415639"/>
            <a:chExt cx="278784" cy="355735"/>
          </a:xfrm>
        </p:grpSpPr>
        <p:sp>
          <p:nvSpPr>
            <p:cNvPr id="12079" name="Google Shape;12079;p87"/>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7"/>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7"/>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7"/>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7"/>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7"/>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7"/>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7"/>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7"/>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7"/>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87"/>
          <p:cNvGrpSpPr/>
          <p:nvPr/>
        </p:nvGrpSpPr>
        <p:grpSpPr>
          <a:xfrm>
            <a:off x="6698441" y="2239130"/>
            <a:ext cx="277644" cy="357984"/>
            <a:chOff x="6698441" y="2414530"/>
            <a:chExt cx="277644" cy="357984"/>
          </a:xfrm>
        </p:grpSpPr>
        <p:sp>
          <p:nvSpPr>
            <p:cNvPr id="12090" name="Google Shape;12090;p87"/>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7"/>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7"/>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7"/>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7"/>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7"/>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87"/>
          <p:cNvGrpSpPr/>
          <p:nvPr/>
        </p:nvGrpSpPr>
        <p:grpSpPr>
          <a:xfrm>
            <a:off x="4897750" y="2240239"/>
            <a:ext cx="279513" cy="357255"/>
            <a:chOff x="4897750" y="2415639"/>
            <a:chExt cx="279513" cy="357255"/>
          </a:xfrm>
        </p:grpSpPr>
        <p:sp>
          <p:nvSpPr>
            <p:cNvPr id="12097" name="Google Shape;12097;p87"/>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7"/>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7"/>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7"/>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7"/>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7"/>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7"/>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7"/>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87"/>
          <p:cNvGrpSpPr/>
          <p:nvPr/>
        </p:nvGrpSpPr>
        <p:grpSpPr>
          <a:xfrm>
            <a:off x="5812066" y="2240619"/>
            <a:ext cx="264813" cy="353454"/>
            <a:chOff x="5812066" y="2416019"/>
            <a:chExt cx="264813" cy="353454"/>
          </a:xfrm>
        </p:grpSpPr>
        <p:sp>
          <p:nvSpPr>
            <p:cNvPr id="12106" name="Google Shape;12106;p87"/>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7"/>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7"/>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7"/>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7"/>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7"/>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7"/>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7"/>
          <p:cNvGrpSpPr/>
          <p:nvPr/>
        </p:nvGrpSpPr>
        <p:grpSpPr>
          <a:xfrm>
            <a:off x="8054820" y="2240999"/>
            <a:ext cx="264433" cy="353454"/>
            <a:chOff x="8054820" y="2416399"/>
            <a:chExt cx="264433" cy="353454"/>
          </a:xfrm>
        </p:grpSpPr>
        <p:sp>
          <p:nvSpPr>
            <p:cNvPr id="12114" name="Google Shape;12114;p87"/>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7"/>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7"/>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7"/>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7"/>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7"/>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87"/>
          <p:cNvGrpSpPr/>
          <p:nvPr/>
        </p:nvGrpSpPr>
        <p:grpSpPr>
          <a:xfrm>
            <a:off x="5356413" y="2237990"/>
            <a:ext cx="271212" cy="361374"/>
            <a:chOff x="5356413" y="2413390"/>
            <a:chExt cx="271212" cy="361374"/>
          </a:xfrm>
        </p:grpSpPr>
        <p:sp>
          <p:nvSpPr>
            <p:cNvPr id="12121" name="Google Shape;12121;p87"/>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7"/>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7"/>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7"/>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7"/>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87"/>
          <p:cNvGrpSpPr/>
          <p:nvPr/>
        </p:nvGrpSpPr>
        <p:grpSpPr>
          <a:xfrm>
            <a:off x="6255238" y="2236849"/>
            <a:ext cx="271244" cy="360994"/>
            <a:chOff x="6255238" y="2412249"/>
            <a:chExt cx="271244" cy="360994"/>
          </a:xfrm>
        </p:grpSpPr>
        <p:sp>
          <p:nvSpPr>
            <p:cNvPr id="12127" name="Google Shape;12127;p87"/>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7"/>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7"/>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7"/>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7"/>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7"/>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7"/>
          <p:cNvGrpSpPr/>
          <p:nvPr/>
        </p:nvGrpSpPr>
        <p:grpSpPr>
          <a:xfrm>
            <a:off x="2185372" y="1782399"/>
            <a:ext cx="366664" cy="366981"/>
            <a:chOff x="2185372" y="1957799"/>
            <a:chExt cx="366664" cy="366981"/>
          </a:xfrm>
        </p:grpSpPr>
        <p:sp>
          <p:nvSpPr>
            <p:cNvPr id="12134" name="Google Shape;12134;p87"/>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7"/>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7"/>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7"/>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7"/>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7"/>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7"/>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7"/>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87"/>
          <p:cNvGrpSpPr/>
          <p:nvPr/>
        </p:nvGrpSpPr>
        <p:grpSpPr>
          <a:xfrm>
            <a:off x="1737258" y="1812971"/>
            <a:ext cx="370814" cy="307359"/>
            <a:chOff x="1737258" y="1988371"/>
            <a:chExt cx="370814" cy="307359"/>
          </a:xfrm>
        </p:grpSpPr>
        <p:sp>
          <p:nvSpPr>
            <p:cNvPr id="12143" name="Google Shape;12143;p87"/>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7"/>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7"/>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7"/>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87"/>
          <p:cNvGrpSpPr/>
          <p:nvPr/>
        </p:nvGrpSpPr>
        <p:grpSpPr>
          <a:xfrm>
            <a:off x="848983" y="1814111"/>
            <a:ext cx="369294" cy="304350"/>
            <a:chOff x="848983" y="1989511"/>
            <a:chExt cx="369294" cy="304350"/>
          </a:xfrm>
        </p:grpSpPr>
        <p:sp>
          <p:nvSpPr>
            <p:cNvPr id="12148" name="Google Shape;12148;p87"/>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7"/>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7"/>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7"/>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7"/>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87"/>
          <p:cNvGrpSpPr/>
          <p:nvPr/>
        </p:nvGrpSpPr>
        <p:grpSpPr>
          <a:xfrm>
            <a:off x="3074027" y="1808377"/>
            <a:ext cx="380604" cy="313854"/>
            <a:chOff x="3074027" y="1983777"/>
            <a:chExt cx="380604" cy="313854"/>
          </a:xfrm>
        </p:grpSpPr>
        <p:sp>
          <p:nvSpPr>
            <p:cNvPr id="12154" name="Google Shape;12154;p87"/>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7"/>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7"/>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7"/>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7"/>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7"/>
          <p:cNvGrpSpPr/>
          <p:nvPr/>
        </p:nvGrpSpPr>
        <p:grpSpPr>
          <a:xfrm>
            <a:off x="3522521" y="1800457"/>
            <a:ext cx="367013" cy="331278"/>
            <a:chOff x="3522521" y="1975857"/>
            <a:chExt cx="367013" cy="331278"/>
          </a:xfrm>
        </p:grpSpPr>
        <p:sp>
          <p:nvSpPr>
            <p:cNvPr id="12160" name="Google Shape;12160;p87"/>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7"/>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7"/>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7"/>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7"/>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7"/>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7"/>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87"/>
          <p:cNvGrpSpPr/>
          <p:nvPr/>
        </p:nvGrpSpPr>
        <p:grpSpPr>
          <a:xfrm>
            <a:off x="2630824" y="1801566"/>
            <a:ext cx="368185" cy="330454"/>
            <a:chOff x="2630824" y="1976966"/>
            <a:chExt cx="368185" cy="330454"/>
          </a:xfrm>
        </p:grpSpPr>
        <p:sp>
          <p:nvSpPr>
            <p:cNvPr id="12168" name="Google Shape;12168;p87"/>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7"/>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7"/>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7"/>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7"/>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7"/>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7"/>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7"/>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7"/>
          <p:cNvGrpSpPr/>
          <p:nvPr/>
        </p:nvGrpSpPr>
        <p:grpSpPr>
          <a:xfrm>
            <a:off x="1293706" y="1791016"/>
            <a:ext cx="369294" cy="350444"/>
            <a:chOff x="1293706" y="1966416"/>
            <a:chExt cx="369294" cy="350444"/>
          </a:xfrm>
        </p:grpSpPr>
        <p:sp>
          <p:nvSpPr>
            <p:cNvPr id="12177" name="Google Shape;12177;p87"/>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7"/>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7"/>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7"/>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7"/>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7"/>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7"/>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7"/>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87"/>
          <p:cNvGrpSpPr/>
          <p:nvPr/>
        </p:nvGrpSpPr>
        <p:grpSpPr>
          <a:xfrm>
            <a:off x="3967213" y="1800077"/>
            <a:ext cx="368185" cy="331816"/>
            <a:chOff x="3967213" y="1975477"/>
            <a:chExt cx="368185" cy="331816"/>
          </a:xfrm>
        </p:grpSpPr>
        <p:sp>
          <p:nvSpPr>
            <p:cNvPr id="12186" name="Google Shape;12186;p87"/>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7"/>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7"/>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7"/>
          <p:cNvGrpSpPr/>
          <p:nvPr/>
        </p:nvGrpSpPr>
        <p:grpSpPr>
          <a:xfrm>
            <a:off x="8047661" y="1793646"/>
            <a:ext cx="279132" cy="356875"/>
            <a:chOff x="8047661" y="1969046"/>
            <a:chExt cx="279132" cy="356875"/>
          </a:xfrm>
        </p:grpSpPr>
        <p:sp>
          <p:nvSpPr>
            <p:cNvPr id="12190" name="Google Shape;12190;p87"/>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7"/>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7"/>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7"/>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87"/>
          <p:cNvGrpSpPr/>
          <p:nvPr/>
        </p:nvGrpSpPr>
        <p:grpSpPr>
          <a:xfrm>
            <a:off x="7596157" y="1792759"/>
            <a:ext cx="279544" cy="358142"/>
            <a:chOff x="7596157" y="1968159"/>
            <a:chExt cx="279544" cy="358142"/>
          </a:xfrm>
        </p:grpSpPr>
        <p:sp>
          <p:nvSpPr>
            <p:cNvPr id="12195" name="Google Shape;12195;p87"/>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7"/>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7"/>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7"/>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7"/>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7"/>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87"/>
          <p:cNvGrpSpPr/>
          <p:nvPr/>
        </p:nvGrpSpPr>
        <p:grpSpPr>
          <a:xfrm>
            <a:off x="7147315" y="1793646"/>
            <a:ext cx="279513" cy="357636"/>
            <a:chOff x="7147315" y="1969046"/>
            <a:chExt cx="279513" cy="357636"/>
          </a:xfrm>
        </p:grpSpPr>
        <p:sp>
          <p:nvSpPr>
            <p:cNvPr id="12202" name="Google Shape;12202;p87"/>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7"/>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7"/>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7"/>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7"/>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7"/>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7"/>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7"/>
          <p:cNvGrpSpPr/>
          <p:nvPr/>
        </p:nvGrpSpPr>
        <p:grpSpPr>
          <a:xfrm>
            <a:off x="6697681" y="1792917"/>
            <a:ext cx="280305" cy="359093"/>
            <a:chOff x="6697681" y="1968317"/>
            <a:chExt cx="280305" cy="359093"/>
          </a:xfrm>
        </p:grpSpPr>
        <p:sp>
          <p:nvSpPr>
            <p:cNvPr id="12210" name="Google Shape;12210;p87"/>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7"/>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7"/>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7"/>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7"/>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7"/>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7"/>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87"/>
          <p:cNvGrpSpPr/>
          <p:nvPr/>
        </p:nvGrpSpPr>
        <p:grpSpPr>
          <a:xfrm>
            <a:off x="6248839" y="1792537"/>
            <a:ext cx="280273" cy="358744"/>
            <a:chOff x="6248839" y="1967937"/>
            <a:chExt cx="280273" cy="358744"/>
          </a:xfrm>
        </p:grpSpPr>
        <p:sp>
          <p:nvSpPr>
            <p:cNvPr id="12218" name="Google Shape;12218;p87"/>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7"/>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7"/>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7"/>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7"/>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7"/>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87"/>
          <p:cNvGrpSpPr/>
          <p:nvPr/>
        </p:nvGrpSpPr>
        <p:grpSpPr>
          <a:xfrm>
            <a:off x="5801485" y="1793646"/>
            <a:ext cx="279164" cy="357794"/>
            <a:chOff x="5801485" y="1969046"/>
            <a:chExt cx="279164" cy="357794"/>
          </a:xfrm>
        </p:grpSpPr>
        <p:sp>
          <p:nvSpPr>
            <p:cNvPr id="12225" name="Google Shape;12225;p87"/>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7"/>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7"/>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7"/>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7"/>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7"/>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7"/>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7"/>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7"/>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7"/>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7"/>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7"/>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7"/>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7"/>
          <p:cNvGrpSpPr/>
          <p:nvPr/>
        </p:nvGrpSpPr>
        <p:grpSpPr>
          <a:xfrm>
            <a:off x="5352643" y="1793646"/>
            <a:ext cx="278404" cy="358364"/>
            <a:chOff x="5352643" y="1969046"/>
            <a:chExt cx="278404" cy="358364"/>
          </a:xfrm>
        </p:grpSpPr>
        <p:sp>
          <p:nvSpPr>
            <p:cNvPr id="12239" name="Google Shape;12239;p87"/>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7"/>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7"/>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7"/>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87"/>
          <p:cNvGrpSpPr/>
          <p:nvPr/>
        </p:nvGrpSpPr>
        <p:grpSpPr>
          <a:xfrm>
            <a:off x="4897750" y="1792917"/>
            <a:ext cx="279132" cy="358364"/>
            <a:chOff x="4897750" y="1968317"/>
            <a:chExt cx="279132" cy="358364"/>
          </a:xfrm>
        </p:grpSpPr>
        <p:sp>
          <p:nvSpPr>
            <p:cNvPr id="12244" name="Google Shape;12244;p87"/>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7"/>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7"/>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7"/>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7"/>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7"/>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7"/>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7"/>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7"/>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7"/>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7"/>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7"/>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7"/>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7" name="Google Shape;12257;p87"/>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8" name="Google Shape;12258;p87"/>
          <p:cNvGrpSpPr/>
          <p:nvPr/>
        </p:nvGrpSpPr>
        <p:grpSpPr>
          <a:xfrm>
            <a:off x="1767449" y="1337644"/>
            <a:ext cx="324403" cy="347783"/>
            <a:chOff x="1767449" y="1513044"/>
            <a:chExt cx="324403" cy="347783"/>
          </a:xfrm>
        </p:grpSpPr>
        <p:sp>
          <p:nvSpPr>
            <p:cNvPr id="12259" name="Google Shape;12259;p87"/>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7"/>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7"/>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7"/>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7"/>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7"/>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7"/>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7"/>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7"/>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87"/>
          <p:cNvGrpSpPr/>
          <p:nvPr/>
        </p:nvGrpSpPr>
        <p:grpSpPr>
          <a:xfrm>
            <a:off x="4007193" y="1337327"/>
            <a:ext cx="320633" cy="348100"/>
            <a:chOff x="4007193" y="1512727"/>
            <a:chExt cx="320633" cy="348100"/>
          </a:xfrm>
        </p:grpSpPr>
        <p:sp>
          <p:nvSpPr>
            <p:cNvPr id="12269" name="Google Shape;12269;p87"/>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7"/>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7"/>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7"/>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7"/>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7"/>
          <p:cNvGrpSpPr/>
          <p:nvPr/>
        </p:nvGrpSpPr>
        <p:grpSpPr>
          <a:xfrm>
            <a:off x="3530425" y="1333347"/>
            <a:ext cx="368175" cy="344594"/>
            <a:chOff x="3530425" y="1508747"/>
            <a:chExt cx="368175" cy="344594"/>
          </a:xfrm>
        </p:grpSpPr>
        <p:sp>
          <p:nvSpPr>
            <p:cNvPr id="12275" name="Google Shape;12275;p87"/>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7"/>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87"/>
          <p:cNvGrpSpPr/>
          <p:nvPr/>
        </p:nvGrpSpPr>
        <p:grpSpPr>
          <a:xfrm>
            <a:off x="3127598" y="1337834"/>
            <a:ext cx="289714" cy="347593"/>
            <a:chOff x="3127598" y="1513234"/>
            <a:chExt cx="289714" cy="347593"/>
          </a:xfrm>
        </p:grpSpPr>
        <p:sp>
          <p:nvSpPr>
            <p:cNvPr id="12280" name="Google Shape;12280;p87"/>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7"/>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7"/>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7"/>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87"/>
          <p:cNvGrpSpPr/>
          <p:nvPr/>
        </p:nvGrpSpPr>
        <p:grpSpPr>
          <a:xfrm>
            <a:off x="2662884" y="1337644"/>
            <a:ext cx="322914" cy="348543"/>
            <a:chOff x="2662884" y="1513044"/>
            <a:chExt cx="322914" cy="348543"/>
          </a:xfrm>
        </p:grpSpPr>
        <p:sp>
          <p:nvSpPr>
            <p:cNvPr id="12286" name="Google Shape;12286;p87"/>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7"/>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7"/>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7"/>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7"/>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7"/>
          <p:cNvGrpSpPr/>
          <p:nvPr/>
        </p:nvGrpSpPr>
        <p:grpSpPr>
          <a:xfrm>
            <a:off x="2232511" y="1337359"/>
            <a:ext cx="299534" cy="348068"/>
            <a:chOff x="2232511" y="1512759"/>
            <a:chExt cx="299534" cy="348068"/>
          </a:xfrm>
        </p:grpSpPr>
        <p:sp>
          <p:nvSpPr>
            <p:cNvPr id="12297" name="Google Shape;12297;p87"/>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7"/>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7"/>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7"/>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7"/>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7"/>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7"/>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7"/>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87"/>
          <p:cNvGrpSpPr/>
          <p:nvPr/>
        </p:nvGrpSpPr>
        <p:grpSpPr>
          <a:xfrm>
            <a:off x="1331406" y="1337961"/>
            <a:ext cx="301784" cy="348607"/>
            <a:chOff x="1331406" y="1513361"/>
            <a:chExt cx="301784" cy="348607"/>
          </a:xfrm>
        </p:grpSpPr>
        <p:sp>
          <p:nvSpPr>
            <p:cNvPr id="12309" name="Google Shape;12309;p87"/>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7"/>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7"/>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87"/>
          <p:cNvGrpSpPr/>
          <p:nvPr/>
        </p:nvGrpSpPr>
        <p:grpSpPr>
          <a:xfrm>
            <a:off x="7144274" y="1324814"/>
            <a:ext cx="282174" cy="355735"/>
            <a:chOff x="7144274" y="1500214"/>
            <a:chExt cx="282174" cy="355735"/>
          </a:xfrm>
        </p:grpSpPr>
        <p:sp>
          <p:nvSpPr>
            <p:cNvPr id="12314" name="Google Shape;12314;p87"/>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7"/>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7"/>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7"/>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7"/>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7"/>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87"/>
          <p:cNvGrpSpPr/>
          <p:nvPr/>
        </p:nvGrpSpPr>
        <p:grpSpPr>
          <a:xfrm>
            <a:off x="6685262" y="1324814"/>
            <a:ext cx="289682" cy="354594"/>
            <a:chOff x="6685262" y="1500214"/>
            <a:chExt cx="289682" cy="354594"/>
          </a:xfrm>
        </p:grpSpPr>
        <p:sp>
          <p:nvSpPr>
            <p:cNvPr id="12321" name="Google Shape;12321;p87"/>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7"/>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87"/>
          <p:cNvGrpSpPr/>
          <p:nvPr/>
        </p:nvGrpSpPr>
        <p:grpSpPr>
          <a:xfrm>
            <a:off x="6200938" y="1325194"/>
            <a:ext cx="322154" cy="355355"/>
            <a:chOff x="6200938" y="1500594"/>
            <a:chExt cx="322154" cy="355355"/>
          </a:xfrm>
        </p:grpSpPr>
        <p:sp>
          <p:nvSpPr>
            <p:cNvPr id="12326" name="Google Shape;12326;p87"/>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7"/>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7"/>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7"/>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7"/>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87"/>
          <p:cNvGrpSpPr/>
          <p:nvPr/>
        </p:nvGrpSpPr>
        <p:grpSpPr>
          <a:xfrm>
            <a:off x="5289631" y="1324814"/>
            <a:ext cx="332355" cy="354974"/>
            <a:chOff x="5289631" y="1500214"/>
            <a:chExt cx="332355" cy="354974"/>
          </a:xfrm>
        </p:grpSpPr>
        <p:sp>
          <p:nvSpPr>
            <p:cNvPr id="12332" name="Google Shape;12332;p87"/>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7"/>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7"/>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7"/>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87"/>
          <p:cNvGrpSpPr/>
          <p:nvPr/>
        </p:nvGrpSpPr>
        <p:grpSpPr>
          <a:xfrm>
            <a:off x="5748295" y="1324433"/>
            <a:ext cx="323294" cy="356115"/>
            <a:chOff x="5748295" y="1499833"/>
            <a:chExt cx="323294" cy="356115"/>
          </a:xfrm>
        </p:grpSpPr>
        <p:sp>
          <p:nvSpPr>
            <p:cNvPr id="12339" name="Google Shape;12339;p87"/>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7"/>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7"/>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87"/>
          <p:cNvGrpSpPr/>
          <p:nvPr/>
        </p:nvGrpSpPr>
        <p:grpSpPr>
          <a:xfrm>
            <a:off x="8047661" y="1325637"/>
            <a:ext cx="278404" cy="355260"/>
            <a:chOff x="8047661" y="1501037"/>
            <a:chExt cx="278404" cy="355260"/>
          </a:xfrm>
        </p:grpSpPr>
        <p:sp>
          <p:nvSpPr>
            <p:cNvPr id="12347" name="Google Shape;12347;p87"/>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7"/>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7"/>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7"/>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7"/>
          <p:cNvGrpSpPr/>
          <p:nvPr/>
        </p:nvGrpSpPr>
        <p:grpSpPr>
          <a:xfrm>
            <a:off x="4903389" y="1324814"/>
            <a:ext cx="267854" cy="355735"/>
            <a:chOff x="4903389" y="1500214"/>
            <a:chExt cx="267854" cy="355735"/>
          </a:xfrm>
        </p:grpSpPr>
        <p:sp>
          <p:nvSpPr>
            <p:cNvPr id="12352" name="Google Shape;12352;p87"/>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7"/>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7"/>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7"/>
          <p:cNvGrpSpPr/>
          <p:nvPr/>
        </p:nvGrpSpPr>
        <p:grpSpPr>
          <a:xfrm>
            <a:off x="7613518" y="1325954"/>
            <a:ext cx="264433" cy="353074"/>
            <a:chOff x="7613518" y="1501354"/>
            <a:chExt cx="264433" cy="353074"/>
          </a:xfrm>
        </p:grpSpPr>
        <p:sp>
          <p:nvSpPr>
            <p:cNvPr id="12358" name="Google Shape;12358;p87"/>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7"/>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7"/>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7"/>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7"/>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4" name="Google Shape;12364;p87"/>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365" name="Google Shape;12365;p87"/>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69"/>
        <p:cNvGrpSpPr/>
        <p:nvPr/>
      </p:nvGrpSpPr>
      <p:grpSpPr>
        <a:xfrm>
          <a:off x="0" y="0"/>
          <a:ext cx="0" cy="0"/>
          <a:chOff x="0" y="0"/>
          <a:chExt cx="0" cy="0"/>
        </a:xfrm>
      </p:grpSpPr>
      <p:grpSp>
        <p:nvGrpSpPr>
          <p:cNvPr id="12370" name="Google Shape;12370;p88"/>
          <p:cNvGrpSpPr/>
          <p:nvPr/>
        </p:nvGrpSpPr>
        <p:grpSpPr>
          <a:xfrm>
            <a:off x="1757085" y="1325225"/>
            <a:ext cx="371069" cy="359396"/>
            <a:chOff x="1757085" y="1500675"/>
            <a:chExt cx="371069" cy="359396"/>
          </a:xfrm>
        </p:grpSpPr>
        <p:sp>
          <p:nvSpPr>
            <p:cNvPr id="12371" name="Google Shape;12371;p88"/>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8"/>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8"/>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8"/>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8"/>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8"/>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8"/>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8"/>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8"/>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8"/>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8"/>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8"/>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8"/>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8"/>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8"/>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8"/>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8"/>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88"/>
          <p:cNvGrpSpPr/>
          <p:nvPr/>
        </p:nvGrpSpPr>
        <p:grpSpPr>
          <a:xfrm>
            <a:off x="2774209" y="1779241"/>
            <a:ext cx="116693" cy="374186"/>
            <a:chOff x="2774209" y="1954691"/>
            <a:chExt cx="116693" cy="374186"/>
          </a:xfrm>
        </p:grpSpPr>
        <p:sp>
          <p:nvSpPr>
            <p:cNvPr id="12401" name="Google Shape;12401;p88"/>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8"/>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3" name="Google Shape;12403;p88"/>
          <p:cNvGrpSpPr/>
          <p:nvPr/>
        </p:nvGrpSpPr>
        <p:grpSpPr>
          <a:xfrm>
            <a:off x="4017435" y="1324462"/>
            <a:ext cx="315092" cy="359397"/>
            <a:chOff x="4017435" y="1499912"/>
            <a:chExt cx="315092" cy="359397"/>
          </a:xfrm>
        </p:grpSpPr>
        <p:sp>
          <p:nvSpPr>
            <p:cNvPr id="12404" name="Google Shape;12404;p88"/>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8"/>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8"/>
          <p:cNvGrpSpPr/>
          <p:nvPr/>
        </p:nvGrpSpPr>
        <p:grpSpPr>
          <a:xfrm>
            <a:off x="3963652" y="1824309"/>
            <a:ext cx="374154" cy="284050"/>
            <a:chOff x="3963652" y="1999759"/>
            <a:chExt cx="374154" cy="284050"/>
          </a:xfrm>
        </p:grpSpPr>
        <p:sp>
          <p:nvSpPr>
            <p:cNvPr id="12407" name="Google Shape;12407;p88"/>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8"/>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8"/>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8"/>
          <p:cNvGrpSpPr/>
          <p:nvPr/>
        </p:nvGrpSpPr>
        <p:grpSpPr>
          <a:xfrm>
            <a:off x="1777536" y="1839416"/>
            <a:ext cx="376444" cy="253772"/>
            <a:chOff x="1777536" y="2014866"/>
            <a:chExt cx="376444" cy="253772"/>
          </a:xfrm>
        </p:grpSpPr>
        <p:sp>
          <p:nvSpPr>
            <p:cNvPr id="12411" name="Google Shape;12411;p88"/>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8"/>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8"/>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8"/>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8"/>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88"/>
          <p:cNvGrpSpPr/>
          <p:nvPr/>
        </p:nvGrpSpPr>
        <p:grpSpPr>
          <a:xfrm>
            <a:off x="1309875" y="1881876"/>
            <a:ext cx="374154" cy="169680"/>
            <a:chOff x="1309875" y="2057326"/>
            <a:chExt cx="374154" cy="169680"/>
          </a:xfrm>
        </p:grpSpPr>
        <p:sp>
          <p:nvSpPr>
            <p:cNvPr id="12417" name="Google Shape;12417;p8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8"/>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8"/>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8"/>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8"/>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8"/>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8"/>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88"/>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88"/>
          <p:cNvGrpSpPr/>
          <p:nvPr/>
        </p:nvGrpSpPr>
        <p:grpSpPr>
          <a:xfrm>
            <a:off x="2347450" y="1779114"/>
            <a:ext cx="113639" cy="373168"/>
            <a:chOff x="2347450" y="1954564"/>
            <a:chExt cx="113639" cy="373168"/>
          </a:xfrm>
        </p:grpSpPr>
        <p:sp>
          <p:nvSpPr>
            <p:cNvPr id="12430" name="Google Shape;12430;p88"/>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8"/>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88"/>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88"/>
          <p:cNvGrpSpPr/>
          <p:nvPr/>
        </p:nvGrpSpPr>
        <p:grpSpPr>
          <a:xfrm>
            <a:off x="3110102" y="1324430"/>
            <a:ext cx="330613" cy="358379"/>
            <a:chOff x="3110102" y="1499880"/>
            <a:chExt cx="330613" cy="358379"/>
          </a:xfrm>
        </p:grpSpPr>
        <p:sp>
          <p:nvSpPr>
            <p:cNvPr id="12434" name="Google Shape;12434;p88"/>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8"/>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8"/>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8"/>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8"/>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8"/>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8"/>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1" name="Google Shape;12441;p88"/>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2" name="Google Shape;12442;p88"/>
          <p:cNvGrpSpPr/>
          <p:nvPr/>
        </p:nvGrpSpPr>
        <p:grpSpPr>
          <a:xfrm>
            <a:off x="3485575" y="1824309"/>
            <a:ext cx="373772" cy="284050"/>
            <a:chOff x="3531200" y="1999759"/>
            <a:chExt cx="373772" cy="284050"/>
          </a:xfrm>
        </p:grpSpPr>
        <p:sp>
          <p:nvSpPr>
            <p:cNvPr id="12443" name="Google Shape;12443;p88"/>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8"/>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8"/>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8"/>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8"/>
          <p:cNvGrpSpPr/>
          <p:nvPr/>
        </p:nvGrpSpPr>
        <p:grpSpPr>
          <a:xfrm>
            <a:off x="2667058" y="1324843"/>
            <a:ext cx="330231" cy="359015"/>
            <a:chOff x="2667058" y="1500293"/>
            <a:chExt cx="330231" cy="359015"/>
          </a:xfrm>
        </p:grpSpPr>
        <p:sp>
          <p:nvSpPr>
            <p:cNvPr id="12448" name="Google Shape;12448;p88"/>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8"/>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8"/>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8"/>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8"/>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8"/>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8"/>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8"/>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8"/>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8"/>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8"/>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8"/>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88"/>
          <p:cNvGrpSpPr/>
          <p:nvPr/>
        </p:nvGrpSpPr>
        <p:grpSpPr>
          <a:xfrm>
            <a:off x="3567553" y="1324462"/>
            <a:ext cx="320022" cy="359778"/>
            <a:chOff x="3567553" y="1499912"/>
            <a:chExt cx="320022" cy="359778"/>
          </a:xfrm>
        </p:grpSpPr>
        <p:sp>
          <p:nvSpPr>
            <p:cNvPr id="12467" name="Google Shape;12467;p88"/>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8"/>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8"/>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8"/>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8"/>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8"/>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88"/>
          <p:cNvGrpSpPr/>
          <p:nvPr/>
        </p:nvGrpSpPr>
        <p:grpSpPr>
          <a:xfrm>
            <a:off x="1309875" y="1324462"/>
            <a:ext cx="359015" cy="358633"/>
            <a:chOff x="1309875" y="1499912"/>
            <a:chExt cx="359015" cy="358633"/>
          </a:xfrm>
        </p:grpSpPr>
        <p:sp>
          <p:nvSpPr>
            <p:cNvPr id="12474" name="Google Shape;12474;p88"/>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8"/>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8"/>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8"/>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8"/>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8"/>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8"/>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8"/>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8"/>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88"/>
          <p:cNvGrpSpPr/>
          <p:nvPr/>
        </p:nvGrpSpPr>
        <p:grpSpPr>
          <a:xfrm>
            <a:off x="2219466" y="1324843"/>
            <a:ext cx="330613" cy="359015"/>
            <a:chOff x="2219466" y="1500293"/>
            <a:chExt cx="330613" cy="359015"/>
          </a:xfrm>
        </p:grpSpPr>
        <p:sp>
          <p:nvSpPr>
            <p:cNvPr id="12484" name="Google Shape;12484;p88"/>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8"/>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88"/>
          <p:cNvGrpSpPr/>
          <p:nvPr/>
        </p:nvGrpSpPr>
        <p:grpSpPr>
          <a:xfrm>
            <a:off x="5343544" y="1333908"/>
            <a:ext cx="244676" cy="351095"/>
            <a:chOff x="5343544" y="1509358"/>
            <a:chExt cx="244676" cy="351095"/>
          </a:xfrm>
        </p:grpSpPr>
        <p:sp>
          <p:nvSpPr>
            <p:cNvPr id="12487" name="Google Shape;12487;p88"/>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8"/>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8"/>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8"/>
          <p:cNvGrpSpPr/>
          <p:nvPr/>
        </p:nvGrpSpPr>
        <p:grpSpPr>
          <a:xfrm>
            <a:off x="4882340" y="1333908"/>
            <a:ext cx="246171" cy="351095"/>
            <a:chOff x="4882340" y="1509358"/>
            <a:chExt cx="246171" cy="351095"/>
          </a:xfrm>
        </p:grpSpPr>
        <p:sp>
          <p:nvSpPr>
            <p:cNvPr id="12491" name="Google Shape;12491;p88"/>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8"/>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8"/>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8"/>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8"/>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8"/>
          <p:cNvGrpSpPr/>
          <p:nvPr/>
        </p:nvGrpSpPr>
        <p:grpSpPr>
          <a:xfrm>
            <a:off x="6273204" y="1333558"/>
            <a:ext cx="236343" cy="351445"/>
            <a:chOff x="6273204" y="1509008"/>
            <a:chExt cx="236343" cy="351445"/>
          </a:xfrm>
        </p:grpSpPr>
        <p:sp>
          <p:nvSpPr>
            <p:cNvPr id="12497" name="Google Shape;12497;p88"/>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8"/>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9" name="Google Shape;12499;p88"/>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0" name="Google Shape;12500;p88"/>
          <p:cNvGrpSpPr/>
          <p:nvPr/>
        </p:nvGrpSpPr>
        <p:grpSpPr>
          <a:xfrm>
            <a:off x="7219530" y="1332794"/>
            <a:ext cx="191625" cy="352209"/>
            <a:chOff x="7219530" y="1508244"/>
            <a:chExt cx="191625" cy="352209"/>
          </a:xfrm>
        </p:grpSpPr>
        <p:sp>
          <p:nvSpPr>
            <p:cNvPr id="12501" name="Google Shape;12501;p88"/>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8"/>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8"/>
          <p:cNvGrpSpPr/>
          <p:nvPr/>
        </p:nvGrpSpPr>
        <p:grpSpPr>
          <a:xfrm>
            <a:off x="7699309" y="1333176"/>
            <a:ext cx="154922" cy="351827"/>
            <a:chOff x="7699309" y="1508626"/>
            <a:chExt cx="154922" cy="351827"/>
          </a:xfrm>
        </p:grpSpPr>
        <p:sp>
          <p:nvSpPr>
            <p:cNvPr id="12504" name="Google Shape;12504;p88"/>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8"/>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8"/>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8"/>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8"/>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8"/>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8"/>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88"/>
          <p:cNvGrpSpPr/>
          <p:nvPr/>
        </p:nvGrpSpPr>
        <p:grpSpPr>
          <a:xfrm>
            <a:off x="8161690" y="1333558"/>
            <a:ext cx="153396" cy="351064"/>
            <a:chOff x="8161690" y="1509008"/>
            <a:chExt cx="153396" cy="351064"/>
          </a:xfrm>
        </p:grpSpPr>
        <p:sp>
          <p:nvSpPr>
            <p:cNvPr id="12512" name="Google Shape;12512;p88"/>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8"/>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8"/>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8"/>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88"/>
          <p:cNvGrpSpPr/>
          <p:nvPr/>
        </p:nvGrpSpPr>
        <p:grpSpPr>
          <a:xfrm>
            <a:off x="6746940" y="1333431"/>
            <a:ext cx="213221" cy="352304"/>
            <a:chOff x="6746940" y="1508881"/>
            <a:chExt cx="213221" cy="352304"/>
          </a:xfrm>
        </p:grpSpPr>
        <p:sp>
          <p:nvSpPr>
            <p:cNvPr id="12517" name="Google Shape;12517;p88"/>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8"/>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8"/>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8"/>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88"/>
          <p:cNvGrpSpPr/>
          <p:nvPr/>
        </p:nvGrpSpPr>
        <p:grpSpPr>
          <a:xfrm>
            <a:off x="5770336" y="1832165"/>
            <a:ext cx="350682" cy="292097"/>
            <a:chOff x="5770336" y="2007615"/>
            <a:chExt cx="350682" cy="292097"/>
          </a:xfrm>
        </p:grpSpPr>
        <p:sp>
          <p:nvSpPr>
            <p:cNvPr id="12522" name="Google Shape;12522;p88"/>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8"/>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8"/>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8"/>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8"/>
          <p:cNvGrpSpPr/>
          <p:nvPr/>
        </p:nvGrpSpPr>
        <p:grpSpPr>
          <a:xfrm>
            <a:off x="5326878" y="1804908"/>
            <a:ext cx="350332" cy="346229"/>
            <a:chOff x="5326878" y="1980358"/>
            <a:chExt cx="350332" cy="346229"/>
          </a:xfrm>
        </p:grpSpPr>
        <p:sp>
          <p:nvSpPr>
            <p:cNvPr id="12527" name="Google Shape;12527;p88"/>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8"/>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8"/>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8"/>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88"/>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88"/>
          <p:cNvGrpSpPr/>
          <p:nvPr/>
        </p:nvGrpSpPr>
        <p:grpSpPr>
          <a:xfrm>
            <a:off x="4883835" y="1817121"/>
            <a:ext cx="350300" cy="323043"/>
            <a:chOff x="4883835" y="1992571"/>
            <a:chExt cx="350300" cy="323043"/>
          </a:xfrm>
        </p:grpSpPr>
        <p:sp>
          <p:nvSpPr>
            <p:cNvPr id="12533" name="Google Shape;12533;p88"/>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8"/>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8"/>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8"/>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8"/>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8"/>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88"/>
          <p:cNvGrpSpPr/>
          <p:nvPr/>
        </p:nvGrpSpPr>
        <p:grpSpPr>
          <a:xfrm>
            <a:off x="7548967" y="1803477"/>
            <a:ext cx="333285" cy="349950"/>
            <a:chOff x="7548967" y="1978927"/>
            <a:chExt cx="333285" cy="349950"/>
          </a:xfrm>
        </p:grpSpPr>
        <p:sp>
          <p:nvSpPr>
            <p:cNvPr id="12540" name="Google Shape;12540;p88"/>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8"/>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8"/>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8"/>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8"/>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8"/>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8"/>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88"/>
          <p:cNvGrpSpPr/>
          <p:nvPr/>
        </p:nvGrpSpPr>
        <p:grpSpPr>
          <a:xfrm>
            <a:off x="6214142" y="1803477"/>
            <a:ext cx="346515" cy="350300"/>
            <a:chOff x="6214142" y="1978927"/>
            <a:chExt cx="346515" cy="350300"/>
          </a:xfrm>
        </p:grpSpPr>
        <p:sp>
          <p:nvSpPr>
            <p:cNvPr id="12548" name="Google Shape;12548;p88"/>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8"/>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88"/>
          <p:cNvGrpSpPr/>
          <p:nvPr/>
        </p:nvGrpSpPr>
        <p:grpSpPr>
          <a:xfrm>
            <a:off x="7105923" y="1803095"/>
            <a:ext cx="333285" cy="350682"/>
            <a:chOff x="7105923" y="1978545"/>
            <a:chExt cx="333285" cy="350682"/>
          </a:xfrm>
        </p:grpSpPr>
        <p:sp>
          <p:nvSpPr>
            <p:cNvPr id="12551" name="Google Shape;12551;p88"/>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8"/>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8"/>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8"/>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8"/>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8"/>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8"/>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8" name="Google Shape;12558;p88"/>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8"/>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0" name="Google Shape;12560;p88"/>
          <p:cNvGrpSpPr/>
          <p:nvPr/>
        </p:nvGrpSpPr>
        <p:grpSpPr>
          <a:xfrm>
            <a:off x="3616406" y="2246902"/>
            <a:ext cx="203393" cy="351827"/>
            <a:chOff x="3616406" y="2422352"/>
            <a:chExt cx="203393" cy="351827"/>
          </a:xfrm>
        </p:grpSpPr>
        <p:sp>
          <p:nvSpPr>
            <p:cNvPr id="12561" name="Google Shape;12561;p88"/>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8"/>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8"/>
          <p:cNvGrpSpPr/>
          <p:nvPr/>
        </p:nvGrpSpPr>
        <p:grpSpPr>
          <a:xfrm>
            <a:off x="878187" y="2246520"/>
            <a:ext cx="272696" cy="351827"/>
            <a:chOff x="913012" y="2421970"/>
            <a:chExt cx="272696" cy="351827"/>
          </a:xfrm>
        </p:grpSpPr>
        <p:sp>
          <p:nvSpPr>
            <p:cNvPr id="12564" name="Google Shape;12564;p88"/>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8"/>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8"/>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8"/>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88"/>
          <p:cNvGrpSpPr/>
          <p:nvPr/>
        </p:nvGrpSpPr>
        <p:grpSpPr>
          <a:xfrm>
            <a:off x="2274743" y="2246902"/>
            <a:ext cx="255649" cy="351445"/>
            <a:chOff x="2274743" y="2422352"/>
            <a:chExt cx="255649" cy="351445"/>
          </a:xfrm>
        </p:grpSpPr>
        <p:sp>
          <p:nvSpPr>
            <p:cNvPr id="12569" name="Google Shape;12569;p88"/>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8"/>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8"/>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8"/>
          <p:cNvGrpSpPr/>
          <p:nvPr/>
        </p:nvGrpSpPr>
        <p:grpSpPr>
          <a:xfrm>
            <a:off x="2708723" y="2245789"/>
            <a:ext cx="246552" cy="352558"/>
            <a:chOff x="2708723" y="2421239"/>
            <a:chExt cx="246552" cy="352558"/>
          </a:xfrm>
        </p:grpSpPr>
        <p:sp>
          <p:nvSpPr>
            <p:cNvPr id="12573" name="Google Shape;12573;p88"/>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8"/>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8"/>
          <p:cNvGrpSpPr/>
          <p:nvPr/>
        </p:nvGrpSpPr>
        <p:grpSpPr>
          <a:xfrm>
            <a:off x="1835485" y="2246902"/>
            <a:ext cx="259433" cy="350714"/>
            <a:chOff x="1835485" y="2422352"/>
            <a:chExt cx="259433" cy="350714"/>
          </a:xfrm>
        </p:grpSpPr>
        <p:sp>
          <p:nvSpPr>
            <p:cNvPr id="12576" name="Google Shape;12576;p88"/>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8"/>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8"/>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8"/>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8"/>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8"/>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8"/>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88"/>
          <p:cNvGrpSpPr/>
          <p:nvPr/>
        </p:nvGrpSpPr>
        <p:grpSpPr>
          <a:xfrm>
            <a:off x="3150240" y="2246902"/>
            <a:ext cx="212489" cy="351445"/>
            <a:chOff x="3150240" y="2422352"/>
            <a:chExt cx="212489" cy="351445"/>
          </a:xfrm>
        </p:grpSpPr>
        <p:sp>
          <p:nvSpPr>
            <p:cNvPr id="12584" name="Google Shape;12584;p88"/>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8"/>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88"/>
          <p:cNvGrpSpPr/>
          <p:nvPr/>
        </p:nvGrpSpPr>
        <p:grpSpPr>
          <a:xfrm>
            <a:off x="1367060" y="2246679"/>
            <a:ext cx="269261" cy="352050"/>
            <a:chOff x="1367060" y="2422129"/>
            <a:chExt cx="269261" cy="352050"/>
          </a:xfrm>
        </p:grpSpPr>
        <p:sp>
          <p:nvSpPr>
            <p:cNvPr id="12587" name="Google Shape;12587;p88"/>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8"/>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8"/>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8"/>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8"/>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8"/>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8"/>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8"/>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8"/>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8"/>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8"/>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8"/>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8"/>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8"/>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1" name="Google Shape;12601;p88"/>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2" name="Google Shape;12602;p88"/>
          <p:cNvGrpSpPr/>
          <p:nvPr/>
        </p:nvGrpSpPr>
        <p:grpSpPr>
          <a:xfrm>
            <a:off x="4882690" y="2249955"/>
            <a:ext cx="274573" cy="350682"/>
            <a:chOff x="4882690" y="2425405"/>
            <a:chExt cx="274573" cy="350682"/>
          </a:xfrm>
        </p:grpSpPr>
        <p:sp>
          <p:nvSpPr>
            <p:cNvPr id="12603" name="Google Shape;12603;p88"/>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8"/>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88"/>
          <p:cNvGrpSpPr/>
          <p:nvPr/>
        </p:nvGrpSpPr>
        <p:grpSpPr>
          <a:xfrm>
            <a:off x="6627639" y="2268434"/>
            <a:ext cx="355993" cy="313247"/>
            <a:chOff x="6627639" y="2443884"/>
            <a:chExt cx="355993" cy="313247"/>
          </a:xfrm>
        </p:grpSpPr>
        <p:sp>
          <p:nvSpPr>
            <p:cNvPr id="12606" name="Google Shape;12606;p88"/>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8"/>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8"/>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88"/>
          <p:cNvGrpSpPr/>
          <p:nvPr/>
        </p:nvGrpSpPr>
        <p:grpSpPr>
          <a:xfrm>
            <a:off x="6183451" y="2286690"/>
            <a:ext cx="351445" cy="277976"/>
            <a:chOff x="6183451" y="2462140"/>
            <a:chExt cx="351445" cy="277976"/>
          </a:xfrm>
        </p:grpSpPr>
        <p:sp>
          <p:nvSpPr>
            <p:cNvPr id="12610" name="Google Shape;12610;p88"/>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8"/>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8"/>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8"/>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8"/>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8"/>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8"/>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8"/>
          <p:cNvGrpSpPr/>
          <p:nvPr/>
        </p:nvGrpSpPr>
        <p:grpSpPr>
          <a:xfrm>
            <a:off x="5735477" y="2254408"/>
            <a:ext cx="353354" cy="341299"/>
            <a:chOff x="5735477" y="2429858"/>
            <a:chExt cx="353354" cy="341299"/>
          </a:xfrm>
        </p:grpSpPr>
        <p:sp>
          <p:nvSpPr>
            <p:cNvPr id="12618" name="Google Shape;12618;p88"/>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8"/>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8"/>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8"/>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8"/>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8"/>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4" name="Google Shape;12624;p88"/>
          <p:cNvGrpSpPr/>
          <p:nvPr/>
        </p:nvGrpSpPr>
        <p:grpSpPr>
          <a:xfrm>
            <a:off x="5243735" y="2271523"/>
            <a:ext cx="405255" cy="275499"/>
            <a:chOff x="5283337" y="2478774"/>
            <a:chExt cx="358633" cy="243913"/>
          </a:xfrm>
        </p:grpSpPr>
        <p:sp>
          <p:nvSpPr>
            <p:cNvPr id="12625" name="Google Shape;12625;p88"/>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8"/>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8"/>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8"/>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8"/>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8"/>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8"/>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8"/>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8"/>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8"/>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8"/>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8"/>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8"/>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8"/>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8"/>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8"/>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8"/>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88"/>
          <p:cNvGrpSpPr/>
          <p:nvPr/>
        </p:nvGrpSpPr>
        <p:grpSpPr>
          <a:xfrm>
            <a:off x="7964753" y="2295373"/>
            <a:ext cx="362068" cy="258670"/>
            <a:chOff x="7964753" y="2470823"/>
            <a:chExt cx="362068" cy="258670"/>
          </a:xfrm>
        </p:grpSpPr>
        <p:sp>
          <p:nvSpPr>
            <p:cNvPr id="12643" name="Google Shape;12643;p88"/>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8"/>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8"/>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8"/>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8"/>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8"/>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8"/>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8"/>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8"/>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88"/>
          <p:cNvGrpSpPr/>
          <p:nvPr/>
        </p:nvGrpSpPr>
        <p:grpSpPr>
          <a:xfrm>
            <a:off x="7524349" y="2280997"/>
            <a:ext cx="350332" cy="288948"/>
            <a:chOff x="7524349" y="2456447"/>
            <a:chExt cx="350332" cy="288948"/>
          </a:xfrm>
        </p:grpSpPr>
        <p:sp>
          <p:nvSpPr>
            <p:cNvPr id="12653" name="Google Shape;12653;p88"/>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8"/>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8"/>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8"/>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8"/>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8"/>
          <p:cNvGrpSpPr/>
          <p:nvPr/>
        </p:nvGrpSpPr>
        <p:grpSpPr>
          <a:xfrm>
            <a:off x="3972749" y="2719143"/>
            <a:ext cx="355230" cy="356725"/>
            <a:chOff x="3972749" y="2894211"/>
            <a:chExt cx="355230" cy="356725"/>
          </a:xfrm>
        </p:grpSpPr>
        <p:sp>
          <p:nvSpPr>
            <p:cNvPr id="12659" name="Google Shape;12659;p88"/>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8"/>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8"/>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8"/>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8"/>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88"/>
          <p:cNvGrpSpPr/>
          <p:nvPr/>
        </p:nvGrpSpPr>
        <p:grpSpPr>
          <a:xfrm>
            <a:off x="3527797" y="2743553"/>
            <a:ext cx="355993" cy="307904"/>
            <a:chOff x="3527797" y="2918796"/>
            <a:chExt cx="355993" cy="307904"/>
          </a:xfrm>
        </p:grpSpPr>
        <p:sp>
          <p:nvSpPr>
            <p:cNvPr id="12665" name="Google Shape;12665;p88"/>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8"/>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8"/>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8"/>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8"/>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8"/>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8"/>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8"/>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8"/>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8"/>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88"/>
          <p:cNvGrpSpPr/>
          <p:nvPr/>
        </p:nvGrpSpPr>
        <p:grpSpPr>
          <a:xfrm>
            <a:off x="3082845" y="2746336"/>
            <a:ext cx="356375" cy="302338"/>
            <a:chOff x="3082845" y="2920959"/>
            <a:chExt cx="356375" cy="302338"/>
          </a:xfrm>
        </p:grpSpPr>
        <p:sp>
          <p:nvSpPr>
            <p:cNvPr id="12676" name="Google Shape;12676;p88"/>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8"/>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88"/>
          <p:cNvGrpSpPr/>
          <p:nvPr/>
        </p:nvGrpSpPr>
        <p:grpSpPr>
          <a:xfrm>
            <a:off x="2639038" y="2719699"/>
            <a:ext cx="355612" cy="355612"/>
            <a:chOff x="2639038" y="2894942"/>
            <a:chExt cx="355612" cy="355612"/>
          </a:xfrm>
        </p:grpSpPr>
        <p:sp>
          <p:nvSpPr>
            <p:cNvPr id="12679" name="Google Shape;12679;p88"/>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8"/>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88"/>
          <p:cNvGrpSpPr/>
          <p:nvPr/>
        </p:nvGrpSpPr>
        <p:grpSpPr>
          <a:xfrm>
            <a:off x="2194468" y="2763622"/>
            <a:ext cx="355993" cy="267766"/>
            <a:chOff x="2194468" y="2938865"/>
            <a:chExt cx="355993" cy="267766"/>
          </a:xfrm>
        </p:grpSpPr>
        <p:sp>
          <p:nvSpPr>
            <p:cNvPr id="12682" name="Google Shape;12682;p88"/>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8"/>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8"/>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8"/>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8"/>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8"/>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8"/>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8"/>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8"/>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8"/>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8"/>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8"/>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8"/>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8"/>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8"/>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8"/>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8"/>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8"/>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8"/>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8"/>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88"/>
          <p:cNvGrpSpPr/>
          <p:nvPr/>
        </p:nvGrpSpPr>
        <p:grpSpPr>
          <a:xfrm>
            <a:off x="1749897" y="2719699"/>
            <a:ext cx="355993" cy="355612"/>
            <a:chOff x="1749897" y="2894561"/>
            <a:chExt cx="355993" cy="355612"/>
          </a:xfrm>
        </p:grpSpPr>
        <p:sp>
          <p:nvSpPr>
            <p:cNvPr id="12703" name="Google Shape;12703;p88"/>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8"/>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8"/>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8"/>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8"/>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8"/>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8"/>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8"/>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8"/>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8"/>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8"/>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88"/>
          <p:cNvGrpSpPr/>
          <p:nvPr/>
        </p:nvGrpSpPr>
        <p:grpSpPr>
          <a:xfrm>
            <a:off x="1305327" y="2718761"/>
            <a:ext cx="357520" cy="357488"/>
            <a:chOff x="1305327" y="2894211"/>
            <a:chExt cx="357520" cy="357488"/>
          </a:xfrm>
        </p:grpSpPr>
        <p:sp>
          <p:nvSpPr>
            <p:cNvPr id="12715" name="Google Shape;12715;p88"/>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8"/>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8"/>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8"/>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8"/>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88"/>
          <p:cNvGrpSpPr/>
          <p:nvPr/>
        </p:nvGrpSpPr>
        <p:grpSpPr>
          <a:xfrm>
            <a:off x="853950" y="2720860"/>
            <a:ext cx="364104" cy="353290"/>
            <a:chOff x="853950" y="2894720"/>
            <a:chExt cx="364104" cy="353290"/>
          </a:xfrm>
        </p:grpSpPr>
        <p:sp>
          <p:nvSpPr>
            <p:cNvPr id="12721" name="Google Shape;12721;p88"/>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8"/>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8"/>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8"/>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8"/>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8"/>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8"/>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8" name="Google Shape;12728;p88"/>
          <p:cNvGrpSpPr/>
          <p:nvPr/>
        </p:nvGrpSpPr>
        <p:grpSpPr>
          <a:xfrm>
            <a:off x="7066548" y="2737144"/>
            <a:ext cx="352209" cy="334938"/>
            <a:chOff x="7066548" y="2912594"/>
            <a:chExt cx="352209" cy="334938"/>
          </a:xfrm>
        </p:grpSpPr>
        <p:sp>
          <p:nvSpPr>
            <p:cNvPr id="12729" name="Google Shape;12729;p88"/>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8"/>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8"/>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8"/>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8"/>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8"/>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5" name="Google Shape;12735;p88"/>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8"/>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7" name="Google Shape;12737;p88"/>
          <p:cNvGrpSpPr/>
          <p:nvPr/>
        </p:nvGrpSpPr>
        <p:grpSpPr>
          <a:xfrm>
            <a:off x="7541397" y="2729352"/>
            <a:ext cx="318495" cy="352209"/>
            <a:chOff x="7541397" y="2904802"/>
            <a:chExt cx="318495" cy="352209"/>
          </a:xfrm>
        </p:grpSpPr>
        <p:sp>
          <p:nvSpPr>
            <p:cNvPr id="12738" name="Google Shape;12738;p88"/>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8"/>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8"/>
          <p:cNvGrpSpPr/>
          <p:nvPr/>
        </p:nvGrpSpPr>
        <p:grpSpPr>
          <a:xfrm>
            <a:off x="8003015" y="2728589"/>
            <a:ext cx="306759" cy="351445"/>
            <a:chOff x="8003015" y="2904039"/>
            <a:chExt cx="306759" cy="351445"/>
          </a:xfrm>
        </p:grpSpPr>
        <p:sp>
          <p:nvSpPr>
            <p:cNvPr id="12741" name="Google Shape;12741;p88"/>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8"/>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8"/>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8"/>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8"/>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8"/>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88"/>
          <p:cNvGrpSpPr/>
          <p:nvPr/>
        </p:nvGrpSpPr>
        <p:grpSpPr>
          <a:xfrm>
            <a:off x="5687770" y="2710046"/>
            <a:ext cx="369638" cy="369606"/>
            <a:chOff x="5687770" y="2885496"/>
            <a:chExt cx="369638" cy="369606"/>
          </a:xfrm>
        </p:grpSpPr>
        <p:sp>
          <p:nvSpPr>
            <p:cNvPr id="12748" name="Google Shape;12748;p88"/>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8"/>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8"/>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8"/>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8"/>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8"/>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8"/>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8"/>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8"/>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8"/>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88"/>
          <p:cNvGrpSpPr/>
          <p:nvPr/>
        </p:nvGrpSpPr>
        <p:grpSpPr>
          <a:xfrm>
            <a:off x="4881958" y="2729352"/>
            <a:ext cx="156417" cy="349537"/>
            <a:chOff x="4881958" y="2904802"/>
            <a:chExt cx="156417" cy="349537"/>
          </a:xfrm>
        </p:grpSpPr>
        <p:sp>
          <p:nvSpPr>
            <p:cNvPr id="12759" name="Google Shape;12759;p88"/>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8"/>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8"/>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8"/>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8"/>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8"/>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8"/>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88"/>
          <p:cNvGrpSpPr/>
          <p:nvPr/>
        </p:nvGrpSpPr>
        <p:grpSpPr>
          <a:xfrm>
            <a:off x="5230318" y="2711064"/>
            <a:ext cx="371133" cy="367443"/>
            <a:chOff x="5230318" y="2886514"/>
            <a:chExt cx="371133" cy="367443"/>
          </a:xfrm>
        </p:grpSpPr>
        <p:sp>
          <p:nvSpPr>
            <p:cNvPr id="12767" name="Google Shape;12767;p88"/>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8"/>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8"/>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8"/>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8"/>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8"/>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8"/>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8"/>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8"/>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88"/>
          <p:cNvGrpSpPr/>
          <p:nvPr/>
        </p:nvGrpSpPr>
        <p:grpSpPr>
          <a:xfrm>
            <a:off x="5748358" y="3259128"/>
            <a:ext cx="352590" cy="182561"/>
            <a:chOff x="5748358" y="3434578"/>
            <a:chExt cx="352590" cy="182561"/>
          </a:xfrm>
        </p:grpSpPr>
        <p:sp>
          <p:nvSpPr>
            <p:cNvPr id="12777" name="Google Shape;12777;p88"/>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8"/>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8"/>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8"/>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8"/>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8"/>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8"/>
          <p:cNvGrpSpPr/>
          <p:nvPr/>
        </p:nvGrpSpPr>
        <p:grpSpPr>
          <a:xfrm>
            <a:off x="862283" y="4099321"/>
            <a:ext cx="341204" cy="359301"/>
            <a:chOff x="862283" y="4274771"/>
            <a:chExt cx="341204" cy="359301"/>
          </a:xfrm>
        </p:grpSpPr>
        <p:sp>
          <p:nvSpPr>
            <p:cNvPr id="12784" name="Google Shape;12784;p88"/>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8"/>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8"/>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88"/>
          <p:cNvGrpSpPr/>
          <p:nvPr/>
        </p:nvGrpSpPr>
        <p:grpSpPr>
          <a:xfrm>
            <a:off x="1396957" y="4111915"/>
            <a:ext cx="301861" cy="332871"/>
            <a:chOff x="1396957" y="4287365"/>
            <a:chExt cx="301861" cy="332871"/>
          </a:xfrm>
        </p:grpSpPr>
        <p:sp>
          <p:nvSpPr>
            <p:cNvPr id="12788" name="Google Shape;12788;p88"/>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8"/>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8"/>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8"/>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8"/>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8"/>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8"/>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8"/>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8"/>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8"/>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8"/>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8"/>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8"/>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8"/>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8"/>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8"/>
          <p:cNvGrpSpPr/>
          <p:nvPr/>
        </p:nvGrpSpPr>
        <p:grpSpPr>
          <a:xfrm>
            <a:off x="1865381" y="4102056"/>
            <a:ext cx="396131" cy="355612"/>
            <a:chOff x="1865381" y="4277506"/>
            <a:chExt cx="396131" cy="355612"/>
          </a:xfrm>
        </p:grpSpPr>
        <p:sp>
          <p:nvSpPr>
            <p:cNvPr id="12804" name="Google Shape;12804;p88"/>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8"/>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8"/>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8"/>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8"/>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8"/>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8"/>
          <p:cNvGrpSpPr/>
          <p:nvPr/>
        </p:nvGrpSpPr>
        <p:grpSpPr>
          <a:xfrm>
            <a:off x="2411823" y="4128549"/>
            <a:ext cx="334398" cy="299953"/>
            <a:chOff x="2411823" y="4303999"/>
            <a:chExt cx="334398" cy="299953"/>
          </a:xfrm>
        </p:grpSpPr>
        <p:sp>
          <p:nvSpPr>
            <p:cNvPr id="12811" name="Google Shape;12811;p88"/>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8"/>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8"/>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8"/>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8"/>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8"/>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8"/>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88"/>
          <p:cNvGrpSpPr/>
          <p:nvPr/>
        </p:nvGrpSpPr>
        <p:grpSpPr>
          <a:xfrm>
            <a:off x="2903337" y="4103582"/>
            <a:ext cx="382519" cy="350682"/>
            <a:chOff x="2903337" y="4279032"/>
            <a:chExt cx="382519" cy="350682"/>
          </a:xfrm>
        </p:grpSpPr>
        <p:sp>
          <p:nvSpPr>
            <p:cNvPr id="12819" name="Google Shape;12819;p88"/>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8"/>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8"/>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8"/>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8"/>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8"/>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8"/>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8"/>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8"/>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8"/>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8"/>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8"/>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8"/>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8"/>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8"/>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88"/>
          <p:cNvGrpSpPr/>
          <p:nvPr/>
        </p:nvGrpSpPr>
        <p:grpSpPr>
          <a:xfrm>
            <a:off x="3933342" y="4140317"/>
            <a:ext cx="383632" cy="276449"/>
            <a:chOff x="3933342" y="4315767"/>
            <a:chExt cx="383632" cy="276449"/>
          </a:xfrm>
        </p:grpSpPr>
        <p:sp>
          <p:nvSpPr>
            <p:cNvPr id="12835" name="Google Shape;12835;p88"/>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8"/>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8"/>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8"/>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8"/>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8"/>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8"/>
          <p:cNvGrpSpPr/>
          <p:nvPr/>
        </p:nvGrpSpPr>
        <p:grpSpPr>
          <a:xfrm>
            <a:off x="3441065" y="4127055"/>
            <a:ext cx="337069" cy="302593"/>
            <a:chOff x="3441065" y="4302505"/>
            <a:chExt cx="337069" cy="302593"/>
          </a:xfrm>
        </p:grpSpPr>
        <p:sp>
          <p:nvSpPr>
            <p:cNvPr id="12842" name="Google Shape;12842;p88"/>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8"/>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8"/>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8"/>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8"/>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8"/>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8"/>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8"/>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8"/>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8"/>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8"/>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8"/>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8"/>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88"/>
          <p:cNvGrpSpPr/>
          <p:nvPr/>
        </p:nvGrpSpPr>
        <p:grpSpPr>
          <a:xfrm>
            <a:off x="3532345" y="3187185"/>
            <a:ext cx="339328" cy="336274"/>
            <a:chOff x="3532345" y="3362635"/>
            <a:chExt cx="339328" cy="336274"/>
          </a:xfrm>
        </p:grpSpPr>
        <p:sp>
          <p:nvSpPr>
            <p:cNvPr id="12856" name="Google Shape;12856;p8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8"/>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8"/>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8"/>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1" name="Google Shape;12861;p88"/>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2" name="Google Shape;12862;p88"/>
          <p:cNvGrpSpPr/>
          <p:nvPr/>
        </p:nvGrpSpPr>
        <p:grpSpPr>
          <a:xfrm>
            <a:off x="1883955" y="3633250"/>
            <a:ext cx="162873" cy="351445"/>
            <a:chOff x="1883955" y="3808700"/>
            <a:chExt cx="162873" cy="351445"/>
          </a:xfrm>
        </p:grpSpPr>
        <p:sp>
          <p:nvSpPr>
            <p:cNvPr id="12863" name="Google Shape;12863;p88"/>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8"/>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88"/>
          <p:cNvGrpSpPr/>
          <p:nvPr/>
        </p:nvGrpSpPr>
        <p:grpSpPr>
          <a:xfrm>
            <a:off x="939156" y="3633759"/>
            <a:ext cx="192007" cy="351318"/>
            <a:chOff x="939156" y="3809209"/>
            <a:chExt cx="192007" cy="351318"/>
          </a:xfrm>
        </p:grpSpPr>
        <p:sp>
          <p:nvSpPr>
            <p:cNvPr id="12866" name="Google Shape;12866;p88"/>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8"/>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88"/>
          <p:cNvGrpSpPr/>
          <p:nvPr/>
        </p:nvGrpSpPr>
        <p:grpSpPr>
          <a:xfrm>
            <a:off x="2306167" y="3634395"/>
            <a:ext cx="193915" cy="349155"/>
            <a:chOff x="2306167" y="3809845"/>
            <a:chExt cx="193915" cy="349155"/>
          </a:xfrm>
        </p:grpSpPr>
        <p:sp>
          <p:nvSpPr>
            <p:cNvPr id="12869" name="Google Shape;12869;p88"/>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8"/>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8"/>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8"/>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8"/>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8"/>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8"/>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88"/>
          <p:cNvGrpSpPr/>
          <p:nvPr/>
        </p:nvGrpSpPr>
        <p:grpSpPr>
          <a:xfrm>
            <a:off x="1323901" y="3631723"/>
            <a:ext cx="356343" cy="356757"/>
            <a:chOff x="1323901" y="3807173"/>
            <a:chExt cx="356343" cy="356757"/>
          </a:xfrm>
        </p:grpSpPr>
        <p:sp>
          <p:nvSpPr>
            <p:cNvPr id="12877" name="Google Shape;12877;p88"/>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8"/>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8"/>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8"/>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8"/>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8"/>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8"/>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8"/>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8"/>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8"/>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8"/>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8"/>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8"/>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8"/>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8"/>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8"/>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8"/>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8"/>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8"/>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8"/>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8"/>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8"/>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8"/>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8"/>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1" name="Google Shape;12901;p88"/>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2" name="Google Shape;12902;p88"/>
          <p:cNvGrpSpPr/>
          <p:nvPr/>
        </p:nvGrpSpPr>
        <p:grpSpPr>
          <a:xfrm>
            <a:off x="859262" y="3178470"/>
            <a:ext cx="306759" cy="351445"/>
            <a:chOff x="859262" y="3353920"/>
            <a:chExt cx="306759" cy="351445"/>
          </a:xfrm>
        </p:grpSpPr>
        <p:sp>
          <p:nvSpPr>
            <p:cNvPr id="12903" name="Google Shape;12903;p88"/>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8"/>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8"/>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8"/>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8"/>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8" name="Google Shape;12908;p88"/>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9" name="Google Shape;12909;p88"/>
          <p:cNvGrpSpPr/>
          <p:nvPr/>
        </p:nvGrpSpPr>
        <p:grpSpPr>
          <a:xfrm>
            <a:off x="3967437" y="3661652"/>
            <a:ext cx="364708" cy="295405"/>
            <a:chOff x="3967437" y="3837102"/>
            <a:chExt cx="364708" cy="295405"/>
          </a:xfrm>
        </p:grpSpPr>
        <p:sp>
          <p:nvSpPr>
            <p:cNvPr id="12910" name="Google Shape;12910;p88"/>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8"/>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8"/>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8"/>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8"/>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5" name="Google Shape;12915;p88"/>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8"/>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8"/>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8" name="Google Shape;12918;p88"/>
          <p:cNvGrpSpPr/>
          <p:nvPr/>
        </p:nvGrpSpPr>
        <p:grpSpPr>
          <a:xfrm>
            <a:off x="5811827" y="3631001"/>
            <a:ext cx="283743" cy="308444"/>
            <a:chOff x="5964227" y="3858701"/>
            <a:chExt cx="283743" cy="308444"/>
          </a:xfrm>
        </p:grpSpPr>
        <p:sp>
          <p:nvSpPr>
            <p:cNvPr id="12919" name="Google Shape;12919;p88"/>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8"/>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8"/>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8"/>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88"/>
          <p:cNvGrpSpPr/>
          <p:nvPr/>
        </p:nvGrpSpPr>
        <p:grpSpPr>
          <a:xfrm>
            <a:off x="6243508" y="3697623"/>
            <a:ext cx="320372" cy="213602"/>
            <a:chOff x="6395908" y="3873073"/>
            <a:chExt cx="320372" cy="213602"/>
          </a:xfrm>
        </p:grpSpPr>
        <p:sp>
          <p:nvSpPr>
            <p:cNvPr id="12924" name="Google Shape;12924;p88"/>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8"/>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8"/>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8"/>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8"/>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8"/>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8"/>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8"/>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8"/>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8"/>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8"/>
          <p:cNvGrpSpPr/>
          <p:nvPr/>
        </p:nvGrpSpPr>
        <p:grpSpPr>
          <a:xfrm>
            <a:off x="7262890" y="3627366"/>
            <a:ext cx="357138" cy="352018"/>
            <a:chOff x="7415290" y="3802816"/>
            <a:chExt cx="357138" cy="352018"/>
          </a:xfrm>
        </p:grpSpPr>
        <p:sp>
          <p:nvSpPr>
            <p:cNvPr id="12935" name="Google Shape;12935;p88"/>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8"/>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8"/>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8"/>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8"/>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8"/>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8"/>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8"/>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88"/>
          <p:cNvGrpSpPr/>
          <p:nvPr/>
        </p:nvGrpSpPr>
        <p:grpSpPr>
          <a:xfrm>
            <a:off x="6737312" y="3657963"/>
            <a:ext cx="355230" cy="293401"/>
            <a:chOff x="6889712" y="3833413"/>
            <a:chExt cx="355230" cy="293401"/>
          </a:xfrm>
        </p:grpSpPr>
        <p:sp>
          <p:nvSpPr>
            <p:cNvPr id="12944" name="Google Shape;12944;p88"/>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8"/>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8"/>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8"/>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8"/>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88"/>
          <p:cNvGrpSpPr/>
          <p:nvPr/>
        </p:nvGrpSpPr>
        <p:grpSpPr>
          <a:xfrm>
            <a:off x="7707152" y="3660420"/>
            <a:ext cx="282318" cy="337168"/>
            <a:chOff x="1635875" y="237775"/>
            <a:chExt cx="4370250" cy="5219325"/>
          </a:xfrm>
        </p:grpSpPr>
        <p:sp>
          <p:nvSpPr>
            <p:cNvPr id="12950" name="Google Shape;12950;p88"/>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8"/>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88"/>
          <p:cNvGrpSpPr/>
          <p:nvPr/>
        </p:nvGrpSpPr>
        <p:grpSpPr>
          <a:xfrm>
            <a:off x="3103963" y="3185690"/>
            <a:ext cx="297886" cy="337578"/>
            <a:chOff x="3103963" y="3361140"/>
            <a:chExt cx="297886" cy="337578"/>
          </a:xfrm>
        </p:grpSpPr>
        <p:sp>
          <p:nvSpPr>
            <p:cNvPr id="12953" name="Google Shape;12953;p88"/>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8"/>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8"/>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8"/>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8"/>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8"/>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8"/>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8"/>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8"/>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8"/>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8"/>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8"/>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88"/>
          <p:cNvGrpSpPr/>
          <p:nvPr/>
        </p:nvGrpSpPr>
        <p:grpSpPr>
          <a:xfrm>
            <a:off x="2667821" y="3185658"/>
            <a:ext cx="273046" cy="337801"/>
            <a:chOff x="2667821" y="3361108"/>
            <a:chExt cx="273046" cy="337801"/>
          </a:xfrm>
        </p:grpSpPr>
        <p:sp>
          <p:nvSpPr>
            <p:cNvPr id="12978" name="Google Shape;12978;p88"/>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8"/>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8"/>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8"/>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8"/>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8"/>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8"/>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8"/>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8"/>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8"/>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8"/>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8"/>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8"/>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8"/>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8"/>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8"/>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8"/>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8"/>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8"/>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88"/>
          <p:cNvGrpSpPr/>
          <p:nvPr/>
        </p:nvGrpSpPr>
        <p:grpSpPr>
          <a:xfrm>
            <a:off x="2212469" y="3184863"/>
            <a:ext cx="282715" cy="338660"/>
            <a:chOff x="2212469" y="3360313"/>
            <a:chExt cx="282715" cy="338660"/>
          </a:xfrm>
        </p:grpSpPr>
        <p:sp>
          <p:nvSpPr>
            <p:cNvPr id="12998" name="Google Shape;12998;p88"/>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8"/>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8"/>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88"/>
          <p:cNvGrpSpPr/>
          <p:nvPr/>
        </p:nvGrpSpPr>
        <p:grpSpPr>
          <a:xfrm>
            <a:off x="1768821" y="3185658"/>
            <a:ext cx="278739" cy="339073"/>
            <a:chOff x="1768821" y="3361108"/>
            <a:chExt cx="278739" cy="339073"/>
          </a:xfrm>
        </p:grpSpPr>
        <p:sp>
          <p:nvSpPr>
            <p:cNvPr id="13002" name="Google Shape;13002;p88"/>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8"/>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8"/>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8"/>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8"/>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8"/>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8"/>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8"/>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8"/>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8"/>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8"/>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88"/>
          <p:cNvGrpSpPr/>
          <p:nvPr/>
        </p:nvGrpSpPr>
        <p:grpSpPr>
          <a:xfrm>
            <a:off x="5337883" y="3161423"/>
            <a:ext cx="307141" cy="376826"/>
            <a:chOff x="5337883" y="3336873"/>
            <a:chExt cx="307141" cy="376826"/>
          </a:xfrm>
        </p:grpSpPr>
        <p:sp>
          <p:nvSpPr>
            <p:cNvPr id="13014" name="Google Shape;13014;p88"/>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8"/>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88"/>
          <p:cNvGrpSpPr/>
          <p:nvPr/>
        </p:nvGrpSpPr>
        <p:grpSpPr>
          <a:xfrm>
            <a:off x="4883835" y="3161805"/>
            <a:ext cx="323425" cy="377557"/>
            <a:chOff x="4883835" y="3337255"/>
            <a:chExt cx="323425" cy="377557"/>
          </a:xfrm>
        </p:grpSpPr>
        <p:sp>
          <p:nvSpPr>
            <p:cNvPr id="13017" name="Google Shape;13017;p88"/>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8"/>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8"/>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88"/>
          <p:cNvGrpSpPr/>
          <p:nvPr/>
        </p:nvGrpSpPr>
        <p:grpSpPr>
          <a:xfrm>
            <a:off x="6193310" y="3231839"/>
            <a:ext cx="352590" cy="237488"/>
            <a:chOff x="6193310" y="3407289"/>
            <a:chExt cx="352590" cy="237488"/>
          </a:xfrm>
        </p:grpSpPr>
        <p:sp>
          <p:nvSpPr>
            <p:cNvPr id="13021" name="Google Shape;13021;p88"/>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8"/>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8"/>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8"/>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8"/>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88"/>
          <p:cNvGrpSpPr/>
          <p:nvPr/>
        </p:nvGrpSpPr>
        <p:grpSpPr>
          <a:xfrm>
            <a:off x="6637117" y="3222393"/>
            <a:ext cx="353735" cy="254504"/>
            <a:chOff x="6637117" y="3397843"/>
            <a:chExt cx="353735" cy="254504"/>
          </a:xfrm>
        </p:grpSpPr>
        <p:sp>
          <p:nvSpPr>
            <p:cNvPr id="13027" name="Google Shape;13027;p88"/>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8"/>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8"/>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8"/>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8"/>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8"/>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88"/>
          <p:cNvGrpSpPr/>
          <p:nvPr/>
        </p:nvGrpSpPr>
        <p:grpSpPr>
          <a:xfrm>
            <a:off x="7075994" y="3174081"/>
            <a:ext cx="360637" cy="352336"/>
            <a:chOff x="7075994" y="3349531"/>
            <a:chExt cx="360637" cy="352336"/>
          </a:xfrm>
        </p:grpSpPr>
        <p:sp>
          <p:nvSpPr>
            <p:cNvPr id="13034" name="Google Shape;13034;p88"/>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8"/>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8"/>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8"/>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8"/>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8"/>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8"/>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88"/>
          <p:cNvGrpSpPr/>
          <p:nvPr/>
        </p:nvGrpSpPr>
        <p:grpSpPr>
          <a:xfrm>
            <a:off x="7651983" y="3173731"/>
            <a:ext cx="107183" cy="352399"/>
            <a:chOff x="7651983" y="3349181"/>
            <a:chExt cx="107183" cy="352399"/>
          </a:xfrm>
        </p:grpSpPr>
        <p:sp>
          <p:nvSpPr>
            <p:cNvPr id="13042" name="Google Shape;13042;p88"/>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8"/>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88"/>
          <p:cNvGrpSpPr/>
          <p:nvPr/>
        </p:nvGrpSpPr>
        <p:grpSpPr>
          <a:xfrm>
            <a:off x="7973468" y="3206872"/>
            <a:ext cx="352590" cy="287072"/>
            <a:chOff x="7973468" y="3382322"/>
            <a:chExt cx="352590" cy="287072"/>
          </a:xfrm>
        </p:grpSpPr>
        <p:sp>
          <p:nvSpPr>
            <p:cNvPr id="13045" name="Google Shape;13045;p88"/>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8"/>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8"/>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8"/>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8"/>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8"/>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8"/>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8"/>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8"/>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8"/>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8"/>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8"/>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7" name="Google Shape;13057;p8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058" name="Google Shape;13058;p8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62"/>
        <p:cNvGrpSpPr/>
        <p:nvPr/>
      </p:nvGrpSpPr>
      <p:grpSpPr>
        <a:xfrm>
          <a:off x="0" y="0"/>
          <a:ext cx="0" cy="0"/>
          <a:chOff x="0" y="0"/>
          <a:chExt cx="0" cy="0"/>
        </a:xfrm>
      </p:grpSpPr>
      <p:grpSp>
        <p:nvGrpSpPr>
          <p:cNvPr id="13063" name="Google Shape;13063;p89"/>
          <p:cNvGrpSpPr/>
          <p:nvPr/>
        </p:nvGrpSpPr>
        <p:grpSpPr>
          <a:xfrm>
            <a:off x="821808" y="1576858"/>
            <a:ext cx="347872" cy="347488"/>
            <a:chOff x="849677" y="1500658"/>
            <a:chExt cx="347872" cy="347488"/>
          </a:xfrm>
        </p:grpSpPr>
        <p:sp>
          <p:nvSpPr>
            <p:cNvPr id="13064" name="Google Shape;13064;p89"/>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9"/>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9"/>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9"/>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9"/>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9"/>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89"/>
          <p:cNvGrpSpPr/>
          <p:nvPr/>
        </p:nvGrpSpPr>
        <p:grpSpPr>
          <a:xfrm>
            <a:off x="1387984" y="1576858"/>
            <a:ext cx="315872" cy="347488"/>
            <a:chOff x="1415853" y="1500658"/>
            <a:chExt cx="315872" cy="347488"/>
          </a:xfrm>
        </p:grpSpPr>
        <p:sp>
          <p:nvSpPr>
            <p:cNvPr id="13071" name="Google Shape;13071;p89"/>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9"/>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9"/>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9"/>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9"/>
          <p:cNvGrpSpPr/>
          <p:nvPr/>
        </p:nvGrpSpPr>
        <p:grpSpPr>
          <a:xfrm>
            <a:off x="4669520" y="1576858"/>
            <a:ext cx="347520" cy="347104"/>
            <a:chOff x="4697389" y="1500658"/>
            <a:chExt cx="347520" cy="347104"/>
          </a:xfrm>
        </p:grpSpPr>
        <p:sp>
          <p:nvSpPr>
            <p:cNvPr id="13076" name="Google Shape;13076;p89"/>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9"/>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9"/>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89"/>
          <p:cNvGrpSpPr/>
          <p:nvPr/>
        </p:nvGrpSpPr>
        <p:grpSpPr>
          <a:xfrm>
            <a:off x="3575664" y="2041146"/>
            <a:ext cx="347520" cy="353760"/>
            <a:chOff x="3603533" y="1964946"/>
            <a:chExt cx="347520" cy="353760"/>
          </a:xfrm>
        </p:grpSpPr>
        <p:sp>
          <p:nvSpPr>
            <p:cNvPr id="13080" name="Google Shape;13080;p89"/>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9"/>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9"/>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89"/>
          <p:cNvGrpSpPr/>
          <p:nvPr/>
        </p:nvGrpSpPr>
        <p:grpSpPr>
          <a:xfrm>
            <a:off x="1922896" y="2040538"/>
            <a:ext cx="357792" cy="352448"/>
            <a:chOff x="1950765" y="1964338"/>
            <a:chExt cx="357792" cy="352448"/>
          </a:xfrm>
        </p:grpSpPr>
        <p:sp>
          <p:nvSpPr>
            <p:cNvPr id="13084" name="Google Shape;13084;p89"/>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9"/>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9"/>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9"/>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89"/>
          <p:cNvGrpSpPr/>
          <p:nvPr/>
        </p:nvGrpSpPr>
        <p:grpSpPr>
          <a:xfrm>
            <a:off x="7407760" y="2040890"/>
            <a:ext cx="367712" cy="353248"/>
            <a:chOff x="7435629" y="1964690"/>
            <a:chExt cx="367712" cy="353248"/>
          </a:xfrm>
        </p:grpSpPr>
        <p:sp>
          <p:nvSpPr>
            <p:cNvPr id="13089" name="Google Shape;13089;p89"/>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9"/>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9"/>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9"/>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89"/>
          <p:cNvGrpSpPr/>
          <p:nvPr/>
        </p:nvGrpSpPr>
        <p:grpSpPr>
          <a:xfrm>
            <a:off x="2484880" y="2041242"/>
            <a:ext cx="333024" cy="352896"/>
            <a:chOff x="2512749" y="1965042"/>
            <a:chExt cx="333024" cy="352896"/>
          </a:xfrm>
        </p:grpSpPr>
        <p:sp>
          <p:nvSpPr>
            <p:cNvPr id="13094" name="Google Shape;13094;p89"/>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9"/>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9"/>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9"/>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9"/>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89"/>
          <p:cNvGrpSpPr/>
          <p:nvPr/>
        </p:nvGrpSpPr>
        <p:grpSpPr>
          <a:xfrm>
            <a:off x="1370448" y="2057978"/>
            <a:ext cx="365792" cy="335392"/>
            <a:chOff x="1398317" y="1981778"/>
            <a:chExt cx="365792" cy="335392"/>
          </a:xfrm>
        </p:grpSpPr>
        <p:sp>
          <p:nvSpPr>
            <p:cNvPr id="13100" name="Google Shape;13100;p89"/>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9"/>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9"/>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9"/>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9"/>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9"/>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89"/>
          <p:cNvGrpSpPr/>
          <p:nvPr/>
        </p:nvGrpSpPr>
        <p:grpSpPr>
          <a:xfrm>
            <a:off x="3024368" y="2079770"/>
            <a:ext cx="353600" cy="314752"/>
            <a:chOff x="3052237" y="2003570"/>
            <a:chExt cx="353600" cy="314752"/>
          </a:xfrm>
        </p:grpSpPr>
        <p:sp>
          <p:nvSpPr>
            <p:cNvPr id="13107" name="Google Shape;13107;p89"/>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9"/>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9"/>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9"/>
          <p:cNvGrpSpPr/>
          <p:nvPr/>
        </p:nvGrpSpPr>
        <p:grpSpPr>
          <a:xfrm>
            <a:off x="1376144" y="3034266"/>
            <a:ext cx="368096" cy="223968"/>
            <a:chOff x="1404013" y="2958066"/>
            <a:chExt cx="368096" cy="223968"/>
          </a:xfrm>
        </p:grpSpPr>
        <p:sp>
          <p:nvSpPr>
            <p:cNvPr id="13111" name="Google Shape;13111;p89"/>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9"/>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3" name="Google Shape;13113;p89"/>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9"/>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5" name="Google Shape;13115;p89"/>
          <p:cNvGrpSpPr/>
          <p:nvPr/>
        </p:nvGrpSpPr>
        <p:grpSpPr>
          <a:xfrm>
            <a:off x="1923280" y="2961402"/>
            <a:ext cx="370368" cy="367328"/>
            <a:chOff x="1951149" y="2885202"/>
            <a:chExt cx="370368" cy="367328"/>
          </a:xfrm>
        </p:grpSpPr>
        <p:sp>
          <p:nvSpPr>
            <p:cNvPr id="13116" name="Google Shape;13116;p89"/>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9"/>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9"/>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9"/>
          <p:cNvGrpSpPr/>
          <p:nvPr/>
        </p:nvGrpSpPr>
        <p:grpSpPr>
          <a:xfrm>
            <a:off x="2473808" y="2982362"/>
            <a:ext cx="367328" cy="327296"/>
            <a:chOff x="2501677" y="2906162"/>
            <a:chExt cx="367328" cy="327296"/>
          </a:xfrm>
        </p:grpSpPr>
        <p:sp>
          <p:nvSpPr>
            <p:cNvPr id="13120" name="Google Shape;13120;p89"/>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9"/>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9"/>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3" name="Google Shape;13123;p89"/>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4" name="Google Shape;13124;p89"/>
          <p:cNvGrpSpPr/>
          <p:nvPr/>
        </p:nvGrpSpPr>
        <p:grpSpPr>
          <a:xfrm>
            <a:off x="3022448" y="2969914"/>
            <a:ext cx="367712" cy="354240"/>
            <a:chOff x="3050317" y="2893714"/>
            <a:chExt cx="367712" cy="354240"/>
          </a:xfrm>
        </p:grpSpPr>
        <p:sp>
          <p:nvSpPr>
            <p:cNvPr id="13125" name="Google Shape;13125;p89"/>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9"/>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7" name="Google Shape;13127;p89"/>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9"/>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9" name="Google Shape;13129;p89"/>
          <p:cNvGrpSpPr/>
          <p:nvPr/>
        </p:nvGrpSpPr>
        <p:grpSpPr>
          <a:xfrm>
            <a:off x="7503408" y="2962554"/>
            <a:ext cx="185184" cy="367296"/>
            <a:chOff x="7531277" y="2886354"/>
            <a:chExt cx="185184" cy="367296"/>
          </a:xfrm>
        </p:grpSpPr>
        <p:sp>
          <p:nvSpPr>
            <p:cNvPr id="13130" name="Google Shape;13130;p89"/>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9"/>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9"/>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89"/>
          <p:cNvGrpSpPr/>
          <p:nvPr/>
        </p:nvGrpSpPr>
        <p:grpSpPr>
          <a:xfrm>
            <a:off x="6898768" y="2962938"/>
            <a:ext cx="297184" cy="367296"/>
            <a:chOff x="6926637" y="2886738"/>
            <a:chExt cx="297184" cy="367296"/>
          </a:xfrm>
        </p:grpSpPr>
        <p:sp>
          <p:nvSpPr>
            <p:cNvPr id="13134" name="Google Shape;13134;p89"/>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9"/>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9"/>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7" name="Google Shape;13137;p89"/>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9"/>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9" name="Google Shape;13139;p89"/>
          <p:cNvGrpSpPr/>
          <p:nvPr/>
        </p:nvGrpSpPr>
        <p:grpSpPr>
          <a:xfrm>
            <a:off x="6312784" y="2962554"/>
            <a:ext cx="370368" cy="368064"/>
            <a:chOff x="6340653" y="2886354"/>
            <a:chExt cx="370368" cy="368064"/>
          </a:xfrm>
        </p:grpSpPr>
        <p:sp>
          <p:nvSpPr>
            <p:cNvPr id="13140" name="Google Shape;13140;p89"/>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9"/>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9"/>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9"/>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9"/>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9"/>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89"/>
          <p:cNvGrpSpPr/>
          <p:nvPr/>
        </p:nvGrpSpPr>
        <p:grpSpPr>
          <a:xfrm>
            <a:off x="5218928" y="2057626"/>
            <a:ext cx="354752" cy="336512"/>
            <a:chOff x="5246797" y="1981426"/>
            <a:chExt cx="354752" cy="336512"/>
          </a:xfrm>
        </p:grpSpPr>
        <p:sp>
          <p:nvSpPr>
            <p:cNvPr id="13147" name="Google Shape;13147;p89"/>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9"/>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89"/>
          <p:cNvGrpSpPr/>
          <p:nvPr/>
        </p:nvGrpSpPr>
        <p:grpSpPr>
          <a:xfrm>
            <a:off x="4120880" y="2178266"/>
            <a:ext cx="355136" cy="216256"/>
            <a:chOff x="4148749" y="2102066"/>
            <a:chExt cx="355136" cy="216256"/>
          </a:xfrm>
        </p:grpSpPr>
        <p:sp>
          <p:nvSpPr>
            <p:cNvPr id="13150" name="Google Shape;13150;p89"/>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9"/>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89"/>
          <p:cNvGrpSpPr/>
          <p:nvPr/>
        </p:nvGrpSpPr>
        <p:grpSpPr>
          <a:xfrm>
            <a:off x="5766800" y="2077626"/>
            <a:ext cx="354752" cy="315360"/>
            <a:chOff x="5794669" y="2001426"/>
            <a:chExt cx="354752" cy="315360"/>
          </a:xfrm>
        </p:grpSpPr>
        <p:sp>
          <p:nvSpPr>
            <p:cNvPr id="13153" name="Google Shape;13153;p89"/>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9"/>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89"/>
          <p:cNvGrpSpPr/>
          <p:nvPr/>
        </p:nvGrpSpPr>
        <p:grpSpPr>
          <a:xfrm>
            <a:off x="6317360" y="2106042"/>
            <a:ext cx="352832" cy="289216"/>
            <a:chOff x="6345229" y="2029842"/>
            <a:chExt cx="352832" cy="289216"/>
          </a:xfrm>
        </p:grpSpPr>
        <p:sp>
          <p:nvSpPr>
            <p:cNvPr id="13156" name="Google Shape;13156;p89"/>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9"/>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89"/>
          <p:cNvGrpSpPr/>
          <p:nvPr/>
        </p:nvGrpSpPr>
        <p:grpSpPr>
          <a:xfrm>
            <a:off x="4669520" y="2112538"/>
            <a:ext cx="354752" cy="281984"/>
            <a:chOff x="4697389" y="2036338"/>
            <a:chExt cx="354752" cy="281984"/>
          </a:xfrm>
        </p:grpSpPr>
        <p:sp>
          <p:nvSpPr>
            <p:cNvPr id="13159" name="Google Shape;13159;p89"/>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9"/>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1" name="Google Shape;13161;p89"/>
          <p:cNvGrpSpPr/>
          <p:nvPr/>
        </p:nvGrpSpPr>
        <p:grpSpPr>
          <a:xfrm>
            <a:off x="1376144" y="2500954"/>
            <a:ext cx="353600" cy="354944"/>
            <a:chOff x="1404013" y="2424754"/>
            <a:chExt cx="353600" cy="354944"/>
          </a:xfrm>
        </p:grpSpPr>
        <p:sp>
          <p:nvSpPr>
            <p:cNvPr id="13162" name="Google Shape;13162;p89"/>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9"/>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9"/>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9"/>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9"/>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89"/>
          <p:cNvGrpSpPr/>
          <p:nvPr/>
        </p:nvGrpSpPr>
        <p:grpSpPr>
          <a:xfrm>
            <a:off x="826384" y="2504474"/>
            <a:ext cx="355104" cy="351040"/>
            <a:chOff x="854253" y="2428274"/>
            <a:chExt cx="355104" cy="351040"/>
          </a:xfrm>
        </p:grpSpPr>
        <p:sp>
          <p:nvSpPr>
            <p:cNvPr id="13168" name="Google Shape;13168;p89"/>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9"/>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89"/>
          <p:cNvGrpSpPr/>
          <p:nvPr/>
        </p:nvGrpSpPr>
        <p:grpSpPr>
          <a:xfrm>
            <a:off x="6869040" y="2517146"/>
            <a:ext cx="354752" cy="275904"/>
            <a:chOff x="6896909" y="2440946"/>
            <a:chExt cx="354752" cy="275904"/>
          </a:xfrm>
        </p:grpSpPr>
        <p:sp>
          <p:nvSpPr>
            <p:cNvPr id="13171" name="Google Shape;13171;p89"/>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9"/>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3" name="Google Shape;13173;p89"/>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4" name="Google Shape;13174;p89"/>
          <p:cNvGrpSpPr/>
          <p:nvPr/>
        </p:nvGrpSpPr>
        <p:grpSpPr>
          <a:xfrm>
            <a:off x="5237200" y="2500954"/>
            <a:ext cx="321984" cy="354560"/>
            <a:chOff x="5265069" y="2424754"/>
            <a:chExt cx="321984" cy="354560"/>
          </a:xfrm>
        </p:grpSpPr>
        <p:sp>
          <p:nvSpPr>
            <p:cNvPr id="13175" name="Google Shape;13175;p89"/>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9"/>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89"/>
          <p:cNvGrpSpPr/>
          <p:nvPr/>
        </p:nvGrpSpPr>
        <p:grpSpPr>
          <a:xfrm>
            <a:off x="4122800" y="2542970"/>
            <a:ext cx="355104" cy="259584"/>
            <a:chOff x="4150669" y="2466770"/>
            <a:chExt cx="355104" cy="259584"/>
          </a:xfrm>
        </p:grpSpPr>
        <p:sp>
          <p:nvSpPr>
            <p:cNvPr id="13178" name="Google Shape;13178;p89"/>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9"/>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9"/>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9"/>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89"/>
          <p:cNvGrpSpPr/>
          <p:nvPr/>
        </p:nvGrpSpPr>
        <p:grpSpPr>
          <a:xfrm>
            <a:off x="4671824" y="2501146"/>
            <a:ext cx="354336" cy="353984"/>
            <a:chOff x="4699693" y="2424946"/>
            <a:chExt cx="354336" cy="353984"/>
          </a:xfrm>
        </p:grpSpPr>
        <p:sp>
          <p:nvSpPr>
            <p:cNvPr id="13183" name="Google Shape;13183;p89"/>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9"/>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5" name="Google Shape;13185;p89"/>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9"/>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7" name="Google Shape;13187;p89"/>
          <p:cNvGrpSpPr/>
          <p:nvPr/>
        </p:nvGrpSpPr>
        <p:grpSpPr>
          <a:xfrm>
            <a:off x="1925168" y="2628442"/>
            <a:ext cx="355136" cy="227072"/>
            <a:chOff x="1953037" y="2552242"/>
            <a:chExt cx="355136" cy="227072"/>
          </a:xfrm>
        </p:grpSpPr>
        <p:sp>
          <p:nvSpPr>
            <p:cNvPr id="13188" name="Google Shape;13188;p89"/>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9"/>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0" name="Google Shape;13190;p89"/>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1" name="Google Shape;13191;p89"/>
          <p:cNvGrpSpPr/>
          <p:nvPr/>
        </p:nvGrpSpPr>
        <p:grpSpPr>
          <a:xfrm>
            <a:off x="2473072" y="2603418"/>
            <a:ext cx="355104" cy="250944"/>
            <a:chOff x="2500941" y="2527218"/>
            <a:chExt cx="355104" cy="250944"/>
          </a:xfrm>
        </p:grpSpPr>
        <p:sp>
          <p:nvSpPr>
            <p:cNvPr id="13192" name="Google Shape;13192;p89"/>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9"/>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9"/>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9"/>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9"/>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7" name="Google Shape;13197;p89"/>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8" name="Google Shape;13198;p89"/>
          <p:cNvGrpSpPr/>
          <p:nvPr/>
        </p:nvGrpSpPr>
        <p:grpSpPr>
          <a:xfrm>
            <a:off x="7965936" y="2503322"/>
            <a:ext cx="356256" cy="351808"/>
            <a:chOff x="7993805" y="2427122"/>
            <a:chExt cx="356256" cy="351808"/>
          </a:xfrm>
        </p:grpSpPr>
        <p:sp>
          <p:nvSpPr>
            <p:cNvPr id="13199" name="Google Shape;13199;p89"/>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9"/>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9"/>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89"/>
          <p:cNvGrpSpPr/>
          <p:nvPr/>
        </p:nvGrpSpPr>
        <p:grpSpPr>
          <a:xfrm>
            <a:off x="850768" y="2041210"/>
            <a:ext cx="308640" cy="353312"/>
            <a:chOff x="878637" y="1965010"/>
            <a:chExt cx="308640" cy="353312"/>
          </a:xfrm>
        </p:grpSpPr>
        <p:sp>
          <p:nvSpPr>
            <p:cNvPr id="13203" name="Google Shape;13203;p89"/>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9"/>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9"/>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89"/>
          <p:cNvGrpSpPr/>
          <p:nvPr/>
        </p:nvGrpSpPr>
        <p:grpSpPr>
          <a:xfrm>
            <a:off x="6868272" y="2040922"/>
            <a:ext cx="348256" cy="352448"/>
            <a:chOff x="6896141" y="1964722"/>
            <a:chExt cx="348256" cy="352448"/>
          </a:xfrm>
        </p:grpSpPr>
        <p:sp>
          <p:nvSpPr>
            <p:cNvPr id="13207" name="Google Shape;13207;p89"/>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9"/>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9"/>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89"/>
          <p:cNvGrpSpPr/>
          <p:nvPr/>
        </p:nvGrpSpPr>
        <p:grpSpPr>
          <a:xfrm>
            <a:off x="7962128" y="2091578"/>
            <a:ext cx="355136" cy="303328"/>
            <a:chOff x="7989997" y="2015378"/>
            <a:chExt cx="355136" cy="303328"/>
          </a:xfrm>
        </p:grpSpPr>
        <p:sp>
          <p:nvSpPr>
            <p:cNvPr id="13211" name="Google Shape;13211;p89"/>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9"/>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9"/>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4" name="Google Shape;13214;p89"/>
          <p:cNvGrpSpPr/>
          <p:nvPr/>
        </p:nvGrpSpPr>
        <p:grpSpPr>
          <a:xfrm>
            <a:off x="3570352" y="1585562"/>
            <a:ext cx="348640" cy="330784"/>
            <a:chOff x="3598221" y="1509362"/>
            <a:chExt cx="348640" cy="330784"/>
          </a:xfrm>
        </p:grpSpPr>
        <p:sp>
          <p:nvSpPr>
            <p:cNvPr id="13215" name="Google Shape;13215;p89"/>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9"/>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9"/>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9"/>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9" name="Google Shape;13219;p89"/>
          <p:cNvGrpSpPr/>
          <p:nvPr/>
        </p:nvGrpSpPr>
        <p:grpSpPr>
          <a:xfrm>
            <a:off x="5218928" y="1576858"/>
            <a:ext cx="347872" cy="347488"/>
            <a:chOff x="5246797" y="1500658"/>
            <a:chExt cx="347872" cy="347488"/>
          </a:xfrm>
        </p:grpSpPr>
        <p:sp>
          <p:nvSpPr>
            <p:cNvPr id="13220" name="Google Shape;13220;p89"/>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9"/>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9"/>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9"/>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89"/>
          <p:cNvGrpSpPr/>
          <p:nvPr/>
        </p:nvGrpSpPr>
        <p:grpSpPr>
          <a:xfrm>
            <a:off x="5768720" y="1576858"/>
            <a:ext cx="349024" cy="346752"/>
            <a:chOff x="5796589" y="1500658"/>
            <a:chExt cx="349024" cy="346752"/>
          </a:xfrm>
        </p:grpSpPr>
        <p:sp>
          <p:nvSpPr>
            <p:cNvPr id="13225" name="Google Shape;13225;p89"/>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6" name="Google Shape;13226;p89"/>
            <p:cNvGrpSpPr/>
            <p:nvPr/>
          </p:nvGrpSpPr>
          <p:grpSpPr>
            <a:xfrm>
              <a:off x="5796589" y="1500658"/>
              <a:ext cx="349024" cy="346752"/>
              <a:chOff x="5796589" y="1500658"/>
              <a:chExt cx="349024" cy="346752"/>
            </a:xfrm>
          </p:grpSpPr>
          <p:sp>
            <p:nvSpPr>
              <p:cNvPr id="13227" name="Google Shape;13227;p89"/>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9"/>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9"/>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9"/>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31" name="Google Shape;13231;p89"/>
          <p:cNvGrpSpPr/>
          <p:nvPr/>
        </p:nvGrpSpPr>
        <p:grpSpPr>
          <a:xfrm>
            <a:off x="6867504" y="1578778"/>
            <a:ext cx="348640" cy="343296"/>
            <a:chOff x="6895373" y="1502578"/>
            <a:chExt cx="348640" cy="343296"/>
          </a:xfrm>
        </p:grpSpPr>
        <p:sp>
          <p:nvSpPr>
            <p:cNvPr id="13232" name="Google Shape;13232;p89"/>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9"/>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9"/>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9"/>
          <p:cNvGrpSpPr/>
          <p:nvPr/>
        </p:nvGrpSpPr>
        <p:grpSpPr>
          <a:xfrm>
            <a:off x="4119728" y="1581658"/>
            <a:ext cx="347904" cy="336992"/>
            <a:chOff x="4147597" y="1505458"/>
            <a:chExt cx="347904" cy="336992"/>
          </a:xfrm>
        </p:grpSpPr>
        <p:sp>
          <p:nvSpPr>
            <p:cNvPr id="13236" name="Google Shape;13236;p89"/>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9"/>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9"/>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9"/>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9"/>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9"/>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9"/>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89"/>
          <p:cNvGrpSpPr/>
          <p:nvPr/>
        </p:nvGrpSpPr>
        <p:grpSpPr>
          <a:xfrm>
            <a:off x="2471536" y="1576090"/>
            <a:ext cx="347488" cy="348256"/>
            <a:chOff x="2499405" y="1499890"/>
            <a:chExt cx="347488" cy="348256"/>
          </a:xfrm>
        </p:grpSpPr>
        <p:sp>
          <p:nvSpPr>
            <p:cNvPr id="13244" name="Google Shape;13244;p89"/>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9"/>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9"/>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9"/>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9"/>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89"/>
          <p:cNvGrpSpPr/>
          <p:nvPr/>
        </p:nvGrpSpPr>
        <p:grpSpPr>
          <a:xfrm>
            <a:off x="1928976" y="1576698"/>
            <a:ext cx="331520" cy="348032"/>
            <a:chOff x="1956845" y="1500498"/>
            <a:chExt cx="331520" cy="348032"/>
          </a:xfrm>
        </p:grpSpPr>
        <p:sp>
          <p:nvSpPr>
            <p:cNvPr id="13250" name="Google Shape;13250;p89"/>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9"/>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9"/>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9"/>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9"/>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9"/>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9"/>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9"/>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9"/>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9"/>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9"/>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9"/>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89"/>
          <p:cNvGrpSpPr/>
          <p:nvPr/>
        </p:nvGrpSpPr>
        <p:grpSpPr>
          <a:xfrm>
            <a:off x="6317744" y="1626074"/>
            <a:ext cx="348640" cy="250656"/>
            <a:chOff x="6345613" y="1549874"/>
            <a:chExt cx="348640" cy="250656"/>
          </a:xfrm>
        </p:grpSpPr>
        <p:sp>
          <p:nvSpPr>
            <p:cNvPr id="13263" name="Google Shape;13263;p89"/>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9"/>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9"/>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9"/>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9"/>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9"/>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89"/>
          <p:cNvGrpSpPr/>
          <p:nvPr/>
        </p:nvGrpSpPr>
        <p:grpSpPr>
          <a:xfrm>
            <a:off x="7416912" y="1583226"/>
            <a:ext cx="348640" cy="334272"/>
            <a:chOff x="7444781" y="1507026"/>
            <a:chExt cx="348640" cy="334272"/>
          </a:xfrm>
        </p:grpSpPr>
        <p:sp>
          <p:nvSpPr>
            <p:cNvPr id="13270" name="Google Shape;13270;p89"/>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9"/>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9"/>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9"/>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9"/>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89"/>
          <p:cNvGrpSpPr/>
          <p:nvPr/>
        </p:nvGrpSpPr>
        <p:grpSpPr>
          <a:xfrm>
            <a:off x="7967472" y="1582938"/>
            <a:ext cx="347872" cy="334944"/>
            <a:chOff x="7995341" y="1506738"/>
            <a:chExt cx="347872" cy="334944"/>
          </a:xfrm>
        </p:grpSpPr>
        <p:sp>
          <p:nvSpPr>
            <p:cNvPr id="13276" name="Google Shape;13276;p89"/>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9"/>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9"/>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9"/>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9"/>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9"/>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89"/>
          <p:cNvGrpSpPr/>
          <p:nvPr/>
        </p:nvGrpSpPr>
        <p:grpSpPr>
          <a:xfrm>
            <a:off x="3020176" y="1599130"/>
            <a:ext cx="347872" cy="303904"/>
            <a:chOff x="3048045" y="1522930"/>
            <a:chExt cx="347872" cy="303904"/>
          </a:xfrm>
        </p:grpSpPr>
        <p:sp>
          <p:nvSpPr>
            <p:cNvPr id="13283" name="Google Shape;13283;p8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4" name="Google Shape;13284;p89"/>
            <p:cNvGrpSpPr/>
            <p:nvPr/>
          </p:nvGrpSpPr>
          <p:grpSpPr>
            <a:xfrm>
              <a:off x="3048045" y="1522930"/>
              <a:ext cx="347872" cy="303904"/>
              <a:chOff x="3048045" y="1522930"/>
              <a:chExt cx="347872" cy="303904"/>
            </a:xfrm>
          </p:grpSpPr>
          <p:sp>
            <p:nvSpPr>
              <p:cNvPr id="13285" name="Google Shape;13285;p89"/>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9"/>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87" name="Google Shape;13287;p89"/>
          <p:cNvGrpSpPr/>
          <p:nvPr/>
        </p:nvGrpSpPr>
        <p:grpSpPr>
          <a:xfrm>
            <a:off x="1105264" y="3428122"/>
            <a:ext cx="313984" cy="358560"/>
            <a:chOff x="1133133" y="3351922"/>
            <a:chExt cx="313984" cy="358560"/>
          </a:xfrm>
        </p:grpSpPr>
        <p:sp>
          <p:nvSpPr>
            <p:cNvPr id="13288" name="Google Shape;13288;p89"/>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9"/>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9"/>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9"/>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9"/>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9"/>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9"/>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9"/>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9"/>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9"/>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9"/>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9"/>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9"/>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9"/>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9"/>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9"/>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4" name="Google Shape;13304;p89"/>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5" name="Google Shape;13305;p89"/>
          <p:cNvGrpSpPr/>
          <p:nvPr/>
        </p:nvGrpSpPr>
        <p:grpSpPr>
          <a:xfrm>
            <a:off x="2767184" y="3428794"/>
            <a:ext cx="288448" cy="357120"/>
            <a:chOff x="2795053" y="3352594"/>
            <a:chExt cx="288448" cy="357120"/>
          </a:xfrm>
        </p:grpSpPr>
        <p:sp>
          <p:nvSpPr>
            <p:cNvPr id="13306" name="Google Shape;13306;p89"/>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9"/>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9"/>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9"/>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9"/>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9"/>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9"/>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9"/>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9"/>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89"/>
          <p:cNvGrpSpPr/>
          <p:nvPr/>
        </p:nvGrpSpPr>
        <p:grpSpPr>
          <a:xfrm>
            <a:off x="2208656" y="3429402"/>
            <a:ext cx="304832" cy="356512"/>
            <a:chOff x="2236525" y="3353202"/>
            <a:chExt cx="304832" cy="356512"/>
          </a:xfrm>
        </p:grpSpPr>
        <p:sp>
          <p:nvSpPr>
            <p:cNvPr id="13316" name="Google Shape;13316;p89"/>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9"/>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9"/>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89"/>
          <p:cNvGrpSpPr/>
          <p:nvPr/>
        </p:nvGrpSpPr>
        <p:grpSpPr>
          <a:xfrm>
            <a:off x="3882768" y="3428890"/>
            <a:ext cx="256800" cy="357024"/>
            <a:chOff x="3910637" y="3352690"/>
            <a:chExt cx="256800" cy="357024"/>
          </a:xfrm>
        </p:grpSpPr>
        <p:sp>
          <p:nvSpPr>
            <p:cNvPr id="13320" name="Google Shape;13320;p89"/>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9"/>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9"/>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89"/>
          <p:cNvGrpSpPr/>
          <p:nvPr/>
        </p:nvGrpSpPr>
        <p:grpSpPr>
          <a:xfrm>
            <a:off x="6028560" y="3428122"/>
            <a:ext cx="360064" cy="360096"/>
            <a:chOff x="6056429" y="3351922"/>
            <a:chExt cx="360064" cy="360096"/>
          </a:xfrm>
        </p:grpSpPr>
        <p:sp>
          <p:nvSpPr>
            <p:cNvPr id="13324" name="Google Shape;13324;p89"/>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9"/>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9"/>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89"/>
          <p:cNvGrpSpPr/>
          <p:nvPr/>
        </p:nvGrpSpPr>
        <p:grpSpPr>
          <a:xfrm>
            <a:off x="6581008" y="3429274"/>
            <a:ext cx="357408" cy="357408"/>
            <a:chOff x="6608877" y="3353074"/>
            <a:chExt cx="357408" cy="357408"/>
          </a:xfrm>
        </p:grpSpPr>
        <p:sp>
          <p:nvSpPr>
            <p:cNvPr id="13328" name="Google Shape;13328;p89"/>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9"/>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9"/>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9"/>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9"/>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9"/>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9"/>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5" name="Google Shape;13335;p89"/>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9"/>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7" name="Google Shape;13337;p89"/>
          <p:cNvGrpSpPr/>
          <p:nvPr/>
        </p:nvGrpSpPr>
        <p:grpSpPr>
          <a:xfrm>
            <a:off x="4931664" y="3446426"/>
            <a:ext cx="357408" cy="323488"/>
            <a:chOff x="4959533" y="3370226"/>
            <a:chExt cx="357408" cy="323488"/>
          </a:xfrm>
        </p:grpSpPr>
        <p:sp>
          <p:nvSpPr>
            <p:cNvPr id="13338" name="Google Shape;13338;p89"/>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9"/>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89"/>
          <p:cNvGrpSpPr/>
          <p:nvPr/>
        </p:nvGrpSpPr>
        <p:grpSpPr>
          <a:xfrm>
            <a:off x="7130768" y="3429274"/>
            <a:ext cx="357056" cy="357408"/>
            <a:chOff x="7158637" y="3353074"/>
            <a:chExt cx="357056" cy="357408"/>
          </a:xfrm>
        </p:grpSpPr>
        <p:sp>
          <p:nvSpPr>
            <p:cNvPr id="13341" name="Google Shape;13341;p89"/>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9"/>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9"/>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9"/>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9"/>
          <p:cNvGrpSpPr/>
          <p:nvPr/>
        </p:nvGrpSpPr>
        <p:grpSpPr>
          <a:xfrm>
            <a:off x="3288400" y="3428602"/>
            <a:ext cx="344832" cy="356544"/>
            <a:chOff x="3316269" y="3352402"/>
            <a:chExt cx="344832" cy="356544"/>
          </a:xfrm>
        </p:grpSpPr>
        <p:sp>
          <p:nvSpPr>
            <p:cNvPr id="13346" name="Google Shape;13346;p89"/>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9"/>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9"/>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89"/>
          <p:cNvGrpSpPr/>
          <p:nvPr/>
        </p:nvGrpSpPr>
        <p:grpSpPr>
          <a:xfrm>
            <a:off x="5481040" y="3447706"/>
            <a:ext cx="358560" cy="319552"/>
            <a:chOff x="5508909" y="3371506"/>
            <a:chExt cx="358560" cy="319552"/>
          </a:xfrm>
        </p:grpSpPr>
        <p:sp>
          <p:nvSpPr>
            <p:cNvPr id="13350" name="Google Shape;13350;p89"/>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9"/>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9"/>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9"/>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9"/>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9"/>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9"/>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9"/>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9"/>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9"/>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0" name="Google Shape;13360;p8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41"/>
          <p:cNvSpPr txBox="1">
            <a:spLocks noGrp="1"/>
          </p:cNvSpPr>
          <p:nvPr>
            <p:ph type="title"/>
          </p:nvPr>
        </p:nvSpPr>
        <p:spPr>
          <a:xfrm flipH="1">
            <a:off x="1045950" y="2630913"/>
            <a:ext cx="7052100" cy="91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Geography lesson</a:t>
            </a:r>
            <a:endParaRPr/>
          </a:p>
        </p:txBody>
      </p:sp>
      <p:sp>
        <p:nvSpPr>
          <p:cNvPr id="428" name="Google Shape;428;p41"/>
          <p:cNvSpPr txBox="1">
            <a:spLocks noGrp="1"/>
          </p:cNvSpPr>
          <p:nvPr>
            <p:ph type="subTitle" idx="1"/>
          </p:nvPr>
        </p:nvSpPr>
        <p:spPr>
          <a:xfrm>
            <a:off x="1802850" y="3622113"/>
            <a:ext cx="55383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429" name="Google Shape;429;p41"/>
          <p:cNvSpPr txBox="1">
            <a:spLocks noGrp="1"/>
          </p:cNvSpPr>
          <p:nvPr>
            <p:ph type="title" idx="2"/>
          </p:nvPr>
        </p:nvSpPr>
        <p:spPr>
          <a:xfrm flipH="1">
            <a:off x="4037100" y="1337964"/>
            <a:ext cx="1069800" cy="107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30" name="Google Shape;430;p41"/>
          <p:cNvSpPr/>
          <p:nvPr/>
        </p:nvSpPr>
        <p:spPr>
          <a:xfrm>
            <a:off x="6002075" y="125040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1"/>
          <p:cNvSpPr/>
          <p:nvPr/>
        </p:nvSpPr>
        <p:spPr>
          <a:xfrm>
            <a:off x="704263" y="3924550"/>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1"/>
          <p:cNvSpPr/>
          <p:nvPr/>
        </p:nvSpPr>
        <p:spPr>
          <a:xfrm>
            <a:off x="7051858" y="20457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1"/>
          <p:cNvSpPr/>
          <p:nvPr/>
        </p:nvSpPr>
        <p:spPr>
          <a:xfrm rot="-5400000">
            <a:off x="107430" y="928844"/>
            <a:ext cx="1711176" cy="1250785"/>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1"/>
          <p:cNvSpPr/>
          <p:nvPr/>
        </p:nvSpPr>
        <p:spPr>
          <a:xfrm>
            <a:off x="6762750" y="4174825"/>
            <a:ext cx="1964022" cy="679915"/>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1"/>
          <p:cNvSpPr/>
          <p:nvPr/>
        </p:nvSpPr>
        <p:spPr>
          <a:xfrm rot="-5400000">
            <a:off x="6793450" y="2153335"/>
            <a:ext cx="3352800" cy="688100"/>
          </a:xfrm>
          <a:custGeom>
            <a:avLst/>
            <a:gdLst/>
            <a:ahLst/>
            <a:cxnLst/>
            <a:rect l="l" t="t" r="r" b="b"/>
            <a:pathLst>
              <a:path w="134112" h="27524" extrusionOk="0">
                <a:moveTo>
                  <a:pt x="0" y="27524"/>
                </a:moveTo>
                <a:cubicBezTo>
                  <a:pt x="1308" y="17085"/>
                  <a:pt x="10641" y="4677"/>
                  <a:pt x="21146" y="4092"/>
                </a:cubicBezTo>
                <a:cubicBezTo>
                  <a:pt x="31937" y="3491"/>
                  <a:pt x="41443" y="14505"/>
                  <a:pt x="52197" y="13427"/>
                </a:cubicBezTo>
                <a:cubicBezTo>
                  <a:pt x="63174" y="12326"/>
                  <a:pt x="71479" y="824"/>
                  <a:pt x="82487" y="92"/>
                </a:cubicBezTo>
                <a:cubicBezTo>
                  <a:pt x="93511" y="-641"/>
                  <a:pt x="102667" y="9142"/>
                  <a:pt x="112395" y="14379"/>
                </a:cubicBezTo>
                <a:cubicBezTo>
                  <a:pt x="119817" y="18375"/>
                  <a:pt x="132073" y="19154"/>
                  <a:pt x="134112" y="27333"/>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64"/>
        <p:cNvGrpSpPr/>
        <p:nvPr/>
      </p:nvGrpSpPr>
      <p:grpSpPr>
        <a:xfrm>
          <a:off x="0" y="0"/>
          <a:ext cx="0" cy="0"/>
          <a:chOff x="0" y="0"/>
          <a:chExt cx="0" cy="0"/>
        </a:xfrm>
      </p:grpSpPr>
      <p:sp>
        <p:nvSpPr>
          <p:cNvPr id="13365" name="Google Shape;13365;p90"/>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6" name="Google Shape;13366;p90"/>
          <p:cNvGrpSpPr/>
          <p:nvPr/>
        </p:nvGrpSpPr>
        <p:grpSpPr>
          <a:xfrm>
            <a:off x="3026217" y="3893352"/>
            <a:ext cx="346056" cy="345674"/>
            <a:chOff x="3303268" y="3817349"/>
            <a:chExt cx="346056" cy="345674"/>
          </a:xfrm>
        </p:grpSpPr>
        <p:sp>
          <p:nvSpPr>
            <p:cNvPr id="13367" name="Google Shape;13367;p9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90"/>
          <p:cNvGrpSpPr/>
          <p:nvPr/>
        </p:nvGrpSpPr>
        <p:grpSpPr>
          <a:xfrm>
            <a:off x="3475306" y="3893352"/>
            <a:ext cx="346056" cy="345674"/>
            <a:chOff x="3752358" y="3817349"/>
            <a:chExt cx="346056" cy="345674"/>
          </a:xfrm>
        </p:grpSpPr>
        <p:sp>
          <p:nvSpPr>
            <p:cNvPr id="13372" name="Google Shape;13372;p9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90"/>
          <p:cNvGrpSpPr/>
          <p:nvPr/>
        </p:nvGrpSpPr>
        <p:grpSpPr>
          <a:xfrm>
            <a:off x="4822956" y="3893352"/>
            <a:ext cx="346024" cy="345674"/>
            <a:chOff x="5100008" y="3817349"/>
            <a:chExt cx="346024" cy="345674"/>
          </a:xfrm>
        </p:grpSpPr>
        <p:sp>
          <p:nvSpPr>
            <p:cNvPr id="13377" name="Google Shape;13377;p90"/>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0"/>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0"/>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90"/>
          <p:cNvGrpSpPr/>
          <p:nvPr/>
        </p:nvGrpSpPr>
        <p:grpSpPr>
          <a:xfrm>
            <a:off x="5721867" y="3893352"/>
            <a:ext cx="345674" cy="345674"/>
            <a:chOff x="5998919" y="3817349"/>
            <a:chExt cx="345674" cy="345674"/>
          </a:xfrm>
        </p:grpSpPr>
        <p:sp>
          <p:nvSpPr>
            <p:cNvPr id="13381" name="Google Shape;13381;p90"/>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0"/>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0"/>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90"/>
          <p:cNvGrpSpPr/>
          <p:nvPr/>
        </p:nvGrpSpPr>
        <p:grpSpPr>
          <a:xfrm>
            <a:off x="3924396" y="3893352"/>
            <a:ext cx="346024" cy="345674"/>
            <a:chOff x="4201447" y="3817349"/>
            <a:chExt cx="346024" cy="345674"/>
          </a:xfrm>
        </p:grpSpPr>
        <p:sp>
          <p:nvSpPr>
            <p:cNvPr id="13385" name="Google Shape;13385;p9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90"/>
          <p:cNvGrpSpPr/>
          <p:nvPr/>
        </p:nvGrpSpPr>
        <p:grpSpPr>
          <a:xfrm>
            <a:off x="4373867" y="3893352"/>
            <a:ext cx="346024" cy="345674"/>
            <a:chOff x="4650919" y="3817349"/>
            <a:chExt cx="346024" cy="345674"/>
          </a:xfrm>
        </p:grpSpPr>
        <p:sp>
          <p:nvSpPr>
            <p:cNvPr id="13388" name="Google Shape;13388;p90"/>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0"/>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0"/>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90"/>
          <p:cNvGrpSpPr/>
          <p:nvPr/>
        </p:nvGrpSpPr>
        <p:grpSpPr>
          <a:xfrm>
            <a:off x="5272810" y="3893352"/>
            <a:ext cx="345642" cy="345674"/>
            <a:chOff x="5549861" y="3817349"/>
            <a:chExt cx="345642" cy="345674"/>
          </a:xfrm>
        </p:grpSpPr>
        <p:sp>
          <p:nvSpPr>
            <p:cNvPr id="13392" name="Google Shape;13392;p90"/>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0"/>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0"/>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90"/>
          <p:cNvGrpSpPr/>
          <p:nvPr/>
        </p:nvGrpSpPr>
        <p:grpSpPr>
          <a:xfrm>
            <a:off x="1281335" y="3474029"/>
            <a:ext cx="367255" cy="269855"/>
            <a:chOff x="1306445" y="3397829"/>
            <a:chExt cx="367255" cy="269855"/>
          </a:xfrm>
        </p:grpSpPr>
        <p:sp>
          <p:nvSpPr>
            <p:cNvPr id="13396" name="Google Shape;13396;p90"/>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0"/>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0"/>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0"/>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0"/>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0"/>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90"/>
          <p:cNvGrpSpPr/>
          <p:nvPr/>
        </p:nvGrpSpPr>
        <p:grpSpPr>
          <a:xfrm>
            <a:off x="1756207" y="3467600"/>
            <a:ext cx="367255" cy="282364"/>
            <a:chOff x="1781317" y="3391400"/>
            <a:chExt cx="367255" cy="282364"/>
          </a:xfrm>
        </p:grpSpPr>
        <p:sp>
          <p:nvSpPr>
            <p:cNvPr id="13403" name="Google Shape;13403;p90"/>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0"/>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0"/>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0"/>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0"/>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0"/>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90"/>
          <p:cNvGrpSpPr/>
          <p:nvPr/>
        </p:nvGrpSpPr>
        <p:grpSpPr>
          <a:xfrm>
            <a:off x="3653720" y="3447133"/>
            <a:ext cx="369164" cy="323297"/>
            <a:chOff x="3678830" y="3370933"/>
            <a:chExt cx="369164" cy="323297"/>
          </a:xfrm>
        </p:grpSpPr>
        <p:sp>
          <p:nvSpPr>
            <p:cNvPr id="13410" name="Google Shape;13410;p90"/>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0"/>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0"/>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0"/>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0"/>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0"/>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0"/>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0"/>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0"/>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0"/>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0"/>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90"/>
          <p:cNvGrpSpPr/>
          <p:nvPr/>
        </p:nvGrpSpPr>
        <p:grpSpPr>
          <a:xfrm>
            <a:off x="834155" y="3424375"/>
            <a:ext cx="312316" cy="368400"/>
            <a:chOff x="859265" y="3348175"/>
            <a:chExt cx="312316" cy="368400"/>
          </a:xfrm>
        </p:grpSpPr>
        <p:sp>
          <p:nvSpPr>
            <p:cNvPr id="13422" name="Google Shape;13422;p90"/>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0"/>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0"/>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0"/>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0"/>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7" name="Google Shape;13427;p90"/>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8" name="Google Shape;13428;p90"/>
          <p:cNvGrpSpPr/>
          <p:nvPr/>
        </p:nvGrpSpPr>
        <p:grpSpPr>
          <a:xfrm>
            <a:off x="2741264" y="3437213"/>
            <a:ext cx="330110" cy="308908"/>
            <a:chOff x="2766264" y="3394042"/>
            <a:chExt cx="294873" cy="275934"/>
          </a:xfrm>
        </p:grpSpPr>
        <p:sp>
          <p:nvSpPr>
            <p:cNvPr id="13429" name="Google Shape;13429;p90"/>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0"/>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0"/>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0"/>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90"/>
          <p:cNvGrpSpPr/>
          <p:nvPr/>
        </p:nvGrpSpPr>
        <p:grpSpPr>
          <a:xfrm>
            <a:off x="3189862" y="3435388"/>
            <a:ext cx="346406" cy="347552"/>
            <a:chOff x="3214972" y="3359188"/>
            <a:chExt cx="346406" cy="347552"/>
          </a:xfrm>
        </p:grpSpPr>
        <p:sp>
          <p:nvSpPr>
            <p:cNvPr id="13434" name="Google Shape;13434;p90"/>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0"/>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0"/>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0"/>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0"/>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0"/>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0"/>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0"/>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0"/>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0"/>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0"/>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0"/>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0"/>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0"/>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90"/>
          <p:cNvGrpSpPr/>
          <p:nvPr/>
        </p:nvGrpSpPr>
        <p:grpSpPr>
          <a:xfrm>
            <a:off x="4604196" y="3485393"/>
            <a:ext cx="367255" cy="244486"/>
            <a:chOff x="4629306" y="3409193"/>
            <a:chExt cx="367255" cy="244486"/>
          </a:xfrm>
        </p:grpSpPr>
        <p:sp>
          <p:nvSpPr>
            <p:cNvPr id="13449" name="Google Shape;13449;p90"/>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0"/>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0"/>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0"/>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0"/>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0"/>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0"/>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0"/>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0"/>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0"/>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90"/>
          <p:cNvGrpSpPr/>
          <p:nvPr/>
        </p:nvGrpSpPr>
        <p:grpSpPr>
          <a:xfrm>
            <a:off x="4168380" y="3426284"/>
            <a:ext cx="289939" cy="334661"/>
            <a:chOff x="4193490" y="3350084"/>
            <a:chExt cx="289939" cy="334661"/>
          </a:xfrm>
        </p:grpSpPr>
        <p:sp>
          <p:nvSpPr>
            <p:cNvPr id="13460" name="Google Shape;13460;p90"/>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0"/>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0"/>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0"/>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0"/>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0"/>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0"/>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0"/>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0"/>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0"/>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90"/>
          <p:cNvGrpSpPr/>
          <p:nvPr/>
        </p:nvGrpSpPr>
        <p:grpSpPr>
          <a:xfrm>
            <a:off x="6508171" y="3427430"/>
            <a:ext cx="357037" cy="357005"/>
            <a:chOff x="6533281" y="3351230"/>
            <a:chExt cx="357037" cy="357005"/>
          </a:xfrm>
        </p:grpSpPr>
        <p:sp>
          <p:nvSpPr>
            <p:cNvPr id="13471" name="Google Shape;13471;p90"/>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0"/>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0"/>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4" name="Google Shape;13474;p90"/>
          <p:cNvGrpSpPr/>
          <p:nvPr/>
        </p:nvGrpSpPr>
        <p:grpSpPr>
          <a:xfrm>
            <a:off x="6033331" y="3427430"/>
            <a:ext cx="357387" cy="357005"/>
            <a:chOff x="6058441" y="3351230"/>
            <a:chExt cx="357387" cy="357005"/>
          </a:xfrm>
        </p:grpSpPr>
        <p:sp>
          <p:nvSpPr>
            <p:cNvPr id="13475" name="Google Shape;13475;p90"/>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0"/>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90"/>
          <p:cNvGrpSpPr/>
          <p:nvPr/>
        </p:nvGrpSpPr>
        <p:grpSpPr>
          <a:xfrm>
            <a:off x="7932373" y="3427048"/>
            <a:ext cx="357387" cy="357387"/>
            <a:chOff x="7957483" y="3350848"/>
            <a:chExt cx="357387" cy="357387"/>
          </a:xfrm>
        </p:grpSpPr>
        <p:sp>
          <p:nvSpPr>
            <p:cNvPr id="13478" name="Google Shape;13478;p90"/>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0"/>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0"/>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90"/>
          <p:cNvGrpSpPr/>
          <p:nvPr/>
        </p:nvGrpSpPr>
        <p:grpSpPr>
          <a:xfrm>
            <a:off x="6982661" y="3427430"/>
            <a:ext cx="357387" cy="357005"/>
            <a:chOff x="7007771" y="3351230"/>
            <a:chExt cx="357387" cy="357005"/>
          </a:xfrm>
        </p:grpSpPr>
        <p:sp>
          <p:nvSpPr>
            <p:cNvPr id="13482" name="Google Shape;13482;p90"/>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0"/>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0"/>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0"/>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0"/>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90"/>
          <p:cNvGrpSpPr/>
          <p:nvPr/>
        </p:nvGrpSpPr>
        <p:grpSpPr>
          <a:xfrm>
            <a:off x="5083620" y="3427430"/>
            <a:ext cx="357005" cy="357005"/>
            <a:chOff x="5108729" y="3351230"/>
            <a:chExt cx="357005" cy="357005"/>
          </a:xfrm>
        </p:grpSpPr>
        <p:sp>
          <p:nvSpPr>
            <p:cNvPr id="13488" name="Google Shape;13488;p90"/>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0"/>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90"/>
          <p:cNvGrpSpPr/>
          <p:nvPr/>
        </p:nvGrpSpPr>
        <p:grpSpPr>
          <a:xfrm>
            <a:off x="5558459" y="3427430"/>
            <a:ext cx="357419" cy="357005"/>
            <a:chOff x="5583569" y="3351230"/>
            <a:chExt cx="357419" cy="357005"/>
          </a:xfrm>
        </p:grpSpPr>
        <p:sp>
          <p:nvSpPr>
            <p:cNvPr id="13491" name="Google Shape;13491;p90"/>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0"/>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90"/>
          <p:cNvGrpSpPr/>
          <p:nvPr/>
        </p:nvGrpSpPr>
        <p:grpSpPr>
          <a:xfrm>
            <a:off x="7457119" y="3427430"/>
            <a:ext cx="357419" cy="357005"/>
            <a:chOff x="7482229" y="3351230"/>
            <a:chExt cx="357419" cy="357005"/>
          </a:xfrm>
        </p:grpSpPr>
        <p:sp>
          <p:nvSpPr>
            <p:cNvPr id="13494" name="Google Shape;13494;p90"/>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0"/>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0"/>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0"/>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0"/>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90"/>
          <p:cNvGrpSpPr/>
          <p:nvPr/>
        </p:nvGrpSpPr>
        <p:grpSpPr>
          <a:xfrm>
            <a:off x="3739375" y="2966882"/>
            <a:ext cx="222874" cy="345737"/>
            <a:chOff x="3764485" y="2890682"/>
            <a:chExt cx="222874" cy="345737"/>
          </a:xfrm>
        </p:grpSpPr>
        <p:sp>
          <p:nvSpPr>
            <p:cNvPr id="13500" name="Google Shape;13500;p90"/>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0"/>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0"/>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90"/>
          <p:cNvGrpSpPr/>
          <p:nvPr/>
        </p:nvGrpSpPr>
        <p:grpSpPr>
          <a:xfrm>
            <a:off x="2213507" y="2984331"/>
            <a:ext cx="422596" cy="310382"/>
            <a:chOff x="2278533" y="2937377"/>
            <a:chExt cx="346788" cy="254704"/>
          </a:xfrm>
        </p:grpSpPr>
        <p:sp>
          <p:nvSpPr>
            <p:cNvPr id="13504" name="Google Shape;13504;p90"/>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0"/>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6" name="Google Shape;13506;p90"/>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7" name="Google Shape;13507;p90"/>
          <p:cNvGrpSpPr/>
          <p:nvPr/>
        </p:nvGrpSpPr>
        <p:grpSpPr>
          <a:xfrm>
            <a:off x="1811527" y="2967710"/>
            <a:ext cx="286152" cy="346438"/>
            <a:chOff x="1836637" y="2891510"/>
            <a:chExt cx="286152" cy="346438"/>
          </a:xfrm>
        </p:grpSpPr>
        <p:sp>
          <p:nvSpPr>
            <p:cNvPr id="13508" name="Google Shape;13508;p90"/>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0"/>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0"/>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90"/>
          <p:cNvGrpSpPr/>
          <p:nvPr/>
        </p:nvGrpSpPr>
        <p:grpSpPr>
          <a:xfrm>
            <a:off x="5560751" y="2982129"/>
            <a:ext cx="379764" cy="337684"/>
            <a:chOff x="5585861" y="2905929"/>
            <a:chExt cx="379764" cy="337684"/>
          </a:xfrm>
        </p:grpSpPr>
        <p:sp>
          <p:nvSpPr>
            <p:cNvPr id="13512" name="Google Shape;13512;p90"/>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0"/>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0"/>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0"/>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90"/>
          <p:cNvGrpSpPr/>
          <p:nvPr/>
        </p:nvGrpSpPr>
        <p:grpSpPr>
          <a:xfrm>
            <a:off x="1302566" y="2986680"/>
            <a:ext cx="347934" cy="310024"/>
            <a:chOff x="1327676" y="2910480"/>
            <a:chExt cx="347934" cy="310024"/>
          </a:xfrm>
        </p:grpSpPr>
        <p:sp>
          <p:nvSpPr>
            <p:cNvPr id="13517" name="Google Shape;13517;p90"/>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0"/>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0"/>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0"/>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0"/>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2" name="Google Shape;13522;p90"/>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3" name="Google Shape;13523;p90"/>
          <p:cNvGrpSpPr/>
          <p:nvPr/>
        </p:nvGrpSpPr>
        <p:grpSpPr>
          <a:xfrm>
            <a:off x="2728291" y="2945764"/>
            <a:ext cx="382828" cy="358601"/>
            <a:chOff x="2753373" y="2902523"/>
            <a:chExt cx="347552" cy="325557"/>
          </a:xfrm>
        </p:grpSpPr>
        <p:sp>
          <p:nvSpPr>
            <p:cNvPr id="13524" name="Google Shape;13524;p90"/>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0"/>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0"/>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0"/>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0"/>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0"/>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0" name="Google Shape;13530;p90"/>
          <p:cNvGrpSpPr/>
          <p:nvPr/>
        </p:nvGrpSpPr>
        <p:grpSpPr>
          <a:xfrm>
            <a:off x="823906" y="2979455"/>
            <a:ext cx="356655" cy="335425"/>
            <a:chOff x="849016" y="2903255"/>
            <a:chExt cx="356655" cy="335425"/>
          </a:xfrm>
        </p:grpSpPr>
        <p:sp>
          <p:nvSpPr>
            <p:cNvPr id="13531" name="Google Shape;13531;p90"/>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0"/>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0"/>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0"/>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0"/>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0"/>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0"/>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0"/>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0"/>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0"/>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0"/>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90"/>
          <p:cNvGrpSpPr/>
          <p:nvPr/>
        </p:nvGrpSpPr>
        <p:grpSpPr>
          <a:xfrm>
            <a:off x="4185823" y="3002977"/>
            <a:ext cx="280072" cy="275520"/>
            <a:chOff x="4210933" y="2926777"/>
            <a:chExt cx="280072" cy="275520"/>
          </a:xfrm>
        </p:grpSpPr>
        <p:sp>
          <p:nvSpPr>
            <p:cNvPr id="13543" name="Google Shape;13543;p90"/>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0"/>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0"/>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0"/>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0"/>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0"/>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0"/>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0"/>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0"/>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0"/>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0"/>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0"/>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0"/>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90"/>
          <p:cNvGrpSpPr/>
          <p:nvPr/>
        </p:nvGrpSpPr>
        <p:grpSpPr>
          <a:xfrm>
            <a:off x="4642106" y="2991582"/>
            <a:ext cx="320273" cy="318395"/>
            <a:chOff x="4667216" y="2915382"/>
            <a:chExt cx="320273" cy="318395"/>
          </a:xfrm>
        </p:grpSpPr>
        <p:sp>
          <p:nvSpPr>
            <p:cNvPr id="13557" name="Google Shape;13557;p90"/>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0"/>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0"/>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0"/>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90"/>
          <p:cNvGrpSpPr/>
          <p:nvPr/>
        </p:nvGrpSpPr>
        <p:grpSpPr>
          <a:xfrm>
            <a:off x="5145370" y="3010839"/>
            <a:ext cx="261929" cy="280550"/>
            <a:chOff x="5170480" y="2934639"/>
            <a:chExt cx="261929" cy="280550"/>
          </a:xfrm>
        </p:grpSpPr>
        <p:sp>
          <p:nvSpPr>
            <p:cNvPr id="13562" name="Google Shape;13562;p90"/>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0"/>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0"/>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0"/>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0"/>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0"/>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0"/>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90"/>
          <p:cNvGrpSpPr/>
          <p:nvPr/>
        </p:nvGrpSpPr>
        <p:grpSpPr>
          <a:xfrm>
            <a:off x="6044313" y="2968091"/>
            <a:ext cx="362321" cy="364231"/>
            <a:chOff x="6069423" y="2891892"/>
            <a:chExt cx="362321" cy="364231"/>
          </a:xfrm>
        </p:grpSpPr>
        <p:sp>
          <p:nvSpPr>
            <p:cNvPr id="13570" name="Google Shape;13570;p90"/>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0"/>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0"/>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0"/>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0"/>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0"/>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90"/>
          <p:cNvGrpSpPr/>
          <p:nvPr/>
        </p:nvGrpSpPr>
        <p:grpSpPr>
          <a:xfrm>
            <a:off x="6546845" y="2995370"/>
            <a:ext cx="308878" cy="311170"/>
            <a:chOff x="6571955" y="2919170"/>
            <a:chExt cx="308878" cy="311170"/>
          </a:xfrm>
        </p:grpSpPr>
        <p:sp>
          <p:nvSpPr>
            <p:cNvPr id="13577" name="Google Shape;13577;p90"/>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0"/>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0"/>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0"/>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0"/>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0"/>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0"/>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0"/>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0"/>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0"/>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90"/>
          <p:cNvGrpSpPr/>
          <p:nvPr/>
        </p:nvGrpSpPr>
        <p:grpSpPr>
          <a:xfrm>
            <a:off x="7474944" y="3010935"/>
            <a:ext cx="350576" cy="280454"/>
            <a:chOff x="7500054" y="2934735"/>
            <a:chExt cx="350576" cy="280454"/>
          </a:xfrm>
        </p:grpSpPr>
        <p:sp>
          <p:nvSpPr>
            <p:cNvPr id="13588" name="Google Shape;13588;p90"/>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0"/>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0"/>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0"/>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0"/>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0"/>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0"/>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0"/>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6" name="Google Shape;13596;p90"/>
          <p:cNvGrpSpPr/>
          <p:nvPr/>
        </p:nvGrpSpPr>
        <p:grpSpPr>
          <a:xfrm>
            <a:off x="6987570" y="2950862"/>
            <a:ext cx="332012" cy="355454"/>
            <a:chOff x="7055134" y="2919170"/>
            <a:chExt cx="290321" cy="310820"/>
          </a:xfrm>
        </p:grpSpPr>
        <p:sp>
          <p:nvSpPr>
            <p:cNvPr id="13597" name="Google Shape;13597;p90"/>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0"/>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0"/>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0"/>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0"/>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0"/>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0"/>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0"/>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0"/>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0"/>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0"/>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0"/>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0"/>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0"/>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90"/>
          <p:cNvGrpSpPr/>
          <p:nvPr/>
        </p:nvGrpSpPr>
        <p:grpSpPr>
          <a:xfrm>
            <a:off x="7960033" y="2976813"/>
            <a:ext cx="330109" cy="347552"/>
            <a:chOff x="7985143" y="2900613"/>
            <a:chExt cx="330109" cy="347552"/>
          </a:xfrm>
        </p:grpSpPr>
        <p:sp>
          <p:nvSpPr>
            <p:cNvPr id="13612" name="Google Shape;13612;p90"/>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0"/>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0"/>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0"/>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0"/>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0"/>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0"/>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0"/>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90"/>
          <p:cNvGrpSpPr/>
          <p:nvPr/>
        </p:nvGrpSpPr>
        <p:grpSpPr>
          <a:xfrm>
            <a:off x="7965731" y="2511426"/>
            <a:ext cx="354363" cy="353631"/>
            <a:chOff x="7990840" y="2435226"/>
            <a:chExt cx="354363" cy="353631"/>
          </a:xfrm>
        </p:grpSpPr>
        <p:sp>
          <p:nvSpPr>
            <p:cNvPr id="13621" name="Google Shape;13621;p90"/>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0"/>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0"/>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90"/>
          <p:cNvGrpSpPr/>
          <p:nvPr/>
        </p:nvGrpSpPr>
        <p:grpSpPr>
          <a:xfrm>
            <a:off x="1792207" y="2556530"/>
            <a:ext cx="350958" cy="263043"/>
            <a:chOff x="1817317" y="2480330"/>
            <a:chExt cx="350958" cy="263043"/>
          </a:xfrm>
        </p:grpSpPr>
        <p:sp>
          <p:nvSpPr>
            <p:cNvPr id="13625" name="Google Shape;13625;p90"/>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0"/>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0"/>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0"/>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0"/>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90"/>
          <p:cNvGrpSpPr/>
          <p:nvPr/>
        </p:nvGrpSpPr>
        <p:grpSpPr>
          <a:xfrm>
            <a:off x="1316617" y="2559549"/>
            <a:ext cx="419913" cy="308109"/>
            <a:chOff x="1341727" y="2483349"/>
            <a:chExt cx="419913" cy="308109"/>
          </a:xfrm>
        </p:grpSpPr>
        <p:sp>
          <p:nvSpPr>
            <p:cNvPr id="13631" name="Google Shape;13631;p90"/>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0"/>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0"/>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90"/>
          <p:cNvGrpSpPr/>
          <p:nvPr/>
        </p:nvGrpSpPr>
        <p:grpSpPr>
          <a:xfrm>
            <a:off x="829222" y="2523936"/>
            <a:ext cx="376358" cy="330109"/>
            <a:chOff x="854332" y="2447736"/>
            <a:chExt cx="376358" cy="330109"/>
          </a:xfrm>
        </p:grpSpPr>
        <p:sp>
          <p:nvSpPr>
            <p:cNvPr id="13635" name="Google Shape;13635;p90"/>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0"/>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0"/>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0"/>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0"/>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0"/>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0"/>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0"/>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90"/>
          <p:cNvGrpSpPr/>
          <p:nvPr/>
        </p:nvGrpSpPr>
        <p:grpSpPr>
          <a:xfrm>
            <a:off x="4181653" y="2527151"/>
            <a:ext cx="322151" cy="322374"/>
            <a:chOff x="4206763" y="2450951"/>
            <a:chExt cx="322151" cy="322374"/>
          </a:xfrm>
        </p:grpSpPr>
        <p:sp>
          <p:nvSpPr>
            <p:cNvPr id="13644" name="Google Shape;13644;p90"/>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0"/>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90"/>
          <p:cNvGrpSpPr/>
          <p:nvPr/>
        </p:nvGrpSpPr>
        <p:grpSpPr>
          <a:xfrm>
            <a:off x="7491236" y="2526259"/>
            <a:ext cx="327976" cy="324316"/>
            <a:chOff x="7528096" y="2450059"/>
            <a:chExt cx="327976" cy="324316"/>
          </a:xfrm>
        </p:grpSpPr>
        <p:sp>
          <p:nvSpPr>
            <p:cNvPr id="13647" name="Google Shape;13647;p90"/>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0"/>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0"/>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0"/>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0"/>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90"/>
          <p:cNvGrpSpPr/>
          <p:nvPr/>
        </p:nvGrpSpPr>
        <p:grpSpPr>
          <a:xfrm>
            <a:off x="7052019" y="2588742"/>
            <a:ext cx="282364" cy="198619"/>
            <a:chOff x="7077129" y="2512542"/>
            <a:chExt cx="282364" cy="198619"/>
          </a:xfrm>
        </p:grpSpPr>
        <p:sp>
          <p:nvSpPr>
            <p:cNvPr id="13653" name="Google Shape;13653;p90"/>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0"/>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0"/>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0"/>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0"/>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0"/>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90"/>
          <p:cNvGrpSpPr/>
          <p:nvPr/>
        </p:nvGrpSpPr>
        <p:grpSpPr>
          <a:xfrm>
            <a:off x="3700351" y="2520912"/>
            <a:ext cx="334279" cy="334661"/>
            <a:chOff x="3725461" y="2444712"/>
            <a:chExt cx="334279" cy="334661"/>
          </a:xfrm>
        </p:grpSpPr>
        <p:sp>
          <p:nvSpPr>
            <p:cNvPr id="13660" name="Google Shape;13660;p90"/>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0"/>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0"/>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0"/>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0"/>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0"/>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0"/>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7" name="Google Shape;13667;p90"/>
          <p:cNvGrpSpPr/>
          <p:nvPr/>
        </p:nvGrpSpPr>
        <p:grpSpPr>
          <a:xfrm>
            <a:off x="6552128" y="2533421"/>
            <a:ext cx="332019" cy="310788"/>
            <a:chOff x="6577238" y="2457221"/>
            <a:chExt cx="332019" cy="310788"/>
          </a:xfrm>
        </p:grpSpPr>
        <p:sp>
          <p:nvSpPr>
            <p:cNvPr id="13668" name="Google Shape;13668;p90"/>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0"/>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0"/>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0"/>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0"/>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0"/>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90"/>
          <p:cNvGrpSpPr/>
          <p:nvPr/>
        </p:nvGrpSpPr>
        <p:grpSpPr>
          <a:xfrm>
            <a:off x="2793451" y="2515978"/>
            <a:ext cx="247892" cy="346024"/>
            <a:chOff x="2818561" y="2439778"/>
            <a:chExt cx="247892" cy="346024"/>
          </a:xfrm>
        </p:grpSpPr>
        <p:sp>
          <p:nvSpPr>
            <p:cNvPr id="13675" name="Google Shape;13675;p90"/>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0"/>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0"/>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0"/>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0"/>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0"/>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0"/>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0"/>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0"/>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0"/>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0"/>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0"/>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90"/>
          <p:cNvGrpSpPr/>
          <p:nvPr/>
        </p:nvGrpSpPr>
        <p:grpSpPr>
          <a:xfrm>
            <a:off x="3182668" y="2550832"/>
            <a:ext cx="419933" cy="275170"/>
            <a:chOff x="3207778" y="2474632"/>
            <a:chExt cx="419933" cy="275170"/>
          </a:xfrm>
        </p:grpSpPr>
        <p:sp>
          <p:nvSpPr>
            <p:cNvPr id="13688" name="Google Shape;13688;p90"/>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0"/>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0"/>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0"/>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0"/>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0"/>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0"/>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0"/>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0"/>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0"/>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0"/>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0"/>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0"/>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0"/>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90"/>
          <p:cNvGrpSpPr/>
          <p:nvPr/>
        </p:nvGrpSpPr>
        <p:grpSpPr>
          <a:xfrm>
            <a:off x="6074265" y="2532275"/>
            <a:ext cx="337684" cy="314194"/>
            <a:chOff x="6099375" y="2456075"/>
            <a:chExt cx="337684" cy="314194"/>
          </a:xfrm>
        </p:grpSpPr>
        <p:sp>
          <p:nvSpPr>
            <p:cNvPr id="13703" name="Google Shape;13703;p90"/>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0"/>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5" name="Google Shape;13705;p90"/>
          <p:cNvGrpSpPr/>
          <p:nvPr/>
        </p:nvGrpSpPr>
        <p:grpSpPr>
          <a:xfrm>
            <a:off x="2287513" y="2544784"/>
            <a:ext cx="312698" cy="286534"/>
            <a:chOff x="2312623" y="2468584"/>
            <a:chExt cx="312698" cy="286534"/>
          </a:xfrm>
        </p:grpSpPr>
        <p:sp>
          <p:nvSpPr>
            <p:cNvPr id="13706" name="Google Shape;13706;p90"/>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0"/>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0"/>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90"/>
          <p:cNvGrpSpPr/>
          <p:nvPr/>
        </p:nvGrpSpPr>
        <p:grpSpPr>
          <a:xfrm>
            <a:off x="5593695" y="2517124"/>
            <a:ext cx="345292" cy="342618"/>
            <a:chOff x="5618805" y="2440924"/>
            <a:chExt cx="345292" cy="342618"/>
          </a:xfrm>
        </p:grpSpPr>
        <p:sp>
          <p:nvSpPr>
            <p:cNvPr id="13710" name="Google Shape;13710;p90"/>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0"/>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0"/>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0"/>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0"/>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90"/>
          <p:cNvGrpSpPr/>
          <p:nvPr/>
        </p:nvGrpSpPr>
        <p:grpSpPr>
          <a:xfrm>
            <a:off x="4628069" y="2522790"/>
            <a:ext cx="377886" cy="331255"/>
            <a:chOff x="4653179" y="2446590"/>
            <a:chExt cx="377886" cy="331255"/>
          </a:xfrm>
        </p:grpSpPr>
        <p:sp>
          <p:nvSpPr>
            <p:cNvPr id="13716" name="Google Shape;13716;p90"/>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0"/>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0"/>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0"/>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90"/>
          <p:cNvGrpSpPr/>
          <p:nvPr/>
        </p:nvGrpSpPr>
        <p:grpSpPr>
          <a:xfrm>
            <a:off x="5159407" y="2535681"/>
            <a:ext cx="252062" cy="305122"/>
            <a:chOff x="5184517" y="2459481"/>
            <a:chExt cx="252062" cy="305122"/>
          </a:xfrm>
        </p:grpSpPr>
        <p:sp>
          <p:nvSpPr>
            <p:cNvPr id="13721" name="Google Shape;13721;p90"/>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0"/>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0"/>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0"/>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0"/>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0"/>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7" name="Google Shape;13727;p90"/>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8" name="Google Shape;13728;p90"/>
          <p:cNvGrpSpPr/>
          <p:nvPr/>
        </p:nvGrpSpPr>
        <p:grpSpPr>
          <a:xfrm>
            <a:off x="6130349" y="2045308"/>
            <a:ext cx="249770" cy="363849"/>
            <a:chOff x="6155459" y="1969108"/>
            <a:chExt cx="249770" cy="363849"/>
          </a:xfrm>
        </p:grpSpPr>
        <p:sp>
          <p:nvSpPr>
            <p:cNvPr id="13729" name="Google Shape;13729;p90"/>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0"/>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0"/>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0"/>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0"/>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0"/>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0"/>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0"/>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0"/>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90"/>
          <p:cNvGrpSpPr/>
          <p:nvPr/>
        </p:nvGrpSpPr>
        <p:grpSpPr>
          <a:xfrm>
            <a:off x="2254919" y="2046804"/>
            <a:ext cx="353631" cy="354395"/>
            <a:chOff x="2280029" y="1970604"/>
            <a:chExt cx="353631" cy="354395"/>
          </a:xfrm>
        </p:grpSpPr>
        <p:sp>
          <p:nvSpPr>
            <p:cNvPr id="13739" name="Google Shape;13739;p90"/>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0"/>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0"/>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0"/>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90"/>
          <p:cNvGrpSpPr/>
          <p:nvPr/>
        </p:nvGrpSpPr>
        <p:grpSpPr>
          <a:xfrm>
            <a:off x="8039990" y="2076374"/>
            <a:ext cx="255086" cy="301685"/>
            <a:chOff x="8065100" y="2000174"/>
            <a:chExt cx="255086" cy="301685"/>
          </a:xfrm>
        </p:grpSpPr>
        <p:sp>
          <p:nvSpPr>
            <p:cNvPr id="13744" name="Google Shape;13744;p90"/>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0"/>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0"/>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0"/>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90"/>
          <p:cNvGrpSpPr/>
          <p:nvPr/>
        </p:nvGrpSpPr>
        <p:grpSpPr>
          <a:xfrm>
            <a:off x="6608595" y="2045308"/>
            <a:ext cx="249420" cy="363849"/>
            <a:chOff x="6633705" y="1969108"/>
            <a:chExt cx="249420" cy="363849"/>
          </a:xfrm>
        </p:grpSpPr>
        <p:sp>
          <p:nvSpPr>
            <p:cNvPr id="13749" name="Google Shape;13749;p90"/>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0"/>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0"/>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0"/>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0"/>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0"/>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0"/>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0"/>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90"/>
          <p:cNvGrpSpPr/>
          <p:nvPr/>
        </p:nvGrpSpPr>
        <p:grpSpPr>
          <a:xfrm>
            <a:off x="5185921" y="2045308"/>
            <a:ext cx="226661" cy="363467"/>
            <a:chOff x="5211031" y="1969108"/>
            <a:chExt cx="226661" cy="363467"/>
          </a:xfrm>
        </p:grpSpPr>
        <p:sp>
          <p:nvSpPr>
            <p:cNvPr id="13758" name="Google Shape;13758;p90"/>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0"/>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90"/>
          <p:cNvGrpSpPr/>
          <p:nvPr/>
        </p:nvGrpSpPr>
        <p:grpSpPr>
          <a:xfrm>
            <a:off x="3687842" y="2046804"/>
            <a:ext cx="354363" cy="354395"/>
            <a:chOff x="3712952" y="1970604"/>
            <a:chExt cx="354363" cy="354395"/>
          </a:xfrm>
        </p:grpSpPr>
        <p:sp>
          <p:nvSpPr>
            <p:cNvPr id="13761" name="Google Shape;13761;p90"/>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0"/>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0"/>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0"/>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0"/>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0"/>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0"/>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0"/>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0"/>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90"/>
          <p:cNvGrpSpPr/>
          <p:nvPr/>
        </p:nvGrpSpPr>
        <p:grpSpPr>
          <a:xfrm>
            <a:off x="3210329" y="2046804"/>
            <a:ext cx="354363" cy="354745"/>
            <a:chOff x="3235438" y="1970604"/>
            <a:chExt cx="354363" cy="354745"/>
          </a:xfrm>
        </p:grpSpPr>
        <p:sp>
          <p:nvSpPr>
            <p:cNvPr id="13771" name="Google Shape;13771;p90"/>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0"/>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0"/>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0"/>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0"/>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0"/>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0"/>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0"/>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0"/>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0"/>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0"/>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0"/>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0"/>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90"/>
          <p:cNvGrpSpPr/>
          <p:nvPr/>
        </p:nvGrpSpPr>
        <p:grpSpPr>
          <a:xfrm>
            <a:off x="1304475" y="2066125"/>
            <a:ext cx="341472" cy="335074"/>
            <a:chOff x="1329585" y="1989925"/>
            <a:chExt cx="341472" cy="335074"/>
          </a:xfrm>
        </p:grpSpPr>
        <p:sp>
          <p:nvSpPr>
            <p:cNvPr id="13785" name="Google Shape;13785;p90"/>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0"/>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0"/>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90"/>
          <p:cNvGrpSpPr/>
          <p:nvPr/>
        </p:nvGrpSpPr>
        <p:grpSpPr>
          <a:xfrm>
            <a:off x="5566761" y="2066106"/>
            <a:ext cx="416649" cy="325597"/>
            <a:chOff x="5626763" y="2013829"/>
            <a:chExt cx="351722" cy="274788"/>
          </a:xfrm>
        </p:grpSpPr>
        <p:sp>
          <p:nvSpPr>
            <p:cNvPr id="13789" name="Google Shape;13789;p90"/>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0"/>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0"/>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0"/>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0"/>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0"/>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0"/>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0"/>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0"/>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0"/>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90"/>
          <p:cNvGrpSpPr/>
          <p:nvPr/>
        </p:nvGrpSpPr>
        <p:grpSpPr>
          <a:xfrm>
            <a:off x="7551495" y="2060077"/>
            <a:ext cx="276698" cy="333133"/>
            <a:chOff x="7576605" y="1983877"/>
            <a:chExt cx="276698" cy="333133"/>
          </a:xfrm>
        </p:grpSpPr>
        <p:sp>
          <p:nvSpPr>
            <p:cNvPr id="13800" name="Google Shape;13800;p90"/>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0"/>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90"/>
          <p:cNvGrpSpPr/>
          <p:nvPr/>
        </p:nvGrpSpPr>
        <p:grpSpPr>
          <a:xfrm>
            <a:off x="828458" y="2051738"/>
            <a:ext cx="337334" cy="353599"/>
            <a:chOff x="853568" y="1975538"/>
            <a:chExt cx="337334" cy="353599"/>
          </a:xfrm>
        </p:grpSpPr>
        <p:sp>
          <p:nvSpPr>
            <p:cNvPr id="13803" name="Google Shape;13803;p90"/>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0"/>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0"/>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0"/>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90"/>
          <p:cNvGrpSpPr/>
          <p:nvPr/>
        </p:nvGrpSpPr>
        <p:grpSpPr>
          <a:xfrm>
            <a:off x="2733192" y="2085828"/>
            <a:ext cx="327085" cy="277080"/>
            <a:chOff x="2770052" y="2009628"/>
            <a:chExt cx="327085" cy="277080"/>
          </a:xfrm>
        </p:grpSpPr>
        <p:sp>
          <p:nvSpPr>
            <p:cNvPr id="13808" name="Google Shape;13808;p90"/>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0"/>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0" name="Google Shape;13810;p90"/>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1" name="Google Shape;13811;p90"/>
          <p:cNvGrpSpPr/>
          <p:nvPr/>
        </p:nvGrpSpPr>
        <p:grpSpPr>
          <a:xfrm>
            <a:off x="4170289" y="2046804"/>
            <a:ext cx="344878" cy="343573"/>
            <a:chOff x="4195399" y="1970604"/>
            <a:chExt cx="344878" cy="343573"/>
          </a:xfrm>
        </p:grpSpPr>
        <p:sp>
          <p:nvSpPr>
            <p:cNvPr id="13812" name="Google Shape;13812;p90"/>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0"/>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0"/>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0"/>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90"/>
          <p:cNvGrpSpPr/>
          <p:nvPr/>
        </p:nvGrpSpPr>
        <p:grpSpPr>
          <a:xfrm>
            <a:off x="4649681" y="2053647"/>
            <a:ext cx="344528" cy="344114"/>
            <a:chOff x="4674791" y="1977447"/>
            <a:chExt cx="344528" cy="344114"/>
          </a:xfrm>
        </p:grpSpPr>
        <p:sp>
          <p:nvSpPr>
            <p:cNvPr id="13817" name="Google Shape;13817;p90"/>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0"/>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0"/>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0"/>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0"/>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0"/>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0"/>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0"/>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0"/>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0"/>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0"/>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0"/>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0"/>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0"/>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0"/>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0"/>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0"/>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0"/>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0"/>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0"/>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0"/>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0"/>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0"/>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0"/>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0"/>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0"/>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90"/>
          <p:cNvGrpSpPr/>
          <p:nvPr/>
        </p:nvGrpSpPr>
        <p:grpSpPr>
          <a:xfrm>
            <a:off x="6058700" y="1623497"/>
            <a:ext cx="382819" cy="310788"/>
            <a:chOff x="6083810" y="1547297"/>
            <a:chExt cx="382819" cy="310788"/>
          </a:xfrm>
        </p:grpSpPr>
        <p:sp>
          <p:nvSpPr>
            <p:cNvPr id="13844" name="Google Shape;13844;p90"/>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0"/>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0"/>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0"/>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0"/>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0"/>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0"/>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0"/>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0"/>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0"/>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0"/>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0"/>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0"/>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0"/>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0"/>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0"/>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0"/>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0"/>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90"/>
          <p:cNvGrpSpPr/>
          <p:nvPr/>
        </p:nvGrpSpPr>
        <p:grpSpPr>
          <a:xfrm>
            <a:off x="6533190" y="1614393"/>
            <a:ext cx="382788" cy="328613"/>
            <a:chOff x="6558300" y="1538193"/>
            <a:chExt cx="382788" cy="328613"/>
          </a:xfrm>
        </p:grpSpPr>
        <p:sp>
          <p:nvSpPr>
            <p:cNvPr id="13863" name="Google Shape;13863;p90"/>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0"/>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5" name="Google Shape;13865;p90"/>
          <p:cNvGrpSpPr/>
          <p:nvPr/>
        </p:nvGrpSpPr>
        <p:grpSpPr>
          <a:xfrm>
            <a:off x="5168892" y="1587497"/>
            <a:ext cx="259605" cy="346024"/>
            <a:chOff x="5194002" y="1511297"/>
            <a:chExt cx="259605" cy="346024"/>
          </a:xfrm>
        </p:grpSpPr>
        <p:sp>
          <p:nvSpPr>
            <p:cNvPr id="13866" name="Google Shape;13866;p90"/>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0"/>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0"/>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0"/>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0" name="Google Shape;13870;p90"/>
          <p:cNvGrpSpPr/>
          <p:nvPr/>
        </p:nvGrpSpPr>
        <p:grpSpPr>
          <a:xfrm>
            <a:off x="1369631" y="1588261"/>
            <a:ext cx="252444" cy="351722"/>
            <a:chOff x="1394741" y="1512061"/>
            <a:chExt cx="252444" cy="351722"/>
          </a:xfrm>
        </p:grpSpPr>
        <p:sp>
          <p:nvSpPr>
            <p:cNvPr id="13871" name="Google Shape;13871;p90"/>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0"/>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0"/>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0"/>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0"/>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0"/>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0"/>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0"/>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0"/>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0"/>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0"/>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0"/>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0"/>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0"/>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0"/>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0"/>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0"/>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90"/>
          <p:cNvGrpSpPr/>
          <p:nvPr/>
        </p:nvGrpSpPr>
        <p:grpSpPr>
          <a:xfrm>
            <a:off x="829986" y="1580685"/>
            <a:ext cx="380910" cy="339594"/>
            <a:chOff x="855096" y="1504485"/>
            <a:chExt cx="380910" cy="339594"/>
          </a:xfrm>
        </p:grpSpPr>
        <p:sp>
          <p:nvSpPr>
            <p:cNvPr id="13889" name="Google Shape;13889;p90"/>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0"/>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0"/>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0"/>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0"/>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90"/>
          <p:cNvGrpSpPr/>
          <p:nvPr/>
        </p:nvGrpSpPr>
        <p:grpSpPr>
          <a:xfrm>
            <a:off x="1794466" y="1587879"/>
            <a:ext cx="352103" cy="352103"/>
            <a:chOff x="1819576" y="1511679"/>
            <a:chExt cx="352103" cy="352103"/>
          </a:xfrm>
        </p:grpSpPr>
        <p:sp>
          <p:nvSpPr>
            <p:cNvPr id="13895" name="Google Shape;13895;p90"/>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0"/>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0"/>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0"/>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90"/>
          <p:cNvGrpSpPr/>
          <p:nvPr/>
        </p:nvGrpSpPr>
        <p:grpSpPr>
          <a:xfrm>
            <a:off x="5595987" y="1576961"/>
            <a:ext cx="371424" cy="355446"/>
            <a:chOff x="5621097" y="1500761"/>
            <a:chExt cx="371424" cy="355446"/>
          </a:xfrm>
        </p:grpSpPr>
        <p:sp>
          <p:nvSpPr>
            <p:cNvPr id="13900" name="Google Shape;13900;p90"/>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0"/>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90"/>
          <p:cNvGrpSpPr/>
          <p:nvPr/>
        </p:nvGrpSpPr>
        <p:grpSpPr>
          <a:xfrm>
            <a:off x="4645129" y="1617799"/>
            <a:ext cx="359679" cy="321833"/>
            <a:chOff x="4670239" y="1541599"/>
            <a:chExt cx="359679" cy="321833"/>
          </a:xfrm>
        </p:grpSpPr>
        <p:sp>
          <p:nvSpPr>
            <p:cNvPr id="13903" name="Google Shape;13903;p90"/>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0"/>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0"/>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0"/>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0"/>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90"/>
          <p:cNvGrpSpPr/>
          <p:nvPr/>
        </p:nvGrpSpPr>
        <p:grpSpPr>
          <a:xfrm>
            <a:off x="4187319" y="1578585"/>
            <a:ext cx="321037" cy="353822"/>
            <a:chOff x="4212429" y="1502385"/>
            <a:chExt cx="321037" cy="353822"/>
          </a:xfrm>
        </p:grpSpPr>
        <p:sp>
          <p:nvSpPr>
            <p:cNvPr id="13909" name="Google Shape;13909;p90"/>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0"/>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0"/>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0"/>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90"/>
          <p:cNvGrpSpPr/>
          <p:nvPr/>
        </p:nvGrpSpPr>
        <p:grpSpPr>
          <a:xfrm>
            <a:off x="2277678" y="1582181"/>
            <a:ext cx="336188" cy="335425"/>
            <a:chOff x="2302788" y="1505981"/>
            <a:chExt cx="336188" cy="335425"/>
          </a:xfrm>
        </p:grpSpPr>
        <p:sp>
          <p:nvSpPr>
            <p:cNvPr id="13914" name="Google Shape;13914;p90"/>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0"/>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0"/>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0"/>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0"/>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0"/>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0"/>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0"/>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0"/>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0"/>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0"/>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0"/>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0"/>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0"/>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0"/>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0"/>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0"/>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90"/>
          <p:cNvGrpSpPr/>
          <p:nvPr/>
        </p:nvGrpSpPr>
        <p:grpSpPr>
          <a:xfrm>
            <a:off x="2755191" y="1598096"/>
            <a:ext cx="333133" cy="321037"/>
            <a:chOff x="2780301" y="1521896"/>
            <a:chExt cx="333133" cy="321037"/>
          </a:xfrm>
        </p:grpSpPr>
        <p:sp>
          <p:nvSpPr>
            <p:cNvPr id="13932" name="Google Shape;13932;p90"/>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0"/>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0"/>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0"/>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0"/>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0"/>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0"/>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0"/>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0"/>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0"/>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0"/>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0"/>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0"/>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0"/>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0"/>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0"/>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0"/>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0"/>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0"/>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0"/>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90"/>
          <p:cNvGrpSpPr/>
          <p:nvPr/>
        </p:nvGrpSpPr>
        <p:grpSpPr>
          <a:xfrm>
            <a:off x="3291049" y="1591285"/>
            <a:ext cx="211892" cy="339594"/>
            <a:chOff x="3316159" y="1515085"/>
            <a:chExt cx="211892" cy="339594"/>
          </a:xfrm>
        </p:grpSpPr>
        <p:sp>
          <p:nvSpPr>
            <p:cNvPr id="13953" name="Google Shape;13953;p90"/>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0"/>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0"/>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6" name="Google Shape;13956;p90"/>
            <p:cNvGrpSpPr/>
            <p:nvPr/>
          </p:nvGrpSpPr>
          <p:grpSpPr>
            <a:xfrm>
              <a:off x="3316159" y="1515085"/>
              <a:ext cx="211892" cy="339594"/>
              <a:chOff x="3316159" y="1515085"/>
              <a:chExt cx="211892" cy="339594"/>
            </a:xfrm>
          </p:grpSpPr>
          <p:sp>
            <p:nvSpPr>
              <p:cNvPr id="13957" name="Google Shape;13957;p90"/>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0"/>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0"/>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0"/>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0"/>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0"/>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3" name="Google Shape;13963;p90"/>
          <p:cNvGrpSpPr/>
          <p:nvPr/>
        </p:nvGrpSpPr>
        <p:grpSpPr>
          <a:xfrm>
            <a:off x="3691248" y="1620855"/>
            <a:ext cx="361971" cy="314958"/>
            <a:chOff x="3716358" y="1544655"/>
            <a:chExt cx="361971" cy="314958"/>
          </a:xfrm>
        </p:grpSpPr>
        <p:sp>
          <p:nvSpPr>
            <p:cNvPr id="13964" name="Google Shape;13964;p90"/>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0"/>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0"/>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0"/>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0"/>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9" name="Google Shape;13969;p90"/>
            <p:cNvGrpSpPr/>
            <p:nvPr/>
          </p:nvGrpSpPr>
          <p:grpSpPr>
            <a:xfrm>
              <a:off x="3716358" y="1544655"/>
              <a:ext cx="361971" cy="314958"/>
              <a:chOff x="3716358" y="1544655"/>
              <a:chExt cx="361971" cy="314958"/>
            </a:xfrm>
          </p:grpSpPr>
          <p:sp>
            <p:nvSpPr>
              <p:cNvPr id="13970" name="Google Shape;13970;p90"/>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0"/>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0"/>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0"/>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0"/>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75" name="Google Shape;13975;p90"/>
          <p:cNvGrpSpPr/>
          <p:nvPr/>
        </p:nvGrpSpPr>
        <p:grpSpPr>
          <a:xfrm>
            <a:off x="6986814" y="1633752"/>
            <a:ext cx="499533" cy="305136"/>
            <a:chOff x="7009649" y="1541981"/>
            <a:chExt cx="524940" cy="320655"/>
          </a:xfrm>
        </p:grpSpPr>
        <p:sp>
          <p:nvSpPr>
            <p:cNvPr id="13976" name="Google Shape;13976;p90"/>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0"/>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0"/>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0"/>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0"/>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0"/>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0"/>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0"/>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4" name="Google Shape;13984;p90"/>
          <p:cNvGrpSpPr/>
          <p:nvPr/>
        </p:nvGrpSpPr>
        <p:grpSpPr>
          <a:xfrm>
            <a:off x="8008924" y="1594309"/>
            <a:ext cx="282746" cy="340358"/>
            <a:chOff x="8034034" y="1518109"/>
            <a:chExt cx="282746" cy="340358"/>
          </a:xfrm>
        </p:grpSpPr>
        <p:sp>
          <p:nvSpPr>
            <p:cNvPr id="13985" name="Google Shape;13985;p90"/>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0"/>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0"/>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0"/>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90"/>
          <p:cNvGrpSpPr/>
          <p:nvPr/>
        </p:nvGrpSpPr>
        <p:grpSpPr>
          <a:xfrm>
            <a:off x="7557192" y="1576134"/>
            <a:ext cx="369133" cy="360411"/>
            <a:chOff x="7582302" y="1499934"/>
            <a:chExt cx="369133" cy="360411"/>
          </a:xfrm>
        </p:grpSpPr>
        <p:sp>
          <p:nvSpPr>
            <p:cNvPr id="13990" name="Google Shape;13990;p90"/>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0"/>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0"/>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0"/>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0"/>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5" name="Google Shape;13995;p90"/>
          <p:cNvGrpSpPr/>
          <p:nvPr/>
        </p:nvGrpSpPr>
        <p:grpSpPr>
          <a:xfrm>
            <a:off x="6170979" y="3893352"/>
            <a:ext cx="346056" cy="345674"/>
            <a:chOff x="2238181" y="4120624"/>
            <a:chExt cx="346056" cy="345674"/>
          </a:xfrm>
        </p:grpSpPr>
        <p:grpSp>
          <p:nvGrpSpPr>
            <p:cNvPr id="13996" name="Google Shape;13996;p90"/>
            <p:cNvGrpSpPr/>
            <p:nvPr/>
          </p:nvGrpSpPr>
          <p:grpSpPr>
            <a:xfrm>
              <a:off x="2309155" y="4177413"/>
              <a:ext cx="203862" cy="231903"/>
              <a:chOff x="1512725" y="258500"/>
              <a:chExt cx="4570900" cy="5199625"/>
            </a:xfrm>
          </p:grpSpPr>
          <p:sp>
            <p:nvSpPr>
              <p:cNvPr id="13997" name="Google Shape;13997;p90"/>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0"/>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9" name="Google Shape;13999;p90"/>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0" name="Google Shape;14000;p9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04"/>
        <p:cNvGrpSpPr/>
        <p:nvPr/>
      </p:nvGrpSpPr>
      <p:grpSpPr>
        <a:xfrm>
          <a:off x="0" y="0"/>
          <a:ext cx="0" cy="0"/>
          <a:chOff x="0" y="0"/>
          <a:chExt cx="0" cy="0"/>
        </a:xfrm>
      </p:grpSpPr>
      <p:pic>
        <p:nvPicPr>
          <p:cNvPr id="14005" name="Google Shape;14005;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42"/>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West Europe</a:t>
            </a:r>
            <a:endParaRPr>
              <a:solidFill>
                <a:schemeClr val="accent1"/>
              </a:solidFill>
            </a:endParaRPr>
          </a:p>
        </p:txBody>
      </p:sp>
      <p:sp>
        <p:nvSpPr>
          <p:cNvPr id="441" name="Google Shape;441;p42"/>
          <p:cNvSpPr txBox="1">
            <a:spLocks noGrp="1"/>
          </p:cNvSpPr>
          <p:nvPr>
            <p:ph type="body" idx="1"/>
          </p:nvPr>
        </p:nvSpPr>
        <p:spPr>
          <a:xfrm>
            <a:off x="713250" y="1715575"/>
            <a:ext cx="3706200" cy="1911600"/>
          </a:xfrm>
          <a:prstGeom prst="rect">
            <a:avLst/>
          </a:prstGeom>
        </p:spPr>
        <p:txBody>
          <a:bodyPr spcFirstLastPara="1" wrap="square" lIns="91425" tIns="91425" rIns="91425" bIns="91425" anchor="t" anchorCtr="0">
            <a:noAutofit/>
          </a:bodyPr>
          <a:lstStyle/>
          <a:p>
            <a:pPr marL="0" lvl="0" indent="0" algn="l" rtl="0">
              <a:spcBef>
                <a:spcPts val="1000"/>
              </a:spcBef>
              <a:spcAft>
                <a:spcPts val="0"/>
              </a:spcAft>
              <a:buNone/>
            </a:pPr>
            <a:r>
              <a:rPr lang="en"/>
              <a:t>Mercury is </a:t>
            </a:r>
            <a:r>
              <a:rPr lang="en" b="1"/>
              <a:t>the closest planet</a:t>
            </a:r>
            <a:r>
              <a:rPr lang="en"/>
              <a:t> to the Sun and the smallest one in the entire Solar System. This planet's name </a:t>
            </a:r>
            <a:r>
              <a:rPr lang="en" b="1"/>
              <a:t>has nothing to do</a:t>
            </a:r>
            <a:r>
              <a:rPr lang="en"/>
              <a:t> with the liquid metal, since Mercury was named after the Roman messenger god. Its temperatures aren't as terribly hot as that of Venus’s</a:t>
            </a:r>
            <a:endParaRPr/>
          </a:p>
        </p:txBody>
      </p:sp>
      <p:sp>
        <p:nvSpPr>
          <p:cNvPr id="442" name="Google Shape;442;p42"/>
          <p:cNvSpPr txBox="1">
            <a:spLocks noGrp="1"/>
          </p:cNvSpPr>
          <p:nvPr>
            <p:ph type="body" idx="2"/>
          </p:nvPr>
        </p:nvSpPr>
        <p:spPr>
          <a:xfrm>
            <a:off x="4724575" y="1715575"/>
            <a:ext cx="3706200" cy="1911600"/>
          </a:xfrm>
          <a:prstGeom prst="rect">
            <a:avLst/>
          </a:prstGeom>
        </p:spPr>
        <p:txBody>
          <a:bodyPr spcFirstLastPara="1" wrap="square" lIns="91425" tIns="91425" rIns="91425" bIns="91425" anchor="t" anchorCtr="0">
            <a:noAutofit/>
          </a:bodyPr>
          <a:lstStyle/>
          <a:p>
            <a:pPr marL="0" lvl="0" indent="0" algn="l" rtl="0">
              <a:spcBef>
                <a:spcPts val="1000"/>
              </a:spcBef>
              <a:spcAft>
                <a:spcPts val="0"/>
              </a:spcAft>
              <a:buNone/>
            </a:pPr>
            <a:r>
              <a:rPr lang="en"/>
              <a:t>Mercury takes a little </a:t>
            </a:r>
            <a:r>
              <a:rPr lang="en" b="1"/>
              <a:t>more than 58 days to complete its rotation</a:t>
            </a:r>
            <a:r>
              <a:rPr lang="en"/>
              <a:t>, so try to imagine how long days must be there! Since the </a:t>
            </a:r>
            <a:r>
              <a:rPr lang="en" b="1"/>
              <a:t>temperatures are so extreme</a:t>
            </a:r>
            <a:r>
              <a:rPr lang="en"/>
              <a:t>, albeit not as extreme as on Venus, Mercury has been deemed to be non-habitable for humans</a:t>
            </a:r>
            <a:endParaRPr/>
          </a:p>
        </p:txBody>
      </p:sp>
      <p:grpSp>
        <p:nvGrpSpPr>
          <p:cNvPr id="443" name="Google Shape;443;p42"/>
          <p:cNvGrpSpPr/>
          <p:nvPr/>
        </p:nvGrpSpPr>
        <p:grpSpPr>
          <a:xfrm>
            <a:off x="337275" y="702750"/>
            <a:ext cx="8471700" cy="664500"/>
            <a:chOff x="337275" y="702750"/>
            <a:chExt cx="8471700" cy="664500"/>
          </a:xfrm>
        </p:grpSpPr>
        <p:sp>
          <p:nvSpPr>
            <p:cNvPr id="444" name="Google Shape;444;p42"/>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2"/>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43"/>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Historical divisions</a:t>
            </a:r>
            <a:endParaRPr/>
          </a:p>
        </p:txBody>
      </p:sp>
      <p:sp>
        <p:nvSpPr>
          <p:cNvPr id="451" name="Google Shape;451;p43"/>
          <p:cNvSpPr txBox="1">
            <a:spLocks noGrp="1"/>
          </p:cNvSpPr>
          <p:nvPr>
            <p:ph type="subTitle" idx="2"/>
          </p:nvPr>
        </p:nvSpPr>
        <p:spPr>
          <a:xfrm>
            <a:off x="1533900" y="2320974"/>
            <a:ext cx="38520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t>
            </a:r>
            <a:r>
              <a:rPr lang="en" b="1"/>
              <a:t>the closest planet</a:t>
            </a:r>
            <a:r>
              <a:rPr lang="en"/>
              <a:t> to the Sun and the smallest one in the Solar System</a:t>
            </a:r>
            <a:endParaRPr/>
          </a:p>
        </p:txBody>
      </p:sp>
      <p:sp>
        <p:nvSpPr>
          <p:cNvPr id="452" name="Google Shape;452;p43"/>
          <p:cNvSpPr txBox="1">
            <a:spLocks noGrp="1"/>
          </p:cNvSpPr>
          <p:nvPr>
            <p:ph type="subTitle" idx="1"/>
          </p:nvPr>
        </p:nvSpPr>
        <p:spPr>
          <a:xfrm>
            <a:off x="1533900" y="1909549"/>
            <a:ext cx="3852000" cy="498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Classical antiquity</a:t>
            </a:r>
            <a:endParaRPr/>
          </a:p>
        </p:txBody>
      </p:sp>
      <p:sp>
        <p:nvSpPr>
          <p:cNvPr id="453" name="Google Shape;453;p43"/>
          <p:cNvSpPr txBox="1">
            <a:spLocks noGrp="1"/>
          </p:cNvSpPr>
          <p:nvPr>
            <p:ph type="subTitle" idx="3"/>
          </p:nvPr>
        </p:nvSpPr>
        <p:spPr>
          <a:xfrm>
            <a:off x="1533900" y="3205023"/>
            <a:ext cx="3852000" cy="498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Medieval origins</a:t>
            </a:r>
            <a:endParaRPr/>
          </a:p>
        </p:txBody>
      </p:sp>
      <p:sp>
        <p:nvSpPr>
          <p:cNvPr id="454" name="Google Shape;454;p43"/>
          <p:cNvSpPr txBox="1">
            <a:spLocks noGrp="1"/>
          </p:cNvSpPr>
          <p:nvPr>
            <p:ph type="subTitle" idx="4"/>
          </p:nvPr>
        </p:nvSpPr>
        <p:spPr>
          <a:xfrm>
            <a:off x="1533900" y="3616349"/>
            <a:ext cx="38520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a:t>
            </a:r>
            <a:r>
              <a:rPr lang="en" b="1"/>
              <a:t>has a beautiful name</a:t>
            </a:r>
            <a:r>
              <a:rPr lang="en"/>
              <a:t> and is the second planet from the Sun</a:t>
            </a:r>
            <a:endParaRPr/>
          </a:p>
        </p:txBody>
      </p:sp>
      <p:sp>
        <p:nvSpPr>
          <p:cNvPr id="455" name="Google Shape;455;p43"/>
          <p:cNvSpPr/>
          <p:nvPr/>
        </p:nvSpPr>
        <p:spPr>
          <a:xfrm>
            <a:off x="713225" y="209215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3"/>
          <p:cNvSpPr/>
          <p:nvPr/>
        </p:nvSpPr>
        <p:spPr>
          <a:xfrm>
            <a:off x="713225" y="343517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3"/>
          <p:cNvSpPr/>
          <p:nvPr/>
        </p:nvSpPr>
        <p:spPr>
          <a:xfrm>
            <a:off x="7286300" y="27284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3"/>
          <p:cNvSpPr/>
          <p:nvPr/>
        </p:nvSpPr>
        <p:spPr>
          <a:xfrm>
            <a:off x="6768800" y="3469075"/>
            <a:ext cx="517500" cy="517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3"/>
          <p:cNvSpPr/>
          <p:nvPr/>
        </p:nvSpPr>
        <p:spPr>
          <a:xfrm>
            <a:off x="6106646" y="272845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43"/>
          <p:cNvGrpSpPr/>
          <p:nvPr/>
        </p:nvGrpSpPr>
        <p:grpSpPr>
          <a:xfrm>
            <a:off x="805942" y="2208535"/>
            <a:ext cx="399852" cy="352531"/>
            <a:chOff x="1761729" y="1555570"/>
            <a:chExt cx="399852" cy="352531"/>
          </a:xfrm>
        </p:grpSpPr>
        <p:sp>
          <p:nvSpPr>
            <p:cNvPr id="461" name="Google Shape;461;p43"/>
            <p:cNvSpPr/>
            <p:nvPr/>
          </p:nvSpPr>
          <p:spPr>
            <a:xfrm>
              <a:off x="2109969" y="1614788"/>
              <a:ext cx="51613" cy="263715"/>
            </a:xfrm>
            <a:custGeom>
              <a:avLst/>
              <a:gdLst/>
              <a:ahLst/>
              <a:cxnLst/>
              <a:rect l="l" t="t" r="r" b="b"/>
              <a:pathLst>
                <a:path w="2321" h="11859" extrusionOk="0">
                  <a:moveTo>
                    <a:pt x="2054" y="1"/>
                  </a:moveTo>
                  <a:cubicBezTo>
                    <a:pt x="1911" y="1"/>
                    <a:pt x="1794" y="119"/>
                    <a:pt x="1794" y="264"/>
                  </a:cubicBezTo>
                  <a:lnTo>
                    <a:pt x="1794" y="9304"/>
                  </a:lnTo>
                  <a:cubicBezTo>
                    <a:pt x="1502" y="9148"/>
                    <a:pt x="1071" y="8926"/>
                    <a:pt x="760" y="8825"/>
                  </a:cubicBezTo>
                  <a:cubicBezTo>
                    <a:pt x="694" y="8804"/>
                    <a:pt x="570" y="8762"/>
                    <a:pt x="444" y="8762"/>
                  </a:cubicBezTo>
                  <a:cubicBezTo>
                    <a:pt x="325" y="8762"/>
                    <a:pt x="204" y="8800"/>
                    <a:pt x="130" y="8926"/>
                  </a:cubicBezTo>
                  <a:cubicBezTo>
                    <a:pt x="17" y="9114"/>
                    <a:pt x="1" y="9419"/>
                    <a:pt x="87" y="9705"/>
                  </a:cubicBezTo>
                  <a:cubicBezTo>
                    <a:pt x="281" y="10324"/>
                    <a:pt x="701" y="10299"/>
                    <a:pt x="877" y="10447"/>
                  </a:cubicBezTo>
                  <a:cubicBezTo>
                    <a:pt x="1037" y="10573"/>
                    <a:pt x="1043" y="10859"/>
                    <a:pt x="1029" y="11153"/>
                  </a:cubicBezTo>
                  <a:cubicBezTo>
                    <a:pt x="1029" y="11170"/>
                    <a:pt x="1026" y="11204"/>
                    <a:pt x="1020" y="11223"/>
                  </a:cubicBezTo>
                  <a:cubicBezTo>
                    <a:pt x="987" y="11240"/>
                    <a:pt x="891" y="11254"/>
                    <a:pt x="852" y="11263"/>
                  </a:cubicBezTo>
                  <a:cubicBezTo>
                    <a:pt x="718" y="11279"/>
                    <a:pt x="581" y="11307"/>
                    <a:pt x="449" y="11338"/>
                  </a:cubicBezTo>
                  <a:cubicBezTo>
                    <a:pt x="309" y="11375"/>
                    <a:pt x="219" y="11515"/>
                    <a:pt x="256" y="11658"/>
                  </a:cubicBezTo>
                  <a:cubicBezTo>
                    <a:pt x="284" y="11777"/>
                    <a:pt x="391" y="11858"/>
                    <a:pt x="510" y="11858"/>
                  </a:cubicBezTo>
                  <a:cubicBezTo>
                    <a:pt x="531" y="11858"/>
                    <a:pt x="551" y="11856"/>
                    <a:pt x="572" y="11851"/>
                  </a:cubicBezTo>
                  <a:cubicBezTo>
                    <a:pt x="693" y="11823"/>
                    <a:pt x="810" y="11798"/>
                    <a:pt x="931" y="11784"/>
                  </a:cubicBezTo>
                  <a:cubicBezTo>
                    <a:pt x="1326" y="11728"/>
                    <a:pt x="1536" y="11585"/>
                    <a:pt x="1558" y="11184"/>
                  </a:cubicBezTo>
                  <a:cubicBezTo>
                    <a:pt x="1572" y="10915"/>
                    <a:pt x="1600" y="10355"/>
                    <a:pt x="1211" y="10044"/>
                  </a:cubicBezTo>
                  <a:cubicBezTo>
                    <a:pt x="917" y="9809"/>
                    <a:pt x="704" y="9915"/>
                    <a:pt x="592" y="9557"/>
                  </a:cubicBezTo>
                  <a:cubicBezTo>
                    <a:pt x="564" y="9467"/>
                    <a:pt x="555" y="9383"/>
                    <a:pt x="558" y="9316"/>
                  </a:cubicBezTo>
                  <a:lnTo>
                    <a:pt x="558" y="9316"/>
                  </a:lnTo>
                  <a:cubicBezTo>
                    <a:pt x="833" y="9397"/>
                    <a:pt x="1435" y="9699"/>
                    <a:pt x="1925" y="9985"/>
                  </a:cubicBezTo>
                  <a:cubicBezTo>
                    <a:pt x="1967" y="10010"/>
                    <a:pt x="2012" y="10021"/>
                    <a:pt x="2055" y="10021"/>
                  </a:cubicBezTo>
                  <a:cubicBezTo>
                    <a:pt x="2193" y="10021"/>
                    <a:pt x="2320" y="9911"/>
                    <a:pt x="2320" y="9755"/>
                  </a:cubicBezTo>
                  <a:lnTo>
                    <a:pt x="2320" y="267"/>
                  </a:lnTo>
                  <a:cubicBezTo>
                    <a:pt x="2317" y="119"/>
                    <a:pt x="2200" y="1"/>
                    <a:pt x="2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62" name="Google Shape;462;p43"/>
            <p:cNvSpPr/>
            <p:nvPr/>
          </p:nvSpPr>
          <p:spPr>
            <a:xfrm>
              <a:off x="1761729" y="1753595"/>
              <a:ext cx="342969" cy="154506"/>
            </a:xfrm>
            <a:custGeom>
              <a:avLst/>
              <a:gdLst/>
              <a:ahLst/>
              <a:cxnLst/>
              <a:rect l="l" t="t" r="r" b="b"/>
              <a:pathLst>
                <a:path w="15423" h="6948" extrusionOk="0">
                  <a:moveTo>
                    <a:pt x="3468" y="1"/>
                  </a:moveTo>
                  <a:cubicBezTo>
                    <a:pt x="3240" y="1"/>
                    <a:pt x="3028" y="46"/>
                    <a:pt x="2878" y="208"/>
                  </a:cubicBezTo>
                  <a:cubicBezTo>
                    <a:pt x="2875" y="211"/>
                    <a:pt x="2872" y="216"/>
                    <a:pt x="2867" y="222"/>
                  </a:cubicBezTo>
                  <a:cubicBezTo>
                    <a:pt x="2522" y="650"/>
                    <a:pt x="2721" y="1228"/>
                    <a:pt x="2839" y="1575"/>
                  </a:cubicBezTo>
                  <a:cubicBezTo>
                    <a:pt x="2903" y="1757"/>
                    <a:pt x="3029" y="2197"/>
                    <a:pt x="2825" y="2359"/>
                  </a:cubicBezTo>
                  <a:cubicBezTo>
                    <a:pt x="2772" y="2402"/>
                    <a:pt x="2703" y="2419"/>
                    <a:pt x="2625" y="2419"/>
                  </a:cubicBezTo>
                  <a:cubicBezTo>
                    <a:pt x="2466" y="2419"/>
                    <a:pt x="2271" y="2348"/>
                    <a:pt x="2102" y="2281"/>
                  </a:cubicBezTo>
                  <a:lnTo>
                    <a:pt x="1303" y="1953"/>
                  </a:lnTo>
                  <a:cubicBezTo>
                    <a:pt x="1222" y="1919"/>
                    <a:pt x="1139" y="1903"/>
                    <a:pt x="1057" y="1903"/>
                  </a:cubicBezTo>
                  <a:cubicBezTo>
                    <a:pt x="782" y="1903"/>
                    <a:pt x="527" y="2086"/>
                    <a:pt x="449" y="2373"/>
                  </a:cubicBezTo>
                  <a:lnTo>
                    <a:pt x="144" y="3488"/>
                  </a:lnTo>
                  <a:cubicBezTo>
                    <a:pt x="79" y="3721"/>
                    <a:pt x="1" y="4007"/>
                    <a:pt x="62" y="4306"/>
                  </a:cubicBezTo>
                  <a:cubicBezTo>
                    <a:pt x="158" y="4754"/>
                    <a:pt x="561" y="5121"/>
                    <a:pt x="1138" y="5290"/>
                  </a:cubicBezTo>
                  <a:cubicBezTo>
                    <a:pt x="1429" y="5374"/>
                    <a:pt x="1724" y="5407"/>
                    <a:pt x="1993" y="5469"/>
                  </a:cubicBezTo>
                  <a:cubicBezTo>
                    <a:pt x="2041" y="5480"/>
                    <a:pt x="2090" y="5485"/>
                    <a:pt x="2138" y="5485"/>
                  </a:cubicBezTo>
                  <a:cubicBezTo>
                    <a:pt x="2424" y="5485"/>
                    <a:pt x="2685" y="5300"/>
                    <a:pt x="2769" y="5012"/>
                  </a:cubicBezTo>
                  <a:cubicBezTo>
                    <a:pt x="2822" y="4833"/>
                    <a:pt x="2878" y="4698"/>
                    <a:pt x="2945" y="4578"/>
                  </a:cubicBezTo>
                  <a:cubicBezTo>
                    <a:pt x="3323" y="3931"/>
                    <a:pt x="3783" y="4348"/>
                    <a:pt x="4080" y="3945"/>
                  </a:cubicBezTo>
                  <a:cubicBezTo>
                    <a:pt x="4192" y="3794"/>
                    <a:pt x="4183" y="3614"/>
                    <a:pt x="4206" y="3569"/>
                  </a:cubicBezTo>
                  <a:cubicBezTo>
                    <a:pt x="4223" y="3554"/>
                    <a:pt x="4267" y="3549"/>
                    <a:pt x="4319" y="3549"/>
                  </a:cubicBezTo>
                  <a:cubicBezTo>
                    <a:pt x="4400" y="3549"/>
                    <a:pt x="4500" y="3562"/>
                    <a:pt x="4547" y="3567"/>
                  </a:cubicBezTo>
                  <a:cubicBezTo>
                    <a:pt x="4638" y="3577"/>
                    <a:pt x="4730" y="3582"/>
                    <a:pt x="4821" y="3582"/>
                  </a:cubicBezTo>
                  <a:cubicBezTo>
                    <a:pt x="5146" y="3582"/>
                    <a:pt x="5470" y="3516"/>
                    <a:pt x="5774" y="3387"/>
                  </a:cubicBezTo>
                  <a:cubicBezTo>
                    <a:pt x="5790" y="3380"/>
                    <a:pt x="5807" y="3376"/>
                    <a:pt x="5824" y="3376"/>
                  </a:cubicBezTo>
                  <a:cubicBezTo>
                    <a:pt x="5862" y="3376"/>
                    <a:pt x="5900" y="3395"/>
                    <a:pt x="5926" y="3427"/>
                  </a:cubicBezTo>
                  <a:cubicBezTo>
                    <a:pt x="6211" y="3824"/>
                    <a:pt x="6276" y="4407"/>
                    <a:pt x="6730" y="5063"/>
                  </a:cubicBezTo>
                  <a:cubicBezTo>
                    <a:pt x="6850" y="5231"/>
                    <a:pt x="6912" y="5320"/>
                    <a:pt x="6926" y="5570"/>
                  </a:cubicBezTo>
                  <a:cubicBezTo>
                    <a:pt x="6737" y="5707"/>
                    <a:pt x="6595" y="5842"/>
                    <a:pt x="6455" y="5842"/>
                  </a:cubicBezTo>
                  <a:cubicBezTo>
                    <a:pt x="6449" y="5842"/>
                    <a:pt x="6444" y="5842"/>
                    <a:pt x="6438" y="5841"/>
                  </a:cubicBezTo>
                  <a:cubicBezTo>
                    <a:pt x="6431" y="5841"/>
                    <a:pt x="6423" y="5840"/>
                    <a:pt x="6415" y="5840"/>
                  </a:cubicBezTo>
                  <a:cubicBezTo>
                    <a:pt x="6236" y="5840"/>
                    <a:pt x="6102" y="6024"/>
                    <a:pt x="6158" y="6231"/>
                  </a:cubicBezTo>
                  <a:cubicBezTo>
                    <a:pt x="6225" y="6480"/>
                    <a:pt x="6618" y="6816"/>
                    <a:pt x="6755" y="6884"/>
                  </a:cubicBezTo>
                  <a:cubicBezTo>
                    <a:pt x="6849" y="6929"/>
                    <a:pt x="6945" y="6947"/>
                    <a:pt x="7043" y="6947"/>
                  </a:cubicBezTo>
                  <a:cubicBezTo>
                    <a:pt x="7131" y="6947"/>
                    <a:pt x="7221" y="6933"/>
                    <a:pt x="7312" y="6912"/>
                  </a:cubicBezTo>
                  <a:cubicBezTo>
                    <a:pt x="7825" y="6791"/>
                    <a:pt x="8055" y="6360"/>
                    <a:pt x="8130" y="6217"/>
                  </a:cubicBezTo>
                  <a:cubicBezTo>
                    <a:pt x="8153" y="6203"/>
                    <a:pt x="8189" y="6186"/>
                    <a:pt x="8228" y="6172"/>
                  </a:cubicBezTo>
                  <a:cubicBezTo>
                    <a:pt x="8250" y="6176"/>
                    <a:pt x="8273" y="6178"/>
                    <a:pt x="8295" y="6178"/>
                  </a:cubicBezTo>
                  <a:cubicBezTo>
                    <a:pt x="8408" y="6178"/>
                    <a:pt x="8520" y="6125"/>
                    <a:pt x="8590" y="6029"/>
                  </a:cubicBezTo>
                  <a:cubicBezTo>
                    <a:pt x="8713" y="5855"/>
                    <a:pt x="8722" y="5612"/>
                    <a:pt x="8618" y="5416"/>
                  </a:cubicBezTo>
                  <a:cubicBezTo>
                    <a:pt x="8520" y="5234"/>
                    <a:pt x="8363" y="5127"/>
                    <a:pt x="8198" y="5015"/>
                  </a:cubicBezTo>
                  <a:cubicBezTo>
                    <a:pt x="8013" y="4889"/>
                    <a:pt x="7904" y="4561"/>
                    <a:pt x="7797" y="4242"/>
                  </a:cubicBezTo>
                  <a:cubicBezTo>
                    <a:pt x="7713" y="3987"/>
                    <a:pt x="7623" y="3721"/>
                    <a:pt x="7483" y="3513"/>
                  </a:cubicBezTo>
                  <a:cubicBezTo>
                    <a:pt x="7441" y="3455"/>
                    <a:pt x="7405" y="3385"/>
                    <a:pt x="7385" y="3317"/>
                  </a:cubicBezTo>
                  <a:lnTo>
                    <a:pt x="7385" y="3317"/>
                  </a:lnTo>
                  <a:lnTo>
                    <a:pt x="8755" y="4124"/>
                  </a:lnTo>
                  <a:cubicBezTo>
                    <a:pt x="8909" y="4214"/>
                    <a:pt x="8912" y="4208"/>
                    <a:pt x="8887" y="4441"/>
                  </a:cubicBezTo>
                  <a:cubicBezTo>
                    <a:pt x="8873" y="4572"/>
                    <a:pt x="8859" y="4718"/>
                    <a:pt x="8904" y="4872"/>
                  </a:cubicBezTo>
                  <a:cubicBezTo>
                    <a:pt x="8982" y="5127"/>
                    <a:pt x="9184" y="5267"/>
                    <a:pt x="9343" y="5407"/>
                  </a:cubicBezTo>
                  <a:cubicBezTo>
                    <a:pt x="9377" y="5497"/>
                    <a:pt x="9346" y="5769"/>
                    <a:pt x="9554" y="5925"/>
                  </a:cubicBezTo>
                  <a:cubicBezTo>
                    <a:pt x="9613" y="5972"/>
                    <a:pt x="9716" y="6004"/>
                    <a:pt x="9834" y="6004"/>
                  </a:cubicBezTo>
                  <a:cubicBezTo>
                    <a:pt x="9915" y="6004"/>
                    <a:pt x="10004" y="5989"/>
                    <a:pt x="10089" y="5951"/>
                  </a:cubicBezTo>
                  <a:cubicBezTo>
                    <a:pt x="10203" y="5903"/>
                    <a:pt x="10500" y="5965"/>
                    <a:pt x="10688" y="5729"/>
                  </a:cubicBezTo>
                  <a:cubicBezTo>
                    <a:pt x="10806" y="5581"/>
                    <a:pt x="10800" y="5376"/>
                    <a:pt x="10691" y="5217"/>
                  </a:cubicBezTo>
                  <a:lnTo>
                    <a:pt x="10503" y="4841"/>
                  </a:lnTo>
                  <a:lnTo>
                    <a:pt x="10893" y="4841"/>
                  </a:lnTo>
                  <a:cubicBezTo>
                    <a:pt x="10951" y="4841"/>
                    <a:pt x="11111" y="4841"/>
                    <a:pt x="11517" y="4446"/>
                  </a:cubicBezTo>
                  <a:cubicBezTo>
                    <a:pt x="11786" y="4183"/>
                    <a:pt x="11938" y="3962"/>
                    <a:pt x="11968" y="3788"/>
                  </a:cubicBezTo>
                  <a:cubicBezTo>
                    <a:pt x="12153" y="2754"/>
                    <a:pt x="12148" y="2768"/>
                    <a:pt x="12170" y="2695"/>
                  </a:cubicBezTo>
                  <a:cubicBezTo>
                    <a:pt x="12214" y="2707"/>
                    <a:pt x="12268" y="2719"/>
                    <a:pt x="12329" y="2719"/>
                  </a:cubicBezTo>
                  <a:cubicBezTo>
                    <a:pt x="12383" y="2719"/>
                    <a:pt x="12442" y="2709"/>
                    <a:pt x="12503" y="2681"/>
                  </a:cubicBezTo>
                  <a:cubicBezTo>
                    <a:pt x="12683" y="2600"/>
                    <a:pt x="12742" y="2452"/>
                    <a:pt x="12772" y="2373"/>
                  </a:cubicBezTo>
                  <a:cubicBezTo>
                    <a:pt x="12781" y="2376"/>
                    <a:pt x="12789" y="2382"/>
                    <a:pt x="12795" y="2390"/>
                  </a:cubicBezTo>
                  <a:cubicBezTo>
                    <a:pt x="12898" y="2538"/>
                    <a:pt x="13029" y="2565"/>
                    <a:pt x="13114" y="2565"/>
                  </a:cubicBezTo>
                  <a:cubicBezTo>
                    <a:pt x="13124" y="2565"/>
                    <a:pt x="13134" y="2564"/>
                    <a:pt x="13142" y="2564"/>
                  </a:cubicBezTo>
                  <a:cubicBezTo>
                    <a:pt x="13215" y="2558"/>
                    <a:pt x="13285" y="2530"/>
                    <a:pt x="13349" y="2485"/>
                  </a:cubicBezTo>
                  <a:cubicBezTo>
                    <a:pt x="13576" y="2309"/>
                    <a:pt x="13733" y="2093"/>
                    <a:pt x="13913" y="1933"/>
                  </a:cubicBezTo>
                  <a:cubicBezTo>
                    <a:pt x="14008" y="1849"/>
                    <a:pt x="14131" y="1777"/>
                    <a:pt x="14218" y="1743"/>
                  </a:cubicBezTo>
                  <a:lnTo>
                    <a:pt x="14218" y="1743"/>
                  </a:lnTo>
                  <a:cubicBezTo>
                    <a:pt x="14221" y="1771"/>
                    <a:pt x="14221" y="1805"/>
                    <a:pt x="14210" y="1847"/>
                  </a:cubicBezTo>
                  <a:cubicBezTo>
                    <a:pt x="14170" y="2023"/>
                    <a:pt x="13988" y="2208"/>
                    <a:pt x="13702" y="2373"/>
                  </a:cubicBezTo>
                  <a:cubicBezTo>
                    <a:pt x="13565" y="2449"/>
                    <a:pt x="13274" y="2681"/>
                    <a:pt x="13506" y="3158"/>
                  </a:cubicBezTo>
                  <a:cubicBezTo>
                    <a:pt x="13590" y="3329"/>
                    <a:pt x="13764" y="3438"/>
                    <a:pt x="13966" y="3441"/>
                  </a:cubicBezTo>
                  <a:cubicBezTo>
                    <a:pt x="14081" y="3441"/>
                    <a:pt x="14184" y="3401"/>
                    <a:pt x="14288" y="3368"/>
                  </a:cubicBezTo>
                  <a:cubicBezTo>
                    <a:pt x="14387" y="3330"/>
                    <a:pt x="14461" y="3304"/>
                    <a:pt x="14528" y="3304"/>
                  </a:cubicBezTo>
                  <a:cubicBezTo>
                    <a:pt x="14575" y="3304"/>
                    <a:pt x="14619" y="3317"/>
                    <a:pt x="14666" y="3345"/>
                  </a:cubicBezTo>
                  <a:cubicBezTo>
                    <a:pt x="14683" y="3410"/>
                    <a:pt x="14697" y="3511"/>
                    <a:pt x="14672" y="3558"/>
                  </a:cubicBezTo>
                  <a:cubicBezTo>
                    <a:pt x="14669" y="3569"/>
                    <a:pt x="14661" y="3581"/>
                    <a:pt x="14621" y="3592"/>
                  </a:cubicBezTo>
                  <a:cubicBezTo>
                    <a:pt x="14266" y="3693"/>
                    <a:pt x="14058" y="3712"/>
                    <a:pt x="13744" y="3746"/>
                  </a:cubicBezTo>
                  <a:cubicBezTo>
                    <a:pt x="13602" y="3760"/>
                    <a:pt x="13436" y="3777"/>
                    <a:pt x="13232" y="3802"/>
                  </a:cubicBezTo>
                  <a:cubicBezTo>
                    <a:pt x="12949" y="3836"/>
                    <a:pt x="12523" y="3892"/>
                    <a:pt x="12243" y="4197"/>
                  </a:cubicBezTo>
                  <a:cubicBezTo>
                    <a:pt x="12164" y="4281"/>
                    <a:pt x="12106" y="4376"/>
                    <a:pt x="12055" y="4460"/>
                  </a:cubicBezTo>
                  <a:cubicBezTo>
                    <a:pt x="11840" y="4819"/>
                    <a:pt x="11831" y="4634"/>
                    <a:pt x="11573" y="4861"/>
                  </a:cubicBezTo>
                  <a:cubicBezTo>
                    <a:pt x="11374" y="5037"/>
                    <a:pt x="11296" y="5343"/>
                    <a:pt x="11377" y="5631"/>
                  </a:cubicBezTo>
                  <a:cubicBezTo>
                    <a:pt x="11453" y="5906"/>
                    <a:pt x="11781" y="6385"/>
                    <a:pt x="12027" y="6508"/>
                  </a:cubicBezTo>
                  <a:cubicBezTo>
                    <a:pt x="12134" y="6560"/>
                    <a:pt x="12254" y="6580"/>
                    <a:pt x="12378" y="6580"/>
                  </a:cubicBezTo>
                  <a:cubicBezTo>
                    <a:pt x="12639" y="6580"/>
                    <a:pt x="12921" y="6492"/>
                    <a:pt x="13156" y="6416"/>
                  </a:cubicBezTo>
                  <a:cubicBezTo>
                    <a:pt x="13465" y="6317"/>
                    <a:pt x="13651" y="6284"/>
                    <a:pt x="13778" y="6284"/>
                  </a:cubicBezTo>
                  <a:cubicBezTo>
                    <a:pt x="14029" y="6284"/>
                    <a:pt x="14055" y="6411"/>
                    <a:pt x="14352" y="6413"/>
                  </a:cubicBezTo>
                  <a:lnTo>
                    <a:pt x="14358" y="6413"/>
                  </a:lnTo>
                  <a:cubicBezTo>
                    <a:pt x="14680" y="6413"/>
                    <a:pt x="14829" y="6206"/>
                    <a:pt x="15249" y="5973"/>
                  </a:cubicBezTo>
                  <a:cubicBezTo>
                    <a:pt x="15375" y="5903"/>
                    <a:pt x="15423" y="5741"/>
                    <a:pt x="15352" y="5615"/>
                  </a:cubicBezTo>
                  <a:cubicBezTo>
                    <a:pt x="15307" y="5543"/>
                    <a:pt x="15218" y="5497"/>
                    <a:pt x="15126" y="5497"/>
                  </a:cubicBezTo>
                  <a:cubicBezTo>
                    <a:pt x="15082" y="5497"/>
                    <a:pt x="15038" y="5508"/>
                    <a:pt x="14997" y="5530"/>
                  </a:cubicBezTo>
                  <a:cubicBezTo>
                    <a:pt x="14610" y="5749"/>
                    <a:pt x="14473" y="5906"/>
                    <a:pt x="14364" y="5906"/>
                  </a:cubicBezTo>
                  <a:cubicBezTo>
                    <a:pt x="14235" y="5906"/>
                    <a:pt x="14133" y="5781"/>
                    <a:pt x="13800" y="5781"/>
                  </a:cubicBezTo>
                  <a:cubicBezTo>
                    <a:pt x="13617" y="5781"/>
                    <a:pt x="13366" y="5818"/>
                    <a:pt x="13002" y="5934"/>
                  </a:cubicBezTo>
                  <a:cubicBezTo>
                    <a:pt x="12909" y="5966"/>
                    <a:pt x="12580" y="6074"/>
                    <a:pt x="12378" y="6074"/>
                  </a:cubicBezTo>
                  <a:cubicBezTo>
                    <a:pt x="12331" y="6074"/>
                    <a:pt x="12291" y="6068"/>
                    <a:pt x="12263" y="6054"/>
                  </a:cubicBezTo>
                  <a:cubicBezTo>
                    <a:pt x="12201" y="6021"/>
                    <a:pt x="11938" y="5693"/>
                    <a:pt x="11887" y="5511"/>
                  </a:cubicBezTo>
                  <a:cubicBezTo>
                    <a:pt x="11865" y="5416"/>
                    <a:pt x="11879" y="5315"/>
                    <a:pt x="11924" y="5273"/>
                  </a:cubicBezTo>
                  <a:cubicBezTo>
                    <a:pt x="12050" y="5161"/>
                    <a:pt x="12221" y="5222"/>
                    <a:pt x="12512" y="4743"/>
                  </a:cubicBezTo>
                  <a:cubicBezTo>
                    <a:pt x="12554" y="4676"/>
                    <a:pt x="12593" y="4612"/>
                    <a:pt x="12635" y="4564"/>
                  </a:cubicBezTo>
                  <a:cubicBezTo>
                    <a:pt x="12775" y="4416"/>
                    <a:pt x="13033" y="4368"/>
                    <a:pt x="13307" y="4334"/>
                  </a:cubicBezTo>
                  <a:cubicBezTo>
                    <a:pt x="13504" y="4309"/>
                    <a:pt x="13663" y="4292"/>
                    <a:pt x="13803" y="4278"/>
                  </a:cubicBezTo>
                  <a:cubicBezTo>
                    <a:pt x="14134" y="4245"/>
                    <a:pt x="14372" y="4222"/>
                    <a:pt x="14773" y="4105"/>
                  </a:cubicBezTo>
                  <a:cubicBezTo>
                    <a:pt x="15002" y="4043"/>
                    <a:pt x="15151" y="3878"/>
                    <a:pt x="15201" y="3651"/>
                  </a:cubicBezTo>
                  <a:cubicBezTo>
                    <a:pt x="15249" y="3415"/>
                    <a:pt x="15176" y="3082"/>
                    <a:pt x="15050" y="2981"/>
                  </a:cubicBezTo>
                  <a:cubicBezTo>
                    <a:pt x="14871" y="2834"/>
                    <a:pt x="14697" y="2788"/>
                    <a:pt x="14541" y="2788"/>
                  </a:cubicBezTo>
                  <a:cubicBezTo>
                    <a:pt x="14370" y="2788"/>
                    <a:pt x="14221" y="2844"/>
                    <a:pt x="14111" y="2883"/>
                  </a:cubicBezTo>
                  <a:cubicBezTo>
                    <a:pt x="14069" y="2903"/>
                    <a:pt x="14002" y="2922"/>
                    <a:pt x="13980" y="2925"/>
                  </a:cubicBezTo>
                  <a:cubicBezTo>
                    <a:pt x="13960" y="2889"/>
                    <a:pt x="13955" y="2864"/>
                    <a:pt x="13952" y="2850"/>
                  </a:cubicBezTo>
                  <a:cubicBezTo>
                    <a:pt x="14036" y="2788"/>
                    <a:pt x="14638" y="2491"/>
                    <a:pt x="14736" y="1933"/>
                  </a:cubicBezTo>
                  <a:cubicBezTo>
                    <a:pt x="14787" y="1631"/>
                    <a:pt x="14669" y="1228"/>
                    <a:pt x="14333" y="1208"/>
                  </a:cubicBezTo>
                  <a:cubicBezTo>
                    <a:pt x="14322" y="1207"/>
                    <a:pt x="14311" y="1207"/>
                    <a:pt x="14300" y="1207"/>
                  </a:cubicBezTo>
                  <a:cubicBezTo>
                    <a:pt x="14029" y="1207"/>
                    <a:pt x="13708" y="1429"/>
                    <a:pt x="13568" y="1552"/>
                  </a:cubicBezTo>
                  <a:cubicBezTo>
                    <a:pt x="13406" y="1701"/>
                    <a:pt x="13274" y="1863"/>
                    <a:pt x="13134" y="1995"/>
                  </a:cubicBezTo>
                  <a:cubicBezTo>
                    <a:pt x="13033" y="1905"/>
                    <a:pt x="12900" y="1855"/>
                    <a:pt x="12761" y="1855"/>
                  </a:cubicBezTo>
                  <a:cubicBezTo>
                    <a:pt x="12758" y="1855"/>
                    <a:pt x="12754" y="1855"/>
                    <a:pt x="12750" y="1855"/>
                  </a:cubicBezTo>
                  <a:cubicBezTo>
                    <a:pt x="12417" y="1861"/>
                    <a:pt x="12330" y="2093"/>
                    <a:pt x="12293" y="2191"/>
                  </a:cubicBezTo>
                  <a:lnTo>
                    <a:pt x="12293" y="2194"/>
                  </a:lnTo>
                  <a:cubicBezTo>
                    <a:pt x="12254" y="2178"/>
                    <a:pt x="12185" y="2153"/>
                    <a:pt x="12104" y="2153"/>
                  </a:cubicBezTo>
                  <a:cubicBezTo>
                    <a:pt x="12025" y="2153"/>
                    <a:pt x="11934" y="2178"/>
                    <a:pt x="11851" y="2261"/>
                  </a:cubicBezTo>
                  <a:cubicBezTo>
                    <a:pt x="11649" y="2460"/>
                    <a:pt x="11646" y="2653"/>
                    <a:pt x="11459" y="3707"/>
                  </a:cubicBezTo>
                  <a:cubicBezTo>
                    <a:pt x="11419" y="3838"/>
                    <a:pt x="11016" y="4239"/>
                    <a:pt x="10859" y="4329"/>
                  </a:cubicBezTo>
                  <a:cubicBezTo>
                    <a:pt x="10768" y="4329"/>
                    <a:pt x="10642" y="4327"/>
                    <a:pt x="10540" y="4327"/>
                  </a:cubicBezTo>
                  <a:cubicBezTo>
                    <a:pt x="10489" y="4327"/>
                    <a:pt x="10443" y="4328"/>
                    <a:pt x="10411" y="4329"/>
                  </a:cubicBezTo>
                  <a:cubicBezTo>
                    <a:pt x="9979" y="4348"/>
                    <a:pt x="9836" y="4673"/>
                    <a:pt x="9951" y="4911"/>
                  </a:cubicBezTo>
                  <a:lnTo>
                    <a:pt x="10201" y="5416"/>
                  </a:lnTo>
                  <a:lnTo>
                    <a:pt x="10192" y="5416"/>
                  </a:lnTo>
                  <a:cubicBezTo>
                    <a:pt x="10089" y="5416"/>
                    <a:pt x="9991" y="5438"/>
                    <a:pt x="9893" y="5477"/>
                  </a:cubicBezTo>
                  <a:cubicBezTo>
                    <a:pt x="9893" y="5472"/>
                    <a:pt x="9893" y="5469"/>
                    <a:pt x="9890" y="5460"/>
                  </a:cubicBezTo>
                  <a:cubicBezTo>
                    <a:pt x="9814" y="4903"/>
                    <a:pt x="9492" y="4995"/>
                    <a:pt x="9413" y="4732"/>
                  </a:cubicBezTo>
                  <a:cubicBezTo>
                    <a:pt x="9394" y="4679"/>
                    <a:pt x="9405" y="4595"/>
                    <a:pt x="9416" y="4508"/>
                  </a:cubicBezTo>
                  <a:cubicBezTo>
                    <a:pt x="9433" y="4343"/>
                    <a:pt x="9456" y="4138"/>
                    <a:pt x="9332" y="3945"/>
                  </a:cubicBezTo>
                  <a:cubicBezTo>
                    <a:pt x="9245" y="3813"/>
                    <a:pt x="9119" y="3738"/>
                    <a:pt x="9027" y="3682"/>
                  </a:cubicBezTo>
                  <a:lnTo>
                    <a:pt x="7601" y="2844"/>
                  </a:lnTo>
                  <a:cubicBezTo>
                    <a:pt x="7520" y="2796"/>
                    <a:pt x="7435" y="2775"/>
                    <a:pt x="7352" y="2775"/>
                  </a:cubicBezTo>
                  <a:cubicBezTo>
                    <a:pt x="7054" y="2775"/>
                    <a:pt x="6788" y="3051"/>
                    <a:pt x="6859" y="3382"/>
                  </a:cubicBezTo>
                  <a:cubicBezTo>
                    <a:pt x="6892" y="3527"/>
                    <a:pt x="6962" y="3684"/>
                    <a:pt x="7055" y="3822"/>
                  </a:cubicBezTo>
                  <a:cubicBezTo>
                    <a:pt x="7153" y="3964"/>
                    <a:pt x="7228" y="4186"/>
                    <a:pt x="7304" y="4418"/>
                  </a:cubicBezTo>
                  <a:cubicBezTo>
                    <a:pt x="7682" y="5547"/>
                    <a:pt x="7990" y="5427"/>
                    <a:pt x="8147" y="5654"/>
                  </a:cubicBezTo>
                  <a:cubicBezTo>
                    <a:pt x="7486" y="5855"/>
                    <a:pt x="7710" y="6287"/>
                    <a:pt x="7200" y="6407"/>
                  </a:cubicBezTo>
                  <a:cubicBezTo>
                    <a:pt x="7142" y="6422"/>
                    <a:pt x="7094" y="6429"/>
                    <a:pt x="7058" y="6429"/>
                  </a:cubicBezTo>
                  <a:cubicBezTo>
                    <a:pt x="7030" y="6429"/>
                    <a:pt x="7009" y="6424"/>
                    <a:pt x="6996" y="6416"/>
                  </a:cubicBezTo>
                  <a:cubicBezTo>
                    <a:pt x="6962" y="6399"/>
                    <a:pt x="6898" y="6343"/>
                    <a:pt x="6831" y="6281"/>
                  </a:cubicBezTo>
                  <a:cubicBezTo>
                    <a:pt x="7032" y="6178"/>
                    <a:pt x="7181" y="6029"/>
                    <a:pt x="7335" y="5931"/>
                  </a:cubicBezTo>
                  <a:cubicBezTo>
                    <a:pt x="7413" y="5881"/>
                    <a:pt x="7458" y="5797"/>
                    <a:pt x="7458" y="5710"/>
                  </a:cubicBezTo>
                  <a:cubicBezTo>
                    <a:pt x="7461" y="5192"/>
                    <a:pt x="7321" y="4993"/>
                    <a:pt x="7164" y="4768"/>
                  </a:cubicBezTo>
                  <a:cubicBezTo>
                    <a:pt x="6755" y="4180"/>
                    <a:pt x="6696" y="3598"/>
                    <a:pt x="6354" y="3124"/>
                  </a:cubicBezTo>
                  <a:cubicBezTo>
                    <a:pt x="6232" y="2954"/>
                    <a:pt x="6032" y="2860"/>
                    <a:pt x="5828" y="2860"/>
                  </a:cubicBezTo>
                  <a:cubicBezTo>
                    <a:pt x="5743" y="2860"/>
                    <a:pt x="5657" y="2876"/>
                    <a:pt x="5576" y="2911"/>
                  </a:cubicBezTo>
                  <a:cubicBezTo>
                    <a:pt x="5339" y="3013"/>
                    <a:pt x="5086" y="3065"/>
                    <a:pt x="4835" y="3065"/>
                  </a:cubicBezTo>
                  <a:cubicBezTo>
                    <a:pt x="4761" y="3065"/>
                    <a:pt x="4688" y="3060"/>
                    <a:pt x="4615" y="3051"/>
                  </a:cubicBezTo>
                  <a:cubicBezTo>
                    <a:pt x="4536" y="3043"/>
                    <a:pt x="4442" y="3032"/>
                    <a:pt x="4343" y="3032"/>
                  </a:cubicBezTo>
                  <a:cubicBezTo>
                    <a:pt x="4124" y="3032"/>
                    <a:pt x="3882" y="3084"/>
                    <a:pt x="3749" y="3326"/>
                  </a:cubicBezTo>
                  <a:cubicBezTo>
                    <a:pt x="3685" y="3446"/>
                    <a:pt x="3679" y="3569"/>
                    <a:pt x="3662" y="3634"/>
                  </a:cubicBezTo>
                  <a:cubicBezTo>
                    <a:pt x="3545" y="3670"/>
                    <a:pt x="2928" y="3584"/>
                    <a:pt x="2497" y="4320"/>
                  </a:cubicBezTo>
                  <a:cubicBezTo>
                    <a:pt x="2404" y="4477"/>
                    <a:pt x="2332" y="4651"/>
                    <a:pt x="2270" y="4872"/>
                  </a:cubicBezTo>
                  <a:cubicBezTo>
                    <a:pt x="2252" y="4937"/>
                    <a:pt x="2214" y="4960"/>
                    <a:pt x="2152" y="4960"/>
                  </a:cubicBezTo>
                  <a:cubicBezTo>
                    <a:pt x="2069" y="4960"/>
                    <a:pt x="1942" y="4920"/>
                    <a:pt x="1760" y="4886"/>
                  </a:cubicBezTo>
                  <a:cubicBezTo>
                    <a:pt x="1598" y="4855"/>
                    <a:pt x="1438" y="4827"/>
                    <a:pt x="1289" y="4785"/>
                  </a:cubicBezTo>
                  <a:cubicBezTo>
                    <a:pt x="987" y="4698"/>
                    <a:pt x="645" y="4497"/>
                    <a:pt x="581" y="4200"/>
                  </a:cubicBezTo>
                  <a:cubicBezTo>
                    <a:pt x="547" y="4029"/>
                    <a:pt x="603" y="3816"/>
                    <a:pt x="653" y="3628"/>
                  </a:cubicBezTo>
                  <a:lnTo>
                    <a:pt x="959" y="2513"/>
                  </a:lnTo>
                  <a:cubicBezTo>
                    <a:pt x="972" y="2462"/>
                    <a:pt x="1019" y="2431"/>
                    <a:pt x="1068" y="2431"/>
                  </a:cubicBezTo>
                  <a:cubicBezTo>
                    <a:pt x="1081" y="2431"/>
                    <a:pt x="1094" y="2433"/>
                    <a:pt x="1107" y="2438"/>
                  </a:cubicBezTo>
                  <a:lnTo>
                    <a:pt x="1906" y="2768"/>
                  </a:lnTo>
                  <a:cubicBezTo>
                    <a:pt x="2058" y="2830"/>
                    <a:pt x="2336" y="2946"/>
                    <a:pt x="2627" y="2946"/>
                  </a:cubicBezTo>
                  <a:cubicBezTo>
                    <a:pt x="2809" y="2946"/>
                    <a:pt x="2995" y="2901"/>
                    <a:pt x="3158" y="2771"/>
                  </a:cubicBezTo>
                  <a:cubicBezTo>
                    <a:pt x="3393" y="2586"/>
                    <a:pt x="3615" y="2197"/>
                    <a:pt x="3340" y="1407"/>
                  </a:cubicBezTo>
                  <a:cubicBezTo>
                    <a:pt x="3228" y="1079"/>
                    <a:pt x="3130" y="751"/>
                    <a:pt x="3270" y="561"/>
                  </a:cubicBezTo>
                  <a:cubicBezTo>
                    <a:pt x="3298" y="537"/>
                    <a:pt x="3360" y="526"/>
                    <a:pt x="3457" y="526"/>
                  </a:cubicBezTo>
                  <a:cubicBezTo>
                    <a:pt x="3534" y="526"/>
                    <a:pt x="3633" y="533"/>
                    <a:pt x="3755" y="547"/>
                  </a:cubicBezTo>
                  <a:cubicBezTo>
                    <a:pt x="3766" y="548"/>
                    <a:pt x="3777" y="549"/>
                    <a:pt x="3789" y="549"/>
                  </a:cubicBezTo>
                  <a:cubicBezTo>
                    <a:pt x="3917" y="549"/>
                    <a:pt x="4028" y="448"/>
                    <a:pt x="4043" y="317"/>
                  </a:cubicBezTo>
                  <a:cubicBezTo>
                    <a:pt x="4063" y="174"/>
                    <a:pt x="3956" y="43"/>
                    <a:pt x="3813" y="26"/>
                  </a:cubicBezTo>
                  <a:cubicBezTo>
                    <a:pt x="3698" y="12"/>
                    <a:pt x="3581" y="1"/>
                    <a:pt x="3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63" name="Google Shape;463;p43"/>
            <p:cNvSpPr/>
            <p:nvPr/>
          </p:nvSpPr>
          <p:spPr>
            <a:xfrm>
              <a:off x="1864266" y="1555570"/>
              <a:ext cx="297315" cy="210411"/>
            </a:xfrm>
            <a:custGeom>
              <a:avLst/>
              <a:gdLst/>
              <a:ahLst/>
              <a:cxnLst/>
              <a:rect l="l" t="t" r="r" b="b"/>
              <a:pathLst>
                <a:path w="13370" h="9462" extrusionOk="0">
                  <a:moveTo>
                    <a:pt x="11116" y="1"/>
                  </a:moveTo>
                  <a:cubicBezTo>
                    <a:pt x="10681" y="1"/>
                    <a:pt x="10260" y="172"/>
                    <a:pt x="9943" y="470"/>
                  </a:cubicBezTo>
                  <a:lnTo>
                    <a:pt x="8391" y="1930"/>
                  </a:lnTo>
                  <a:cubicBezTo>
                    <a:pt x="8290" y="2025"/>
                    <a:pt x="8117" y="2188"/>
                    <a:pt x="8100" y="2429"/>
                  </a:cubicBezTo>
                  <a:cubicBezTo>
                    <a:pt x="8080" y="2720"/>
                    <a:pt x="8276" y="2832"/>
                    <a:pt x="8131" y="2989"/>
                  </a:cubicBezTo>
                  <a:cubicBezTo>
                    <a:pt x="8052" y="3076"/>
                    <a:pt x="7947" y="3109"/>
                    <a:pt x="7841" y="3109"/>
                  </a:cubicBezTo>
                  <a:cubicBezTo>
                    <a:pt x="7601" y="3109"/>
                    <a:pt x="7362" y="2938"/>
                    <a:pt x="7444" y="2846"/>
                  </a:cubicBezTo>
                  <a:cubicBezTo>
                    <a:pt x="7553" y="2726"/>
                    <a:pt x="7646" y="2588"/>
                    <a:pt x="7716" y="2443"/>
                  </a:cubicBezTo>
                  <a:cubicBezTo>
                    <a:pt x="7873" y="2112"/>
                    <a:pt x="7702" y="1717"/>
                    <a:pt x="7355" y="1602"/>
                  </a:cubicBezTo>
                  <a:cubicBezTo>
                    <a:pt x="6501" y="1319"/>
                    <a:pt x="5980" y="1109"/>
                    <a:pt x="5498" y="1109"/>
                  </a:cubicBezTo>
                  <a:cubicBezTo>
                    <a:pt x="5389" y="1109"/>
                    <a:pt x="5281" y="1119"/>
                    <a:pt x="5172" y="1143"/>
                  </a:cubicBezTo>
                  <a:cubicBezTo>
                    <a:pt x="4416" y="1300"/>
                    <a:pt x="3968" y="1986"/>
                    <a:pt x="3601" y="2650"/>
                  </a:cubicBezTo>
                  <a:cubicBezTo>
                    <a:pt x="2864" y="3972"/>
                    <a:pt x="2673" y="3734"/>
                    <a:pt x="2164" y="4095"/>
                  </a:cubicBezTo>
                  <a:cubicBezTo>
                    <a:pt x="2043" y="4182"/>
                    <a:pt x="1245" y="5026"/>
                    <a:pt x="1446" y="5507"/>
                  </a:cubicBezTo>
                  <a:cubicBezTo>
                    <a:pt x="1553" y="5760"/>
                    <a:pt x="1794" y="5928"/>
                    <a:pt x="2077" y="5947"/>
                  </a:cubicBezTo>
                  <a:cubicBezTo>
                    <a:pt x="2105" y="5950"/>
                    <a:pt x="2133" y="5951"/>
                    <a:pt x="2161" y="5951"/>
                  </a:cubicBezTo>
                  <a:cubicBezTo>
                    <a:pt x="2362" y="5951"/>
                    <a:pt x="2540" y="5891"/>
                    <a:pt x="2693" y="5807"/>
                  </a:cubicBezTo>
                  <a:lnTo>
                    <a:pt x="2693" y="5807"/>
                  </a:lnTo>
                  <a:cubicBezTo>
                    <a:pt x="2676" y="6253"/>
                    <a:pt x="2707" y="6796"/>
                    <a:pt x="2920" y="7065"/>
                  </a:cubicBezTo>
                  <a:cubicBezTo>
                    <a:pt x="3017" y="7188"/>
                    <a:pt x="3152" y="7261"/>
                    <a:pt x="3304" y="7261"/>
                  </a:cubicBezTo>
                  <a:cubicBezTo>
                    <a:pt x="3433" y="7261"/>
                    <a:pt x="3574" y="7208"/>
                    <a:pt x="3716" y="7087"/>
                  </a:cubicBezTo>
                  <a:cubicBezTo>
                    <a:pt x="4091" y="6765"/>
                    <a:pt x="4489" y="5916"/>
                    <a:pt x="4503" y="5541"/>
                  </a:cubicBezTo>
                  <a:cubicBezTo>
                    <a:pt x="4514" y="5219"/>
                    <a:pt x="4346" y="5068"/>
                    <a:pt x="4256" y="4986"/>
                  </a:cubicBezTo>
                  <a:cubicBezTo>
                    <a:pt x="4248" y="4978"/>
                    <a:pt x="4242" y="4972"/>
                    <a:pt x="4234" y="4967"/>
                  </a:cubicBezTo>
                  <a:cubicBezTo>
                    <a:pt x="4262" y="4754"/>
                    <a:pt x="4354" y="4645"/>
                    <a:pt x="4494" y="4146"/>
                  </a:cubicBezTo>
                  <a:cubicBezTo>
                    <a:pt x="4584" y="3827"/>
                    <a:pt x="4662" y="3552"/>
                    <a:pt x="4906" y="3404"/>
                  </a:cubicBezTo>
                  <a:cubicBezTo>
                    <a:pt x="4952" y="3374"/>
                    <a:pt x="5002" y="3359"/>
                    <a:pt x="5051" y="3359"/>
                  </a:cubicBezTo>
                  <a:cubicBezTo>
                    <a:pt x="5105" y="3359"/>
                    <a:pt x="5157" y="3377"/>
                    <a:pt x="5197" y="3412"/>
                  </a:cubicBezTo>
                  <a:cubicBezTo>
                    <a:pt x="5223" y="3437"/>
                    <a:pt x="5293" y="3496"/>
                    <a:pt x="5197" y="3700"/>
                  </a:cubicBezTo>
                  <a:cubicBezTo>
                    <a:pt x="5097" y="3922"/>
                    <a:pt x="4901" y="4124"/>
                    <a:pt x="4780" y="4404"/>
                  </a:cubicBezTo>
                  <a:cubicBezTo>
                    <a:pt x="4629" y="4757"/>
                    <a:pt x="4668" y="5252"/>
                    <a:pt x="5041" y="5463"/>
                  </a:cubicBezTo>
                  <a:cubicBezTo>
                    <a:pt x="5156" y="5528"/>
                    <a:pt x="5268" y="5554"/>
                    <a:pt x="5375" y="5554"/>
                  </a:cubicBezTo>
                  <a:cubicBezTo>
                    <a:pt x="5782" y="5554"/>
                    <a:pt x="6131" y="5185"/>
                    <a:pt x="6414" y="5185"/>
                  </a:cubicBezTo>
                  <a:cubicBezTo>
                    <a:pt x="6429" y="5185"/>
                    <a:pt x="6444" y="5186"/>
                    <a:pt x="6458" y="5188"/>
                  </a:cubicBezTo>
                  <a:cubicBezTo>
                    <a:pt x="6391" y="5505"/>
                    <a:pt x="6307" y="5835"/>
                    <a:pt x="6119" y="6082"/>
                  </a:cubicBezTo>
                  <a:cubicBezTo>
                    <a:pt x="5956" y="6296"/>
                    <a:pt x="5731" y="6394"/>
                    <a:pt x="5544" y="6394"/>
                  </a:cubicBezTo>
                  <a:cubicBezTo>
                    <a:pt x="5473" y="6394"/>
                    <a:pt x="5409" y="6380"/>
                    <a:pt x="5354" y="6353"/>
                  </a:cubicBezTo>
                  <a:cubicBezTo>
                    <a:pt x="5319" y="6337"/>
                    <a:pt x="5280" y="6328"/>
                    <a:pt x="5240" y="6328"/>
                  </a:cubicBezTo>
                  <a:cubicBezTo>
                    <a:pt x="5226" y="6328"/>
                    <a:pt x="5212" y="6329"/>
                    <a:pt x="5197" y="6331"/>
                  </a:cubicBezTo>
                  <a:cubicBezTo>
                    <a:pt x="4962" y="6367"/>
                    <a:pt x="4710" y="6589"/>
                    <a:pt x="4682" y="6992"/>
                  </a:cubicBezTo>
                  <a:cubicBezTo>
                    <a:pt x="4668" y="7185"/>
                    <a:pt x="4707" y="7373"/>
                    <a:pt x="4676" y="7508"/>
                  </a:cubicBezTo>
                  <a:cubicBezTo>
                    <a:pt x="4592" y="7869"/>
                    <a:pt x="3970" y="7950"/>
                    <a:pt x="3615" y="7964"/>
                  </a:cubicBezTo>
                  <a:lnTo>
                    <a:pt x="2570" y="8006"/>
                  </a:lnTo>
                  <a:cubicBezTo>
                    <a:pt x="2567" y="7779"/>
                    <a:pt x="2735" y="7267"/>
                    <a:pt x="2441" y="6992"/>
                  </a:cubicBezTo>
                  <a:cubicBezTo>
                    <a:pt x="2330" y="6886"/>
                    <a:pt x="2152" y="6832"/>
                    <a:pt x="1969" y="6832"/>
                  </a:cubicBezTo>
                  <a:cubicBezTo>
                    <a:pt x="1704" y="6832"/>
                    <a:pt x="1431" y="6945"/>
                    <a:pt x="1343" y="7174"/>
                  </a:cubicBezTo>
                  <a:cubicBezTo>
                    <a:pt x="1287" y="7309"/>
                    <a:pt x="1295" y="7466"/>
                    <a:pt x="1306" y="7608"/>
                  </a:cubicBezTo>
                  <a:cubicBezTo>
                    <a:pt x="1323" y="7894"/>
                    <a:pt x="1329" y="7875"/>
                    <a:pt x="1124" y="8003"/>
                  </a:cubicBezTo>
                  <a:cubicBezTo>
                    <a:pt x="455" y="8440"/>
                    <a:pt x="536" y="8715"/>
                    <a:pt x="365" y="8869"/>
                  </a:cubicBezTo>
                  <a:cubicBezTo>
                    <a:pt x="326" y="8903"/>
                    <a:pt x="259" y="8928"/>
                    <a:pt x="211" y="8948"/>
                  </a:cubicBezTo>
                  <a:cubicBezTo>
                    <a:pt x="74" y="8998"/>
                    <a:pt x="1" y="9146"/>
                    <a:pt x="48" y="9286"/>
                  </a:cubicBezTo>
                  <a:cubicBezTo>
                    <a:pt x="88" y="9392"/>
                    <a:pt x="187" y="9462"/>
                    <a:pt x="296" y="9462"/>
                  </a:cubicBezTo>
                  <a:cubicBezTo>
                    <a:pt x="325" y="9462"/>
                    <a:pt x="355" y="9457"/>
                    <a:pt x="385" y="9446"/>
                  </a:cubicBezTo>
                  <a:cubicBezTo>
                    <a:pt x="483" y="9413"/>
                    <a:pt x="614" y="9359"/>
                    <a:pt x="721" y="9261"/>
                  </a:cubicBezTo>
                  <a:cubicBezTo>
                    <a:pt x="1026" y="8984"/>
                    <a:pt x="855" y="8813"/>
                    <a:pt x="1416" y="8446"/>
                  </a:cubicBezTo>
                  <a:cubicBezTo>
                    <a:pt x="2032" y="8043"/>
                    <a:pt x="1785" y="7718"/>
                    <a:pt x="1827" y="7384"/>
                  </a:cubicBezTo>
                  <a:cubicBezTo>
                    <a:pt x="1861" y="7367"/>
                    <a:pt x="1924" y="7358"/>
                    <a:pt x="1980" y="7358"/>
                  </a:cubicBezTo>
                  <a:cubicBezTo>
                    <a:pt x="2017" y="7358"/>
                    <a:pt x="2051" y="7362"/>
                    <a:pt x="2074" y="7370"/>
                  </a:cubicBezTo>
                  <a:cubicBezTo>
                    <a:pt x="2136" y="7488"/>
                    <a:pt x="2040" y="7774"/>
                    <a:pt x="2049" y="8026"/>
                  </a:cubicBezTo>
                  <a:cubicBezTo>
                    <a:pt x="2057" y="8345"/>
                    <a:pt x="2219" y="8534"/>
                    <a:pt x="2556" y="8534"/>
                  </a:cubicBezTo>
                  <a:cubicBezTo>
                    <a:pt x="2568" y="8534"/>
                    <a:pt x="2580" y="8533"/>
                    <a:pt x="2592" y="8533"/>
                  </a:cubicBezTo>
                  <a:lnTo>
                    <a:pt x="3640" y="8491"/>
                  </a:lnTo>
                  <a:cubicBezTo>
                    <a:pt x="4766" y="8446"/>
                    <a:pt x="5105" y="7998"/>
                    <a:pt x="5189" y="7625"/>
                  </a:cubicBezTo>
                  <a:cubicBezTo>
                    <a:pt x="5242" y="7396"/>
                    <a:pt x="5197" y="7202"/>
                    <a:pt x="5211" y="7031"/>
                  </a:cubicBezTo>
                  <a:cubicBezTo>
                    <a:pt x="5214" y="6961"/>
                    <a:pt x="5240" y="6908"/>
                    <a:pt x="5256" y="6877"/>
                  </a:cubicBezTo>
                  <a:cubicBezTo>
                    <a:pt x="5349" y="6906"/>
                    <a:pt x="5444" y="6919"/>
                    <a:pt x="5540" y="6919"/>
                  </a:cubicBezTo>
                  <a:cubicBezTo>
                    <a:pt x="5919" y="6919"/>
                    <a:pt x="6299" y="6707"/>
                    <a:pt x="6537" y="6395"/>
                  </a:cubicBezTo>
                  <a:cubicBezTo>
                    <a:pt x="6828" y="6014"/>
                    <a:pt x="6926" y="5524"/>
                    <a:pt x="7004" y="5135"/>
                  </a:cubicBezTo>
                  <a:cubicBezTo>
                    <a:pt x="7040" y="4949"/>
                    <a:pt x="6826" y="4658"/>
                    <a:pt x="6424" y="4658"/>
                  </a:cubicBezTo>
                  <a:cubicBezTo>
                    <a:pt x="6413" y="4658"/>
                    <a:pt x="6402" y="4658"/>
                    <a:pt x="6391" y="4659"/>
                  </a:cubicBezTo>
                  <a:cubicBezTo>
                    <a:pt x="5938" y="4676"/>
                    <a:pt x="5597" y="5023"/>
                    <a:pt x="5379" y="5023"/>
                  </a:cubicBezTo>
                  <a:cubicBezTo>
                    <a:pt x="5350" y="5023"/>
                    <a:pt x="5323" y="5017"/>
                    <a:pt x="5298" y="5003"/>
                  </a:cubicBezTo>
                  <a:cubicBezTo>
                    <a:pt x="5211" y="4953"/>
                    <a:pt x="5192" y="4765"/>
                    <a:pt x="5262" y="4608"/>
                  </a:cubicBezTo>
                  <a:cubicBezTo>
                    <a:pt x="5354" y="4390"/>
                    <a:pt x="5550" y="4188"/>
                    <a:pt x="5674" y="3916"/>
                  </a:cubicBezTo>
                  <a:cubicBezTo>
                    <a:pt x="5833" y="3566"/>
                    <a:pt x="5789" y="3241"/>
                    <a:pt x="5548" y="3025"/>
                  </a:cubicBezTo>
                  <a:cubicBezTo>
                    <a:pt x="5409" y="2900"/>
                    <a:pt x="5229" y="2836"/>
                    <a:pt x="5047" y="2836"/>
                  </a:cubicBezTo>
                  <a:cubicBezTo>
                    <a:pt x="4902" y="2836"/>
                    <a:pt x="4756" y="2876"/>
                    <a:pt x="4626" y="2958"/>
                  </a:cubicBezTo>
                  <a:cubicBezTo>
                    <a:pt x="4211" y="3216"/>
                    <a:pt x="4094" y="3633"/>
                    <a:pt x="3987" y="4006"/>
                  </a:cubicBezTo>
                  <a:cubicBezTo>
                    <a:pt x="3847" y="4499"/>
                    <a:pt x="3732" y="4650"/>
                    <a:pt x="3704" y="4961"/>
                  </a:cubicBezTo>
                  <a:cubicBezTo>
                    <a:pt x="3674" y="5325"/>
                    <a:pt x="3984" y="5351"/>
                    <a:pt x="3979" y="5527"/>
                  </a:cubicBezTo>
                  <a:cubicBezTo>
                    <a:pt x="3968" y="5790"/>
                    <a:pt x="3575" y="6586"/>
                    <a:pt x="3323" y="6732"/>
                  </a:cubicBezTo>
                  <a:cubicBezTo>
                    <a:pt x="3236" y="6600"/>
                    <a:pt x="3169" y="6051"/>
                    <a:pt x="3267" y="5289"/>
                  </a:cubicBezTo>
                  <a:cubicBezTo>
                    <a:pt x="3289" y="5118"/>
                    <a:pt x="3152" y="4992"/>
                    <a:pt x="3006" y="4992"/>
                  </a:cubicBezTo>
                  <a:cubicBezTo>
                    <a:pt x="2947" y="4992"/>
                    <a:pt x="2886" y="5012"/>
                    <a:pt x="2833" y="5059"/>
                  </a:cubicBezTo>
                  <a:cubicBezTo>
                    <a:pt x="2589" y="5275"/>
                    <a:pt x="2396" y="5431"/>
                    <a:pt x="2167" y="5431"/>
                  </a:cubicBezTo>
                  <a:cubicBezTo>
                    <a:pt x="2152" y="5431"/>
                    <a:pt x="2137" y="5430"/>
                    <a:pt x="2122" y="5429"/>
                  </a:cubicBezTo>
                  <a:cubicBezTo>
                    <a:pt x="2046" y="5423"/>
                    <a:pt x="1976" y="5381"/>
                    <a:pt x="1945" y="5323"/>
                  </a:cubicBezTo>
                  <a:cubicBezTo>
                    <a:pt x="1959" y="5146"/>
                    <a:pt x="2340" y="4628"/>
                    <a:pt x="2477" y="4530"/>
                  </a:cubicBezTo>
                  <a:cubicBezTo>
                    <a:pt x="2917" y="4219"/>
                    <a:pt x="3248" y="4387"/>
                    <a:pt x="4066" y="2913"/>
                  </a:cubicBezTo>
                  <a:cubicBezTo>
                    <a:pt x="4349" y="2403"/>
                    <a:pt x="4718" y="1784"/>
                    <a:pt x="5284" y="1667"/>
                  </a:cubicBezTo>
                  <a:cubicBezTo>
                    <a:pt x="5356" y="1651"/>
                    <a:pt x="5429" y="1644"/>
                    <a:pt x="5505" y="1644"/>
                  </a:cubicBezTo>
                  <a:cubicBezTo>
                    <a:pt x="5887" y="1644"/>
                    <a:pt x="6349" y="1829"/>
                    <a:pt x="7192" y="2109"/>
                  </a:cubicBezTo>
                  <a:cubicBezTo>
                    <a:pt x="7243" y="2129"/>
                    <a:pt x="7268" y="2185"/>
                    <a:pt x="7245" y="2230"/>
                  </a:cubicBezTo>
                  <a:cubicBezTo>
                    <a:pt x="7105" y="2524"/>
                    <a:pt x="6864" y="2614"/>
                    <a:pt x="6912" y="2983"/>
                  </a:cubicBezTo>
                  <a:cubicBezTo>
                    <a:pt x="6957" y="3352"/>
                    <a:pt x="7397" y="3645"/>
                    <a:pt x="7847" y="3645"/>
                  </a:cubicBezTo>
                  <a:cubicBezTo>
                    <a:pt x="8091" y="3645"/>
                    <a:pt x="8339" y="3558"/>
                    <a:pt x="8528" y="3350"/>
                  </a:cubicBezTo>
                  <a:cubicBezTo>
                    <a:pt x="8893" y="2947"/>
                    <a:pt x="8624" y="2558"/>
                    <a:pt x="8629" y="2479"/>
                  </a:cubicBezTo>
                  <a:cubicBezTo>
                    <a:pt x="8632" y="2440"/>
                    <a:pt x="8724" y="2350"/>
                    <a:pt x="8755" y="2325"/>
                  </a:cubicBezTo>
                  <a:lnTo>
                    <a:pt x="10307" y="863"/>
                  </a:lnTo>
                  <a:cubicBezTo>
                    <a:pt x="10528" y="656"/>
                    <a:pt x="10823" y="537"/>
                    <a:pt x="11128" y="537"/>
                  </a:cubicBezTo>
                  <a:cubicBezTo>
                    <a:pt x="11145" y="537"/>
                    <a:pt x="11162" y="537"/>
                    <a:pt x="11179" y="538"/>
                  </a:cubicBezTo>
                  <a:cubicBezTo>
                    <a:pt x="11247" y="541"/>
                    <a:pt x="11443" y="542"/>
                    <a:pt x="11686" y="542"/>
                  </a:cubicBezTo>
                  <a:cubicBezTo>
                    <a:pt x="12062" y="542"/>
                    <a:pt x="12549" y="539"/>
                    <a:pt x="12845" y="538"/>
                  </a:cubicBezTo>
                  <a:lnTo>
                    <a:pt x="12845" y="1793"/>
                  </a:lnTo>
                  <a:cubicBezTo>
                    <a:pt x="12845" y="1936"/>
                    <a:pt x="12963" y="2053"/>
                    <a:pt x="13109" y="2053"/>
                  </a:cubicBezTo>
                  <a:cubicBezTo>
                    <a:pt x="13252" y="2053"/>
                    <a:pt x="13369" y="1936"/>
                    <a:pt x="13369" y="1793"/>
                  </a:cubicBezTo>
                  <a:lnTo>
                    <a:pt x="13369" y="274"/>
                  </a:lnTo>
                  <a:cubicBezTo>
                    <a:pt x="13366" y="126"/>
                    <a:pt x="13257" y="5"/>
                    <a:pt x="13100" y="3"/>
                  </a:cubicBezTo>
                  <a:cubicBezTo>
                    <a:pt x="12739" y="4"/>
                    <a:pt x="12157" y="8"/>
                    <a:pt x="11727" y="8"/>
                  </a:cubicBezTo>
                  <a:cubicBezTo>
                    <a:pt x="11467" y="8"/>
                    <a:pt x="11262" y="7"/>
                    <a:pt x="11195" y="3"/>
                  </a:cubicBezTo>
                  <a:cubicBezTo>
                    <a:pt x="11169" y="1"/>
                    <a:pt x="11142" y="1"/>
                    <a:pt x="1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464" name="Google Shape;464;p43"/>
          <p:cNvSpPr/>
          <p:nvPr/>
        </p:nvSpPr>
        <p:spPr>
          <a:xfrm>
            <a:off x="806544" y="3528521"/>
            <a:ext cx="398674" cy="398607"/>
          </a:xfrm>
          <a:custGeom>
            <a:avLst/>
            <a:gdLst/>
            <a:ahLst/>
            <a:cxnLst/>
            <a:rect l="l" t="t" r="r" b="b"/>
            <a:pathLst>
              <a:path w="17928" h="17925" extrusionOk="0">
                <a:moveTo>
                  <a:pt x="8963" y="4066"/>
                </a:moveTo>
                <a:cubicBezTo>
                  <a:pt x="9215" y="4066"/>
                  <a:pt x="9416" y="4293"/>
                  <a:pt x="9416" y="4573"/>
                </a:cubicBezTo>
                <a:cubicBezTo>
                  <a:pt x="9416" y="4853"/>
                  <a:pt x="9215" y="5080"/>
                  <a:pt x="8963" y="5080"/>
                </a:cubicBezTo>
                <a:cubicBezTo>
                  <a:pt x="8711" y="5080"/>
                  <a:pt x="8506" y="4853"/>
                  <a:pt x="8506" y="4573"/>
                </a:cubicBezTo>
                <a:cubicBezTo>
                  <a:pt x="8506" y="4293"/>
                  <a:pt x="8711" y="4066"/>
                  <a:pt x="8963" y="4066"/>
                </a:cubicBezTo>
                <a:close/>
                <a:moveTo>
                  <a:pt x="3545" y="5819"/>
                </a:moveTo>
                <a:cubicBezTo>
                  <a:pt x="5971" y="5819"/>
                  <a:pt x="6699" y="7792"/>
                  <a:pt x="6864" y="9562"/>
                </a:cubicBezTo>
                <a:lnTo>
                  <a:pt x="6259" y="9562"/>
                </a:lnTo>
                <a:cubicBezTo>
                  <a:pt x="6114" y="8915"/>
                  <a:pt x="5847" y="8316"/>
                  <a:pt x="5492" y="7856"/>
                </a:cubicBezTo>
                <a:cubicBezTo>
                  <a:pt x="4976" y="7209"/>
                  <a:pt x="4312" y="6867"/>
                  <a:pt x="3559" y="6867"/>
                </a:cubicBezTo>
                <a:cubicBezTo>
                  <a:pt x="2982" y="6867"/>
                  <a:pt x="2609" y="6976"/>
                  <a:pt x="2385" y="7212"/>
                </a:cubicBezTo>
                <a:cubicBezTo>
                  <a:pt x="2127" y="7489"/>
                  <a:pt x="2147" y="7853"/>
                  <a:pt x="2169" y="8145"/>
                </a:cubicBezTo>
                <a:cubicBezTo>
                  <a:pt x="2172" y="8220"/>
                  <a:pt x="2178" y="8290"/>
                  <a:pt x="2178" y="8360"/>
                </a:cubicBezTo>
                <a:cubicBezTo>
                  <a:pt x="2178" y="8820"/>
                  <a:pt x="1869" y="9072"/>
                  <a:pt x="1449" y="9072"/>
                </a:cubicBezTo>
                <a:cubicBezTo>
                  <a:pt x="844" y="9072"/>
                  <a:pt x="530" y="8610"/>
                  <a:pt x="530" y="8150"/>
                </a:cubicBezTo>
                <a:cubicBezTo>
                  <a:pt x="530" y="7797"/>
                  <a:pt x="690" y="7212"/>
                  <a:pt x="1141" y="6719"/>
                </a:cubicBezTo>
                <a:cubicBezTo>
                  <a:pt x="1685" y="6130"/>
                  <a:pt x="2514" y="5819"/>
                  <a:pt x="3545" y="5819"/>
                </a:cubicBezTo>
                <a:close/>
                <a:moveTo>
                  <a:pt x="12095" y="10089"/>
                </a:moveTo>
                <a:cubicBezTo>
                  <a:pt x="12338" y="10089"/>
                  <a:pt x="12534" y="10282"/>
                  <a:pt x="12534" y="10526"/>
                </a:cubicBezTo>
                <a:cubicBezTo>
                  <a:pt x="12534" y="10767"/>
                  <a:pt x="12338" y="10963"/>
                  <a:pt x="12095" y="10963"/>
                </a:cubicBezTo>
                <a:lnTo>
                  <a:pt x="5828" y="10963"/>
                </a:lnTo>
                <a:cubicBezTo>
                  <a:pt x="5584" y="10963"/>
                  <a:pt x="5391" y="10767"/>
                  <a:pt x="5391" y="10526"/>
                </a:cubicBezTo>
                <a:cubicBezTo>
                  <a:pt x="5391" y="10282"/>
                  <a:pt x="5584" y="10089"/>
                  <a:pt x="5828" y="10089"/>
                </a:cubicBezTo>
                <a:close/>
                <a:moveTo>
                  <a:pt x="6705" y="11490"/>
                </a:moveTo>
                <a:cubicBezTo>
                  <a:pt x="6559" y="11871"/>
                  <a:pt x="6343" y="12207"/>
                  <a:pt x="6074" y="12462"/>
                </a:cubicBezTo>
                <a:cubicBezTo>
                  <a:pt x="5654" y="12865"/>
                  <a:pt x="5119" y="13067"/>
                  <a:pt x="4480" y="13067"/>
                </a:cubicBezTo>
                <a:cubicBezTo>
                  <a:pt x="3929" y="13067"/>
                  <a:pt x="3508" y="12974"/>
                  <a:pt x="3203" y="12862"/>
                </a:cubicBezTo>
                <a:cubicBezTo>
                  <a:pt x="4604" y="12792"/>
                  <a:pt x="5794" y="12666"/>
                  <a:pt x="6209" y="11490"/>
                </a:cubicBezTo>
                <a:close/>
                <a:moveTo>
                  <a:pt x="11722" y="11490"/>
                </a:moveTo>
                <a:cubicBezTo>
                  <a:pt x="12134" y="12663"/>
                  <a:pt x="13322" y="12792"/>
                  <a:pt x="14722" y="12862"/>
                </a:cubicBezTo>
                <a:cubicBezTo>
                  <a:pt x="14417" y="12974"/>
                  <a:pt x="13997" y="13067"/>
                  <a:pt x="13448" y="13067"/>
                </a:cubicBezTo>
                <a:cubicBezTo>
                  <a:pt x="12806" y="13067"/>
                  <a:pt x="12268" y="12865"/>
                  <a:pt x="11851" y="12462"/>
                </a:cubicBezTo>
                <a:cubicBezTo>
                  <a:pt x="11585" y="12207"/>
                  <a:pt x="11366" y="11871"/>
                  <a:pt x="11223" y="11490"/>
                </a:cubicBezTo>
                <a:close/>
                <a:moveTo>
                  <a:pt x="9621" y="11490"/>
                </a:moveTo>
                <a:cubicBezTo>
                  <a:pt x="9655" y="12002"/>
                  <a:pt x="9764" y="12487"/>
                  <a:pt x="9943" y="12955"/>
                </a:cubicBezTo>
                <a:cubicBezTo>
                  <a:pt x="10005" y="13117"/>
                  <a:pt x="10055" y="13282"/>
                  <a:pt x="10092" y="13451"/>
                </a:cubicBezTo>
                <a:lnTo>
                  <a:pt x="7834" y="13451"/>
                </a:lnTo>
                <a:cubicBezTo>
                  <a:pt x="7873" y="13280"/>
                  <a:pt x="7921" y="13117"/>
                  <a:pt x="7985" y="12955"/>
                </a:cubicBezTo>
                <a:cubicBezTo>
                  <a:pt x="8161" y="12487"/>
                  <a:pt x="8271" y="12002"/>
                  <a:pt x="8310" y="11490"/>
                </a:cubicBezTo>
                <a:lnTo>
                  <a:pt x="8702" y="11490"/>
                </a:lnTo>
                <a:lnTo>
                  <a:pt x="8702" y="12784"/>
                </a:lnTo>
                <a:cubicBezTo>
                  <a:pt x="8702" y="12927"/>
                  <a:pt x="8823" y="13047"/>
                  <a:pt x="8965" y="13047"/>
                </a:cubicBezTo>
                <a:cubicBezTo>
                  <a:pt x="9108" y="13047"/>
                  <a:pt x="9229" y="12927"/>
                  <a:pt x="9229" y="12784"/>
                </a:cubicBezTo>
                <a:lnTo>
                  <a:pt x="9229" y="11490"/>
                </a:lnTo>
                <a:close/>
                <a:moveTo>
                  <a:pt x="10730" y="13974"/>
                </a:moveTo>
                <a:cubicBezTo>
                  <a:pt x="10971" y="13974"/>
                  <a:pt x="11167" y="14170"/>
                  <a:pt x="11167" y="14411"/>
                </a:cubicBezTo>
                <a:cubicBezTo>
                  <a:pt x="11167" y="14655"/>
                  <a:pt x="10971" y="14851"/>
                  <a:pt x="10730" y="14851"/>
                </a:cubicBezTo>
                <a:lnTo>
                  <a:pt x="7192" y="14851"/>
                </a:lnTo>
                <a:cubicBezTo>
                  <a:pt x="6951" y="14851"/>
                  <a:pt x="6755" y="14655"/>
                  <a:pt x="6755" y="14411"/>
                </a:cubicBezTo>
                <a:cubicBezTo>
                  <a:pt x="6755" y="14170"/>
                  <a:pt x="6951" y="13974"/>
                  <a:pt x="7192" y="13974"/>
                </a:cubicBezTo>
                <a:close/>
                <a:moveTo>
                  <a:pt x="8963" y="1"/>
                </a:moveTo>
                <a:cubicBezTo>
                  <a:pt x="8859" y="1"/>
                  <a:pt x="8761" y="43"/>
                  <a:pt x="8697" y="119"/>
                </a:cubicBezTo>
                <a:cubicBezTo>
                  <a:pt x="8467" y="360"/>
                  <a:pt x="7898" y="1032"/>
                  <a:pt x="7458" y="2108"/>
                </a:cubicBezTo>
                <a:cubicBezTo>
                  <a:pt x="7402" y="2239"/>
                  <a:pt x="7470" y="2393"/>
                  <a:pt x="7604" y="2449"/>
                </a:cubicBezTo>
                <a:cubicBezTo>
                  <a:pt x="7636" y="2463"/>
                  <a:pt x="7669" y="2469"/>
                  <a:pt x="7701" y="2469"/>
                </a:cubicBezTo>
                <a:cubicBezTo>
                  <a:pt x="7804" y="2469"/>
                  <a:pt x="7903" y="2406"/>
                  <a:pt x="7946" y="2307"/>
                </a:cubicBezTo>
                <a:cubicBezTo>
                  <a:pt x="8290" y="1466"/>
                  <a:pt x="8716" y="895"/>
                  <a:pt x="8963" y="609"/>
                </a:cubicBezTo>
                <a:cubicBezTo>
                  <a:pt x="9386" y="1102"/>
                  <a:pt x="10484" y="2615"/>
                  <a:pt x="10484" y="4937"/>
                </a:cubicBezTo>
                <a:cubicBezTo>
                  <a:pt x="10484" y="6114"/>
                  <a:pt x="10246" y="7184"/>
                  <a:pt x="10016" y="8223"/>
                </a:cubicBezTo>
                <a:cubicBezTo>
                  <a:pt x="9915" y="8685"/>
                  <a:pt x="9817" y="9125"/>
                  <a:pt x="9739" y="9565"/>
                </a:cubicBezTo>
                <a:lnTo>
                  <a:pt x="9223" y="9565"/>
                </a:lnTo>
                <a:lnTo>
                  <a:pt x="9223" y="5573"/>
                </a:lnTo>
                <a:cubicBezTo>
                  <a:pt x="9638" y="5450"/>
                  <a:pt x="9943" y="5052"/>
                  <a:pt x="9943" y="4578"/>
                </a:cubicBezTo>
                <a:cubicBezTo>
                  <a:pt x="9943" y="4007"/>
                  <a:pt x="9501" y="3545"/>
                  <a:pt x="8963" y="3545"/>
                </a:cubicBezTo>
                <a:cubicBezTo>
                  <a:pt x="8422" y="3545"/>
                  <a:pt x="7982" y="4007"/>
                  <a:pt x="7982" y="4578"/>
                </a:cubicBezTo>
                <a:cubicBezTo>
                  <a:pt x="7982" y="5052"/>
                  <a:pt x="8285" y="5455"/>
                  <a:pt x="8699" y="5573"/>
                </a:cubicBezTo>
                <a:lnTo>
                  <a:pt x="8699" y="9565"/>
                </a:lnTo>
                <a:lnTo>
                  <a:pt x="8184" y="9565"/>
                </a:lnTo>
                <a:cubicBezTo>
                  <a:pt x="8108" y="9125"/>
                  <a:pt x="8010" y="8688"/>
                  <a:pt x="7907" y="8223"/>
                </a:cubicBezTo>
                <a:cubicBezTo>
                  <a:pt x="7677" y="7187"/>
                  <a:pt x="7439" y="6114"/>
                  <a:pt x="7439" y="4937"/>
                </a:cubicBezTo>
                <a:cubicBezTo>
                  <a:pt x="7439" y="4394"/>
                  <a:pt x="7498" y="3861"/>
                  <a:pt x="7615" y="3346"/>
                </a:cubicBezTo>
                <a:cubicBezTo>
                  <a:pt x="7649" y="3206"/>
                  <a:pt x="7559" y="3063"/>
                  <a:pt x="7419" y="3032"/>
                </a:cubicBezTo>
                <a:cubicBezTo>
                  <a:pt x="7399" y="3027"/>
                  <a:pt x="7379" y="3025"/>
                  <a:pt x="7359" y="3025"/>
                </a:cubicBezTo>
                <a:cubicBezTo>
                  <a:pt x="7241" y="3025"/>
                  <a:pt x="7132" y="3108"/>
                  <a:pt x="7105" y="3228"/>
                </a:cubicBezTo>
                <a:cubicBezTo>
                  <a:pt x="6979" y="3780"/>
                  <a:pt x="6915" y="4352"/>
                  <a:pt x="6915" y="4931"/>
                </a:cubicBezTo>
                <a:cubicBezTo>
                  <a:pt x="6915" y="6164"/>
                  <a:pt x="7161" y="7268"/>
                  <a:pt x="7397" y="8332"/>
                </a:cubicBezTo>
                <a:cubicBezTo>
                  <a:pt x="7489" y="8755"/>
                  <a:pt x="7579" y="9162"/>
                  <a:pt x="7652" y="9562"/>
                </a:cubicBezTo>
                <a:lnTo>
                  <a:pt x="7385" y="9562"/>
                </a:lnTo>
                <a:cubicBezTo>
                  <a:pt x="7145" y="6806"/>
                  <a:pt x="5786" y="5293"/>
                  <a:pt x="3539" y="5293"/>
                </a:cubicBezTo>
                <a:cubicBezTo>
                  <a:pt x="2049" y="5293"/>
                  <a:pt x="1200" y="5876"/>
                  <a:pt x="752" y="6360"/>
                </a:cubicBezTo>
                <a:cubicBezTo>
                  <a:pt x="200" y="6962"/>
                  <a:pt x="1" y="7677"/>
                  <a:pt x="1" y="8147"/>
                </a:cubicBezTo>
                <a:cubicBezTo>
                  <a:pt x="1" y="8699"/>
                  <a:pt x="253" y="9041"/>
                  <a:pt x="466" y="9229"/>
                </a:cubicBezTo>
                <a:cubicBezTo>
                  <a:pt x="729" y="9461"/>
                  <a:pt x="1085" y="9593"/>
                  <a:pt x="1446" y="9593"/>
                </a:cubicBezTo>
                <a:cubicBezTo>
                  <a:pt x="2178" y="9593"/>
                  <a:pt x="2752" y="9120"/>
                  <a:pt x="2693" y="8108"/>
                </a:cubicBezTo>
                <a:cubicBezTo>
                  <a:pt x="2676" y="7839"/>
                  <a:pt x="2671" y="7671"/>
                  <a:pt x="2769" y="7570"/>
                </a:cubicBezTo>
                <a:cubicBezTo>
                  <a:pt x="2847" y="7486"/>
                  <a:pt x="3049" y="7388"/>
                  <a:pt x="3562" y="7388"/>
                </a:cubicBezTo>
                <a:cubicBezTo>
                  <a:pt x="4155" y="7388"/>
                  <a:pt x="4665" y="7654"/>
                  <a:pt x="5071" y="8178"/>
                </a:cubicBezTo>
                <a:cubicBezTo>
                  <a:pt x="5357" y="8545"/>
                  <a:pt x="5581" y="9041"/>
                  <a:pt x="5716" y="9565"/>
                </a:cubicBezTo>
                <a:cubicBezTo>
                  <a:pt x="5240" y="9624"/>
                  <a:pt x="4867" y="10030"/>
                  <a:pt x="4867" y="10520"/>
                </a:cubicBezTo>
                <a:cubicBezTo>
                  <a:pt x="4867" y="10991"/>
                  <a:pt x="5203" y="11380"/>
                  <a:pt x="5646" y="11467"/>
                </a:cubicBezTo>
                <a:cubicBezTo>
                  <a:pt x="5276" y="12198"/>
                  <a:pt x="4366" y="12280"/>
                  <a:pt x="2903" y="12347"/>
                </a:cubicBezTo>
                <a:cubicBezTo>
                  <a:pt x="2802" y="12350"/>
                  <a:pt x="2699" y="12355"/>
                  <a:pt x="2595" y="12361"/>
                </a:cubicBezTo>
                <a:cubicBezTo>
                  <a:pt x="2433" y="12366"/>
                  <a:pt x="2292" y="12476"/>
                  <a:pt x="2250" y="12627"/>
                </a:cubicBezTo>
                <a:cubicBezTo>
                  <a:pt x="2208" y="12775"/>
                  <a:pt x="2262" y="12929"/>
                  <a:pt x="2391" y="13022"/>
                </a:cubicBezTo>
                <a:cubicBezTo>
                  <a:pt x="2690" y="13232"/>
                  <a:pt x="3363" y="13588"/>
                  <a:pt x="4478" y="13588"/>
                </a:cubicBezTo>
                <a:cubicBezTo>
                  <a:pt x="5259" y="13588"/>
                  <a:pt x="5920" y="13336"/>
                  <a:pt x="6439" y="12837"/>
                </a:cubicBezTo>
                <a:cubicBezTo>
                  <a:pt x="6887" y="12406"/>
                  <a:pt x="7131" y="11890"/>
                  <a:pt x="7259" y="11481"/>
                </a:cubicBezTo>
                <a:lnTo>
                  <a:pt x="7780" y="11481"/>
                </a:lnTo>
                <a:cubicBezTo>
                  <a:pt x="7744" y="11929"/>
                  <a:pt x="7649" y="12350"/>
                  <a:pt x="7492" y="12759"/>
                </a:cubicBezTo>
                <a:cubicBezTo>
                  <a:pt x="7408" y="12980"/>
                  <a:pt x="7341" y="13210"/>
                  <a:pt x="7296" y="13442"/>
                </a:cubicBezTo>
                <a:lnTo>
                  <a:pt x="7192" y="13442"/>
                </a:lnTo>
                <a:cubicBezTo>
                  <a:pt x="6660" y="13442"/>
                  <a:pt x="6231" y="13874"/>
                  <a:pt x="6231" y="14406"/>
                </a:cubicBezTo>
                <a:cubicBezTo>
                  <a:pt x="6231" y="14938"/>
                  <a:pt x="6660" y="15367"/>
                  <a:pt x="7192" y="15367"/>
                </a:cubicBezTo>
                <a:lnTo>
                  <a:pt x="7380" y="15367"/>
                </a:lnTo>
                <a:cubicBezTo>
                  <a:pt x="7705" y="16597"/>
                  <a:pt x="8453" y="17532"/>
                  <a:pt x="8685" y="17798"/>
                </a:cubicBezTo>
                <a:cubicBezTo>
                  <a:pt x="8755" y="17880"/>
                  <a:pt x="8856" y="17924"/>
                  <a:pt x="8963" y="17924"/>
                </a:cubicBezTo>
                <a:cubicBezTo>
                  <a:pt x="9066" y="17924"/>
                  <a:pt x="9167" y="17880"/>
                  <a:pt x="9237" y="17798"/>
                </a:cubicBezTo>
                <a:cubicBezTo>
                  <a:pt x="9355" y="17664"/>
                  <a:pt x="9582" y="17389"/>
                  <a:pt x="9820" y="17006"/>
                </a:cubicBezTo>
                <a:cubicBezTo>
                  <a:pt x="9896" y="16885"/>
                  <a:pt x="9859" y="16723"/>
                  <a:pt x="9736" y="16647"/>
                </a:cubicBezTo>
                <a:cubicBezTo>
                  <a:pt x="9693" y="16619"/>
                  <a:pt x="9645" y="16606"/>
                  <a:pt x="9598" y="16606"/>
                </a:cubicBezTo>
                <a:cubicBezTo>
                  <a:pt x="9511" y="16606"/>
                  <a:pt x="9425" y="16651"/>
                  <a:pt x="9374" y="16731"/>
                </a:cubicBezTo>
                <a:cubicBezTo>
                  <a:pt x="9220" y="16977"/>
                  <a:pt x="9069" y="17174"/>
                  <a:pt x="8963" y="17314"/>
                </a:cubicBezTo>
                <a:cubicBezTo>
                  <a:pt x="8691" y="16977"/>
                  <a:pt x="8187" y="16269"/>
                  <a:pt x="7921" y="15372"/>
                </a:cubicBezTo>
                <a:lnTo>
                  <a:pt x="9999" y="15372"/>
                </a:lnTo>
                <a:cubicBezTo>
                  <a:pt x="9960" y="15504"/>
                  <a:pt x="9910" y="15641"/>
                  <a:pt x="9859" y="15778"/>
                </a:cubicBezTo>
                <a:cubicBezTo>
                  <a:pt x="9806" y="15913"/>
                  <a:pt x="9873" y="16064"/>
                  <a:pt x="10005" y="16117"/>
                </a:cubicBezTo>
                <a:cubicBezTo>
                  <a:pt x="10037" y="16130"/>
                  <a:pt x="10069" y="16136"/>
                  <a:pt x="10102" y="16136"/>
                </a:cubicBezTo>
                <a:cubicBezTo>
                  <a:pt x="10207" y="16136"/>
                  <a:pt x="10305" y="16072"/>
                  <a:pt x="10344" y="15969"/>
                </a:cubicBezTo>
                <a:cubicBezTo>
                  <a:pt x="10422" y="15770"/>
                  <a:pt x="10489" y="15571"/>
                  <a:pt x="10540" y="15375"/>
                </a:cubicBezTo>
                <a:lnTo>
                  <a:pt x="10728" y="15375"/>
                </a:lnTo>
                <a:cubicBezTo>
                  <a:pt x="11260" y="15375"/>
                  <a:pt x="11688" y="14944"/>
                  <a:pt x="11688" y="14411"/>
                </a:cubicBezTo>
                <a:cubicBezTo>
                  <a:pt x="11688" y="13879"/>
                  <a:pt x="11260" y="13448"/>
                  <a:pt x="10728" y="13448"/>
                </a:cubicBezTo>
                <a:lnTo>
                  <a:pt x="10624" y="13448"/>
                </a:lnTo>
                <a:cubicBezTo>
                  <a:pt x="10579" y="13218"/>
                  <a:pt x="10517" y="12991"/>
                  <a:pt x="10428" y="12767"/>
                </a:cubicBezTo>
                <a:cubicBezTo>
                  <a:pt x="10271" y="12355"/>
                  <a:pt x="10176" y="11935"/>
                  <a:pt x="10139" y="11487"/>
                </a:cubicBezTo>
                <a:lnTo>
                  <a:pt x="10660" y="11487"/>
                </a:lnTo>
                <a:cubicBezTo>
                  <a:pt x="10789" y="11899"/>
                  <a:pt x="11030" y="12411"/>
                  <a:pt x="11478" y="12843"/>
                </a:cubicBezTo>
                <a:cubicBezTo>
                  <a:pt x="12002" y="13341"/>
                  <a:pt x="12661" y="13596"/>
                  <a:pt x="13439" y="13596"/>
                </a:cubicBezTo>
                <a:cubicBezTo>
                  <a:pt x="14560" y="13596"/>
                  <a:pt x="15229" y="13243"/>
                  <a:pt x="15526" y="13028"/>
                </a:cubicBezTo>
                <a:cubicBezTo>
                  <a:pt x="15658" y="12938"/>
                  <a:pt x="15714" y="12781"/>
                  <a:pt x="15666" y="12633"/>
                </a:cubicBezTo>
                <a:cubicBezTo>
                  <a:pt x="15622" y="12481"/>
                  <a:pt x="15484" y="12375"/>
                  <a:pt x="15325" y="12366"/>
                </a:cubicBezTo>
                <a:cubicBezTo>
                  <a:pt x="15218" y="12364"/>
                  <a:pt x="15117" y="12355"/>
                  <a:pt x="15017" y="12352"/>
                </a:cubicBezTo>
                <a:cubicBezTo>
                  <a:pt x="13549" y="12285"/>
                  <a:pt x="12638" y="12207"/>
                  <a:pt x="12274" y="11473"/>
                </a:cubicBezTo>
                <a:cubicBezTo>
                  <a:pt x="12717" y="11386"/>
                  <a:pt x="13053" y="10996"/>
                  <a:pt x="13053" y="10529"/>
                </a:cubicBezTo>
                <a:cubicBezTo>
                  <a:pt x="13053" y="10038"/>
                  <a:pt x="12680" y="9632"/>
                  <a:pt x="12204" y="9573"/>
                </a:cubicBezTo>
                <a:cubicBezTo>
                  <a:pt x="12333" y="9044"/>
                  <a:pt x="12562" y="8551"/>
                  <a:pt x="12848" y="8187"/>
                </a:cubicBezTo>
                <a:cubicBezTo>
                  <a:pt x="13257" y="7660"/>
                  <a:pt x="13767" y="7394"/>
                  <a:pt x="14358" y="7394"/>
                </a:cubicBezTo>
                <a:cubicBezTo>
                  <a:pt x="14868" y="7394"/>
                  <a:pt x="15073" y="7492"/>
                  <a:pt x="15148" y="7576"/>
                </a:cubicBezTo>
                <a:cubicBezTo>
                  <a:pt x="15288" y="7724"/>
                  <a:pt x="15215" y="8047"/>
                  <a:pt x="15215" y="8363"/>
                </a:cubicBezTo>
                <a:cubicBezTo>
                  <a:pt x="15215" y="9131"/>
                  <a:pt x="15776" y="9601"/>
                  <a:pt x="16470" y="9601"/>
                </a:cubicBezTo>
                <a:cubicBezTo>
                  <a:pt x="16829" y="9601"/>
                  <a:pt x="17188" y="9467"/>
                  <a:pt x="17451" y="9237"/>
                </a:cubicBezTo>
                <a:cubicBezTo>
                  <a:pt x="17664" y="9047"/>
                  <a:pt x="17916" y="8708"/>
                  <a:pt x="17916" y="8153"/>
                </a:cubicBezTo>
                <a:cubicBezTo>
                  <a:pt x="17927" y="7545"/>
                  <a:pt x="17549" y="6240"/>
                  <a:pt x="16120" y="5621"/>
                </a:cubicBezTo>
                <a:cubicBezTo>
                  <a:pt x="16086" y="5606"/>
                  <a:pt x="16050" y="5599"/>
                  <a:pt x="16015" y="5599"/>
                </a:cubicBezTo>
                <a:cubicBezTo>
                  <a:pt x="15913" y="5599"/>
                  <a:pt x="15817" y="5657"/>
                  <a:pt x="15773" y="5755"/>
                </a:cubicBezTo>
                <a:cubicBezTo>
                  <a:pt x="15717" y="5890"/>
                  <a:pt x="15776" y="6044"/>
                  <a:pt x="15910" y="6102"/>
                </a:cubicBezTo>
                <a:cubicBezTo>
                  <a:pt x="17090" y="6615"/>
                  <a:pt x="17401" y="7666"/>
                  <a:pt x="17401" y="8150"/>
                </a:cubicBezTo>
                <a:cubicBezTo>
                  <a:pt x="17401" y="8758"/>
                  <a:pt x="16938" y="9072"/>
                  <a:pt x="16479" y="9072"/>
                </a:cubicBezTo>
                <a:cubicBezTo>
                  <a:pt x="16064" y="9072"/>
                  <a:pt x="15750" y="8823"/>
                  <a:pt x="15750" y="8360"/>
                </a:cubicBezTo>
                <a:cubicBezTo>
                  <a:pt x="15750" y="8030"/>
                  <a:pt x="15863" y="7556"/>
                  <a:pt x="15540" y="7212"/>
                </a:cubicBezTo>
                <a:cubicBezTo>
                  <a:pt x="15316" y="6974"/>
                  <a:pt x="14946" y="6867"/>
                  <a:pt x="14369" y="6867"/>
                </a:cubicBezTo>
                <a:cubicBezTo>
                  <a:pt x="13616" y="6867"/>
                  <a:pt x="12949" y="7209"/>
                  <a:pt x="12442" y="7862"/>
                </a:cubicBezTo>
                <a:cubicBezTo>
                  <a:pt x="12086" y="8318"/>
                  <a:pt x="11820" y="8918"/>
                  <a:pt x="11674" y="9565"/>
                </a:cubicBezTo>
                <a:lnTo>
                  <a:pt x="11069" y="9565"/>
                </a:lnTo>
                <a:cubicBezTo>
                  <a:pt x="11268" y="7411"/>
                  <a:pt x="12218" y="5822"/>
                  <a:pt x="14386" y="5822"/>
                </a:cubicBezTo>
                <a:cubicBezTo>
                  <a:pt x="14560" y="5822"/>
                  <a:pt x="14728" y="5828"/>
                  <a:pt x="14890" y="5848"/>
                </a:cubicBezTo>
                <a:cubicBezTo>
                  <a:pt x="14899" y="5848"/>
                  <a:pt x="14908" y="5849"/>
                  <a:pt x="14916" y="5849"/>
                </a:cubicBezTo>
                <a:cubicBezTo>
                  <a:pt x="15049" y="5849"/>
                  <a:pt x="15163" y="5749"/>
                  <a:pt x="15182" y="5612"/>
                </a:cubicBezTo>
                <a:cubicBezTo>
                  <a:pt x="15196" y="5469"/>
                  <a:pt x="15092" y="5338"/>
                  <a:pt x="14946" y="5321"/>
                </a:cubicBezTo>
                <a:cubicBezTo>
                  <a:pt x="14767" y="5304"/>
                  <a:pt x="14580" y="5293"/>
                  <a:pt x="14386" y="5293"/>
                </a:cubicBezTo>
                <a:cubicBezTo>
                  <a:pt x="12142" y="5293"/>
                  <a:pt x="10784" y="6806"/>
                  <a:pt x="10540" y="9562"/>
                </a:cubicBezTo>
                <a:lnTo>
                  <a:pt x="10274" y="9562"/>
                </a:lnTo>
                <a:cubicBezTo>
                  <a:pt x="10344" y="9162"/>
                  <a:pt x="10436" y="8755"/>
                  <a:pt x="10531" y="8332"/>
                </a:cubicBezTo>
                <a:cubicBezTo>
                  <a:pt x="10770" y="7268"/>
                  <a:pt x="11010" y="6164"/>
                  <a:pt x="11010" y="4931"/>
                </a:cubicBezTo>
                <a:cubicBezTo>
                  <a:pt x="11010" y="2220"/>
                  <a:pt x="9649" y="561"/>
                  <a:pt x="9229" y="119"/>
                </a:cubicBezTo>
                <a:cubicBezTo>
                  <a:pt x="9159" y="43"/>
                  <a:pt x="9061" y="1"/>
                  <a:pt x="8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465" name="Google Shape;465;p43"/>
          <p:cNvGrpSpPr/>
          <p:nvPr/>
        </p:nvGrpSpPr>
        <p:grpSpPr>
          <a:xfrm>
            <a:off x="337275" y="702750"/>
            <a:ext cx="8471700" cy="664500"/>
            <a:chOff x="337275" y="702750"/>
            <a:chExt cx="8471700" cy="664500"/>
          </a:xfrm>
        </p:grpSpPr>
        <p:sp>
          <p:nvSpPr>
            <p:cNvPr id="466" name="Google Shape;466;p43"/>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3"/>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 name="Google Shape;468;p43"/>
          <p:cNvSpPr/>
          <p:nvPr/>
        </p:nvSpPr>
        <p:spPr>
          <a:xfrm>
            <a:off x="7558817" y="1365963"/>
            <a:ext cx="1247744"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2"/>
        <p:cNvGrpSpPr/>
        <p:nvPr/>
      </p:nvGrpSpPr>
      <p:grpSpPr>
        <a:xfrm>
          <a:off x="0" y="0"/>
          <a:ext cx="0" cy="0"/>
          <a:chOff x="0" y="0"/>
          <a:chExt cx="0" cy="0"/>
        </a:xfrm>
      </p:grpSpPr>
      <p:sp>
        <p:nvSpPr>
          <p:cNvPr id="473" name="Google Shape;473;p44"/>
          <p:cNvSpPr txBox="1">
            <a:spLocks noGrp="1"/>
          </p:cNvSpPr>
          <p:nvPr>
            <p:ph type="subTitle" idx="1"/>
          </p:nvPr>
        </p:nvSpPr>
        <p:spPr>
          <a:xfrm>
            <a:off x="713225" y="2419350"/>
            <a:ext cx="25680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Catholic</a:t>
            </a:r>
            <a:endParaRPr/>
          </a:p>
        </p:txBody>
      </p:sp>
      <p:sp>
        <p:nvSpPr>
          <p:cNvPr id="474" name="Google Shape;474;p44"/>
          <p:cNvSpPr txBox="1">
            <a:spLocks noGrp="1"/>
          </p:cNvSpPr>
          <p:nvPr>
            <p:ph type="subTitle" idx="5"/>
          </p:nvPr>
        </p:nvSpPr>
        <p:spPr>
          <a:xfrm>
            <a:off x="3288000" y="2419350"/>
            <a:ext cx="25680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Protestant</a:t>
            </a:r>
            <a:endParaRPr/>
          </a:p>
        </p:txBody>
      </p:sp>
      <p:sp>
        <p:nvSpPr>
          <p:cNvPr id="475" name="Google Shape;475;p44"/>
          <p:cNvSpPr txBox="1">
            <a:spLocks noGrp="1"/>
          </p:cNvSpPr>
          <p:nvPr>
            <p:ph type="subTitle" idx="6"/>
          </p:nvPr>
        </p:nvSpPr>
        <p:spPr>
          <a:xfrm>
            <a:off x="5862775" y="2419350"/>
            <a:ext cx="25680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Orthodox</a:t>
            </a:r>
            <a:endParaRPr/>
          </a:p>
        </p:txBody>
      </p:sp>
      <p:sp>
        <p:nvSpPr>
          <p:cNvPr id="476" name="Google Shape;476;p44"/>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Religion</a:t>
            </a:r>
            <a:endParaRPr/>
          </a:p>
        </p:txBody>
      </p:sp>
      <p:sp>
        <p:nvSpPr>
          <p:cNvPr id="477" name="Google Shape;477;p44"/>
          <p:cNvSpPr txBox="1">
            <a:spLocks noGrp="1"/>
          </p:cNvSpPr>
          <p:nvPr>
            <p:ph type="subTitle" idx="2"/>
          </p:nvPr>
        </p:nvSpPr>
        <p:spPr>
          <a:xfrm>
            <a:off x="713225" y="2959275"/>
            <a:ext cx="2568000" cy="81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a:t>
            </a:r>
            <a:r>
              <a:rPr lang="en" b="1"/>
              <a:t>the closest planet</a:t>
            </a:r>
            <a:r>
              <a:rPr lang="en"/>
              <a:t> to the Sun and the smallest in the Solar System</a:t>
            </a:r>
            <a:endParaRPr/>
          </a:p>
        </p:txBody>
      </p:sp>
      <p:sp>
        <p:nvSpPr>
          <p:cNvPr id="478" name="Google Shape;478;p44"/>
          <p:cNvSpPr txBox="1">
            <a:spLocks noGrp="1"/>
          </p:cNvSpPr>
          <p:nvPr>
            <p:ph type="subTitle" idx="3"/>
          </p:nvPr>
        </p:nvSpPr>
        <p:spPr>
          <a:xfrm>
            <a:off x="3281290" y="2959275"/>
            <a:ext cx="2568000" cy="81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a:t>
            </a:r>
            <a:r>
              <a:rPr lang="en" b="1"/>
              <a:t>has a beautiful name </a:t>
            </a:r>
            <a:r>
              <a:rPr lang="en"/>
              <a:t>and is the second planet from the Sun. It’s terribly hot</a:t>
            </a:r>
            <a:endParaRPr/>
          </a:p>
        </p:txBody>
      </p:sp>
      <p:sp>
        <p:nvSpPr>
          <p:cNvPr id="479" name="Google Shape;479;p44"/>
          <p:cNvSpPr txBox="1">
            <a:spLocks noGrp="1"/>
          </p:cNvSpPr>
          <p:nvPr>
            <p:ph type="subTitle" idx="4"/>
          </p:nvPr>
        </p:nvSpPr>
        <p:spPr>
          <a:xfrm>
            <a:off x="5849354" y="2959275"/>
            <a:ext cx="2568000" cy="81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t>
            </a:r>
            <a:r>
              <a:rPr lang="en" b="1"/>
              <a:t>a cold place</a:t>
            </a:r>
            <a:r>
              <a:rPr lang="en"/>
              <a:t>. It’s full of iron oxide dust</a:t>
            </a:r>
            <a:endParaRPr/>
          </a:p>
        </p:txBody>
      </p:sp>
      <p:sp>
        <p:nvSpPr>
          <p:cNvPr id="480" name="Google Shape;480;p44"/>
          <p:cNvSpPr/>
          <p:nvPr/>
        </p:nvSpPr>
        <p:spPr>
          <a:xfrm>
            <a:off x="8162600" y="2156950"/>
            <a:ext cx="376500" cy="3765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4"/>
          <p:cNvSpPr/>
          <p:nvPr/>
        </p:nvSpPr>
        <p:spPr>
          <a:xfrm>
            <a:off x="7792571" y="149020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4"/>
          <p:cNvSpPr/>
          <p:nvPr/>
        </p:nvSpPr>
        <p:spPr>
          <a:xfrm>
            <a:off x="808475" y="16540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4"/>
          <p:cNvSpPr/>
          <p:nvPr/>
        </p:nvSpPr>
        <p:spPr>
          <a:xfrm>
            <a:off x="3380225" y="16540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4"/>
          <p:cNvSpPr/>
          <p:nvPr/>
        </p:nvSpPr>
        <p:spPr>
          <a:xfrm>
            <a:off x="5951975" y="1654000"/>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44"/>
          <p:cNvGrpSpPr/>
          <p:nvPr/>
        </p:nvGrpSpPr>
        <p:grpSpPr>
          <a:xfrm>
            <a:off x="3494724" y="1747257"/>
            <a:ext cx="356311" cy="398785"/>
            <a:chOff x="2398144" y="2835983"/>
            <a:chExt cx="356311" cy="398785"/>
          </a:xfrm>
        </p:grpSpPr>
        <p:sp>
          <p:nvSpPr>
            <p:cNvPr id="486" name="Google Shape;486;p44"/>
            <p:cNvSpPr/>
            <p:nvPr/>
          </p:nvSpPr>
          <p:spPr>
            <a:xfrm>
              <a:off x="2398144" y="2835983"/>
              <a:ext cx="356311" cy="398785"/>
            </a:xfrm>
            <a:custGeom>
              <a:avLst/>
              <a:gdLst/>
              <a:ahLst/>
              <a:cxnLst/>
              <a:rect l="l" t="t" r="r" b="b"/>
              <a:pathLst>
                <a:path w="16023" h="17933" extrusionOk="0">
                  <a:moveTo>
                    <a:pt x="8013" y="0"/>
                  </a:moveTo>
                  <a:cubicBezTo>
                    <a:pt x="7958" y="0"/>
                    <a:pt x="7902" y="8"/>
                    <a:pt x="7848" y="23"/>
                  </a:cubicBezTo>
                  <a:lnTo>
                    <a:pt x="1884" y="1693"/>
                  </a:lnTo>
                  <a:cubicBezTo>
                    <a:pt x="1752" y="1732"/>
                    <a:pt x="1637" y="1813"/>
                    <a:pt x="1556" y="1923"/>
                  </a:cubicBezTo>
                  <a:lnTo>
                    <a:pt x="127" y="3884"/>
                  </a:lnTo>
                  <a:cubicBezTo>
                    <a:pt x="43" y="3996"/>
                    <a:pt x="1" y="4136"/>
                    <a:pt x="9" y="4279"/>
                  </a:cubicBezTo>
                  <a:cubicBezTo>
                    <a:pt x="54" y="5063"/>
                    <a:pt x="357" y="9153"/>
                    <a:pt x="2391" y="12798"/>
                  </a:cubicBezTo>
                  <a:cubicBezTo>
                    <a:pt x="2438" y="12884"/>
                    <a:pt x="2529" y="12932"/>
                    <a:pt x="2621" y="12932"/>
                  </a:cubicBezTo>
                  <a:cubicBezTo>
                    <a:pt x="2665" y="12932"/>
                    <a:pt x="2709" y="12921"/>
                    <a:pt x="2749" y="12899"/>
                  </a:cubicBezTo>
                  <a:cubicBezTo>
                    <a:pt x="2875" y="12829"/>
                    <a:pt x="2920" y="12669"/>
                    <a:pt x="2850" y="12543"/>
                  </a:cubicBezTo>
                  <a:cubicBezTo>
                    <a:pt x="875" y="9002"/>
                    <a:pt x="575" y="5018"/>
                    <a:pt x="536" y="4253"/>
                  </a:cubicBezTo>
                  <a:cubicBezTo>
                    <a:pt x="536" y="4234"/>
                    <a:pt x="539" y="4211"/>
                    <a:pt x="553" y="4197"/>
                  </a:cubicBezTo>
                  <a:lnTo>
                    <a:pt x="1982" y="2236"/>
                  </a:lnTo>
                  <a:cubicBezTo>
                    <a:pt x="1993" y="2222"/>
                    <a:pt x="2010" y="2208"/>
                    <a:pt x="2029" y="2206"/>
                  </a:cubicBezTo>
                  <a:lnTo>
                    <a:pt x="7991" y="536"/>
                  </a:lnTo>
                  <a:cubicBezTo>
                    <a:pt x="7998" y="533"/>
                    <a:pt x="8006" y="532"/>
                    <a:pt x="8014" y="532"/>
                  </a:cubicBezTo>
                  <a:cubicBezTo>
                    <a:pt x="8023" y="532"/>
                    <a:pt x="8031" y="533"/>
                    <a:pt x="8038" y="536"/>
                  </a:cubicBezTo>
                  <a:lnTo>
                    <a:pt x="14000" y="2206"/>
                  </a:lnTo>
                  <a:cubicBezTo>
                    <a:pt x="14016" y="2208"/>
                    <a:pt x="14036" y="2222"/>
                    <a:pt x="14047" y="2236"/>
                  </a:cubicBezTo>
                  <a:lnTo>
                    <a:pt x="15476" y="4197"/>
                  </a:lnTo>
                  <a:cubicBezTo>
                    <a:pt x="15484" y="4214"/>
                    <a:pt x="15493" y="4237"/>
                    <a:pt x="15493" y="4253"/>
                  </a:cubicBezTo>
                  <a:cubicBezTo>
                    <a:pt x="15468" y="4752"/>
                    <a:pt x="15286" y="7374"/>
                    <a:pt x="14249" y="10190"/>
                  </a:cubicBezTo>
                  <a:cubicBezTo>
                    <a:pt x="13669" y="11772"/>
                    <a:pt x="12916" y="13154"/>
                    <a:pt x="12011" y="14297"/>
                  </a:cubicBezTo>
                  <a:cubicBezTo>
                    <a:pt x="10913" y="15692"/>
                    <a:pt x="9579" y="16734"/>
                    <a:pt x="8047" y="17403"/>
                  </a:cubicBezTo>
                  <a:cubicBezTo>
                    <a:pt x="8037" y="17406"/>
                    <a:pt x="8026" y="17407"/>
                    <a:pt x="8016" y="17407"/>
                  </a:cubicBezTo>
                  <a:cubicBezTo>
                    <a:pt x="8005" y="17407"/>
                    <a:pt x="7995" y="17406"/>
                    <a:pt x="7985" y="17403"/>
                  </a:cubicBezTo>
                  <a:cubicBezTo>
                    <a:pt x="6167" y="16608"/>
                    <a:pt x="4635" y="15291"/>
                    <a:pt x="3424" y="13481"/>
                  </a:cubicBezTo>
                  <a:cubicBezTo>
                    <a:pt x="3375" y="13405"/>
                    <a:pt x="3291" y="13364"/>
                    <a:pt x="3206" y="13364"/>
                  </a:cubicBezTo>
                  <a:cubicBezTo>
                    <a:pt x="3156" y="13364"/>
                    <a:pt x="3105" y="13378"/>
                    <a:pt x="3060" y="13408"/>
                  </a:cubicBezTo>
                  <a:cubicBezTo>
                    <a:pt x="2942" y="13487"/>
                    <a:pt x="2906" y="13652"/>
                    <a:pt x="2987" y="13773"/>
                  </a:cubicBezTo>
                  <a:cubicBezTo>
                    <a:pt x="4251" y="15666"/>
                    <a:pt x="5862" y="17050"/>
                    <a:pt x="7772" y="17882"/>
                  </a:cubicBezTo>
                  <a:cubicBezTo>
                    <a:pt x="7848" y="17919"/>
                    <a:pt x="7929" y="17933"/>
                    <a:pt x="8013" y="17933"/>
                  </a:cubicBezTo>
                  <a:cubicBezTo>
                    <a:pt x="8097" y="17933"/>
                    <a:pt x="8178" y="17913"/>
                    <a:pt x="8254" y="17882"/>
                  </a:cubicBezTo>
                  <a:cubicBezTo>
                    <a:pt x="9865" y="17179"/>
                    <a:pt x="11265" y="16084"/>
                    <a:pt x="12422" y="14621"/>
                  </a:cubicBezTo>
                  <a:cubicBezTo>
                    <a:pt x="13361" y="13436"/>
                    <a:pt x="14137" y="12008"/>
                    <a:pt x="14739" y="10372"/>
                  </a:cubicBezTo>
                  <a:cubicBezTo>
                    <a:pt x="15773" y="7556"/>
                    <a:pt x="15975" y="4999"/>
                    <a:pt x="16014" y="4281"/>
                  </a:cubicBezTo>
                  <a:cubicBezTo>
                    <a:pt x="16022" y="4136"/>
                    <a:pt x="15977" y="3996"/>
                    <a:pt x="15899" y="3884"/>
                  </a:cubicBezTo>
                  <a:lnTo>
                    <a:pt x="14470" y="1923"/>
                  </a:lnTo>
                  <a:cubicBezTo>
                    <a:pt x="14389" y="1811"/>
                    <a:pt x="14274" y="1729"/>
                    <a:pt x="14140" y="1693"/>
                  </a:cubicBezTo>
                  <a:lnTo>
                    <a:pt x="8178" y="23"/>
                  </a:lnTo>
                  <a:cubicBezTo>
                    <a:pt x="8124" y="8"/>
                    <a:pt x="8068" y="0"/>
                    <a:pt x="8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4"/>
            <p:cNvSpPr/>
            <p:nvPr/>
          </p:nvSpPr>
          <p:spPr>
            <a:xfrm>
              <a:off x="2422205" y="2860044"/>
              <a:ext cx="308456" cy="349751"/>
            </a:xfrm>
            <a:custGeom>
              <a:avLst/>
              <a:gdLst/>
              <a:ahLst/>
              <a:cxnLst/>
              <a:rect l="l" t="t" r="r" b="b"/>
              <a:pathLst>
                <a:path w="13871" h="15728" extrusionOk="0">
                  <a:moveTo>
                    <a:pt x="3916" y="5257"/>
                  </a:moveTo>
                  <a:cubicBezTo>
                    <a:pt x="4171" y="5257"/>
                    <a:pt x="5296" y="5335"/>
                    <a:pt x="5813" y="6712"/>
                  </a:cubicBezTo>
                  <a:cubicBezTo>
                    <a:pt x="5881" y="6965"/>
                    <a:pt x="5953" y="7262"/>
                    <a:pt x="5998" y="7598"/>
                  </a:cubicBezTo>
                  <a:lnTo>
                    <a:pt x="5654" y="7598"/>
                  </a:lnTo>
                  <a:lnTo>
                    <a:pt x="5654" y="7600"/>
                  </a:lnTo>
                  <a:cubicBezTo>
                    <a:pt x="5556" y="7326"/>
                    <a:pt x="5387" y="7105"/>
                    <a:pt x="5152" y="6939"/>
                  </a:cubicBezTo>
                  <a:cubicBezTo>
                    <a:pt x="4834" y="6721"/>
                    <a:pt x="4413" y="6617"/>
                    <a:pt x="3863" y="6617"/>
                  </a:cubicBezTo>
                  <a:cubicBezTo>
                    <a:pt x="3856" y="6617"/>
                    <a:pt x="3848" y="6617"/>
                    <a:pt x="3841" y="6617"/>
                  </a:cubicBezTo>
                  <a:cubicBezTo>
                    <a:pt x="3418" y="6617"/>
                    <a:pt x="3076" y="6312"/>
                    <a:pt x="3076" y="5939"/>
                  </a:cubicBezTo>
                  <a:cubicBezTo>
                    <a:pt x="3076" y="5564"/>
                    <a:pt x="3418" y="5259"/>
                    <a:pt x="3841" y="5259"/>
                  </a:cubicBezTo>
                  <a:lnTo>
                    <a:pt x="3863" y="5259"/>
                  </a:lnTo>
                  <a:cubicBezTo>
                    <a:pt x="3865" y="5259"/>
                    <a:pt x="3883" y="5257"/>
                    <a:pt x="3916" y="5257"/>
                  </a:cubicBezTo>
                  <a:close/>
                  <a:moveTo>
                    <a:pt x="9944" y="5263"/>
                  </a:moveTo>
                  <a:cubicBezTo>
                    <a:pt x="9976" y="5263"/>
                    <a:pt x="9996" y="5264"/>
                    <a:pt x="10001" y="5264"/>
                  </a:cubicBezTo>
                  <a:lnTo>
                    <a:pt x="10024" y="5264"/>
                  </a:lnTo>
                  <a:cubicBezTo>
                    <a:pt x="10447" y="5264"/>
                    <a:pt x="10789" y="5569"/>
                    <a:pt x="10789" y="5945"/>
                  </a:cubicBezTo>
                  <a:cubicBezTo>
                    <a:pt x="10789" y="6320"/>
                    <a:pt x="10447" y="6626"/>
                    <a:pt x="10027" y="6626"/>
                  </a:cubicBezTo>
                  <a:lnTo>
                    <a:pt x="9985" y="6626"/>
                  </a:lnTo>
                  <a:cubicBezTo>
                    <a:pt x="8850" y="6626"/>
                    <a:pt x="8391" y="7119"/>
                    <a:pt x="8211" y="7600"/>
                  </a:cubicBezTo>
                  <a:lnTo>
                    <a:pt x="7867" y="7600"/>
                  </a:lnTo>
                  <a:cubicBezTo>
                    <a:pt x="7914" y="7270"/>
                    <a:pt x="7984" y="6979"/>
                    <a:pt x="8049" y="6729"/>
                  </a:cubicBezTo>
                  <a:cubicBezTo>
                    <a:pt x="8558" y="5345"/>
                    <a:pt x="9676" y="5263"/>
                    <a:pt x="9944" y="5263"/>
                  </a:cubicBezTo>
                  <a:close/>
                  <a:moveTo>
                    <a:pt x="8561" y="8127"/>
                  </a:moveTo>
                  <a:cubicBezTo>
                    <a:pt x="8617" y="8127"/>
                    <a:pt x="8668" y="8172"/>
                    <a:pt x="8668" y="8231"/>
                  </a:cubicBezTo>
                  <a:lnTo>
                    <a:pt x="8668" y="8617"/>
                  </a:lnTo>
                  <a:cubicBezTo>
                    <a:pt x="8668" y="8673"/>
                    <a:pt x="8623" y="8721"/>
                    <a:pt x="8561" y="8721"/>
                  </a:cubicBezTo>
                  <a:lnTo>
                    <a:pt x="5306" y="8721"/>
                  </a:lnTo>
                  <a:cubicBezTo>
                    <a:pt x="5250" y="8721"/>
                    <a:pt x="5200" y="8676"/>
                    <a:pt x="5200" y="8617"/>
                  </a:cubicBezTo>
                  <a:lnTo>
                    <a:pt x="5200" y="8231"/>
                  </a:lnTo>
                  <a:cubicBezTo>
                    <a:pt x="5200" y="8175"/>
                    <a:pt x="5247" y="8127"/>
                    <a:pt x="5306" y="8127"/>
                  </a:cubicBezTo>
                  <a:close/>
                  <a:moveTo>
                    <a:pt x="8234" y="9248"/>
                  </a:moveTo>
                  <a:cubicBezTo>
                    <a:pt x="8295" y="9517"/>
                    <a:pt x="8405" y="9713"/>
                    <a:pt x="8561" y="9842"/>
                  </a:cubicBezTo>
                  <a:cubicBezTo>
                    <a:pt x="8713" y="9968"/>
                    <a:pt x="8878" y="10007"/>
                    <a:pt x="9010" y="10035"/>
                  </a:cubicBezTo>
                  <a:cubicBezTo>
                    <a:pt x="9200" y="10077"/>
                    <a:pt x="9223" y="10085"/>
                    <a:pt x="9245" y="10298"/>
                  </a:cubicBezTo>
                  <a:cubicBezTo>
                    <a:pt x="9262" y="10486"/>
                    <a:pt x="9066" y="10693"/>
                    <a:pt x="8828" y="10741"/>
                  </a:cubicBezTo>
                  <a:cubicBezTo>
                    <a:pt x="8792" y="10748"/>
                    <a:pt x="8757" y="10752"/>
                    <a:pt x="8723" y="10752"/>
                  </a:cubicBezTo>
                  <a:cubicBezTo>
                    <a:pt x="8316" y="10752"/>
                    <a:pt x="8034" y="10255"/>
                    <a:pt x="7962" y="9872"/>
                  </a:cubicBezTo>
                  <a:cubicBezTo>
                    <a:pt x="7926" y="9657"/>
                    <a:pt x="7892" y="9447"/>
                    <a:pt x="7870" y="9248"/>
                  </a:cubicBezTo>
                  <a:close/>
                  <a:moveTo>
                    <a:pt x="5998" y="9248"/>
                  </a:moveTo>
                  <a:cubicBezTo>
                    <a:pt x="5976" y="9449"/>
                    <a:pt x="5942" y="9660"/>
                    <a:pt x="5906" y="9875"/>
                  </a:cubicBezTo>
                  <a:cubicBezTo>
                    <a:pt x="5833" y="10256"/>
                    <a:pt x="5552" y="10754"/>
                    <a:pt x="5143" y="10754"/>
                  </a:cubicBezTo>
                  <a:cubicBezTo>
                    <a:pt x="5110" y="10754"/>
                    <a:pt x="5075" y="10751"/>
                    <a:pt x="5040" y="10744"/>
                  </a:cubicBezTo>
                  <a:cubicBezTo>
                    <a:pt x="4802" y="10693"/>
                    <a:pt x="4606" y="10486"/>
                    <a:pt x="4623" y="10298"/>
                  </a:cubicBezTo>
                  <a:cubicBezTo>
                    <a:pt x="4645" y="10080"/>
                    <a:pt x="4667" y="10077"/>
                    <a:pt x="4858" y="10035"/>
                  </a:cubicBezTo>
                  <a:cubicBezTo>
                    <a:pt x="5088" y="9982"/>
                    <a:pt x="5477" y="9895"/>
                    <a:pt x="5634" y="9248"/>
                  </a:cubicBezTo>
                  <a:close/>
                  <a:moveTo>
                    <a:pt x="7334" y="9248"/>
                  </a:moveTo>
                  <a:cubicBezTo>
                    <a:pt x="7357" y="9477"/>
                    <a:pt x="7396" y="9724"/>
                    <a:pt x="7441" y="9973"/>
                  </a:cubicBezTo>
                  <a:cubicBezTo>
                    <a:pt x="7575" y="10676"/>
                    <a:pt x="7475" y="11430"/>
                    <a:pt x="6931" y="11901"/>
                  </a:cubicBezTo>
                  <a:cubicBezTo>
                    <a:pt x="6402" y="11444"/>
                    <a:pt x="6304" y="10744"/>
                    <a:pt x="6404" y="10057"/>
                  </a:cubicBezTo>
                  <a:cubicBezTo>
                    <a:pt x="6418" y="9954"/>
                    <a:pt x="6480" y="9671"/>
                    <a:pt x="6528" y="9248"/>
                  </a:cubicBezTo>
                  <a:close/>
                  <a:moveTo>
                    <a:pt x="6671" y="608"/>
                  </a:moveTo>
                  <a:lnTo>
                    <a:pt x="6671" y="1698"/>
                  </a:lnTo>
                  <a:cubicBezTo>
                    <a:pt x="6648" y="1715"/>
                    <a:pt x="6628" y="1732"/>
                    <a:pt x="6612" y="1757"/>
                  </a:cubicBezTo>
                  <a:cubicBezTo>
                    <a:pt x="6211" y="2283"/>
                    <a:pt x="5289" y="3606"/>
                    <a:pt x="5359" y="4558"/>
                  </a:cubicBezTo>
                  <a:cubicBezTo>
                    <a:pt x="5379" y="4824"/>
                    <a:pt x="5410" y="5065"/>
                    <a:pt x="5452" y="5295"/>
                  </a:cubicBezTo>
                  <a:cubicBezTo>
                    <a:pt x="5228" y="5107"/>
                    <a:pt x="5001" y="4990"/>
                    <a:pt x="4805" y="4911"/>
                  </a:cubicBezTo>
                  <a:cubicBezTo>
                    <a:pt x="4415" y="4755"/>
                    <a:pt x="4071" y="4736"/>
                    <a:pt x="3912" y="4736"/>
                  </a:cubicBezTo>
                  <a:cubicBezTo>
                    <a:pt x="3875" y="4736"/>
                    <a:pt x="3848" y="4737"/>
                    <a:pt x="3833" y="4737"/>
                  </a:cubicBezTo>
                  <a:cubicBezTo>
                    <a:pt x="3124" y="4740"/>
                    <a:pt x="2550" y="5278"/>
                    <a:pt x="2550" y="5942"/>
                  </a:cubicBezTo>
                  <a:cubicBezTo>
                    <a:pt x="2550" y="6606"/>
                    <a:pt x="3127" y="7147"/>
                    <a:pt x="3847" y="7147"/>
                  </a:cubicBezTo>
                  <a:lnTo>
                    <a:pt x="3883" y="7147"/>
                  </a:lnTo>
                  <a:cubicBezTo>
                    <a:pt x="4634" y="7147"/>
                    <a:pt x="4953" y="7379"/>
                    <a:pt x="5096" y="7640"/>
                  </a:cubicBezTo>
                  <a:cubicBezTo>
                    <a:pt x="4850" y="7727"/>
                    <a:pt x="4676" y="7959"/>
                    <a:pt x="4676" y="8231"/>
                  </a:cubicBezTo>
                  <a:lnTo>
                    <a:pt x="4676" y="8617"/>
                  </a:lnTo>
                  <a:cubicBezTo>
                    <a:pt x="4676" y="8895"/>
                    <a:pt x="4855" y="9127"/>
                    <a:pt x="5102" y="9211"/>
                  </a:cubicBezTo>
                  <a:cubicBezTo>
                    <a:pt x="5026" y="9458"/>
                    <a:pt x="4917" y="9480"/>
                    <a:pt x="4743" y="9519"/>
                  </a:cubicBezTo>
                  <a:cubicBezTo>
                    <a:pt x="4522" y="9570"/>
                    <a:pt x="4158" y="9651"/>
                    <a:pt x="4102" y="10248"/>
                  </a:cubicBezTo>
                  <a:cubicBezTo>
                    <a:pt x="4060" y="10704"/>
                    <a:pt x="4435" y="11155"/>
                    <a:pt x="4939" y="11256"/>
                  </a:cubicBezTo>
                  <a:cubicBezTo>
                    <a:pt x="5009" y="11271"/>
                    <a:pt x="5079" y="11278"/>
                    <a:pt x="5150" y="11278"/>
                  </a:cubicBezTo>
                  <a:cubicBezTo>
                    <a:pt x="5406" y="11278"/>
                    <a:pt x="5664" y="11182"/>
                    <a:pt x="5883" y="10982"/>
                  </a:cubicBezTo>
                  <a:cubicBezTo>
                    <a:pt x="5981" y="11578"/>
                    <a:pt x="6284" y="12063"/>
                    <a:pt x="6671" y="12368"/>
                  </a:cubicBezTo>
                  <a:lnTo>
                    <a:pt x="6671" y="15038"/>
                  </a:lnTo>
                  <a:cubicBezTo>
                    <a:pt x="4513" y="13876"/>
                    <a:pt x="2861" y="11831"/>
                    <a:pt x="1762" y="8945"/>
                  </a:cubicBezTo>
                  <a:cubicBezTo>
                    <a:pt x="869" y="6603"/>
                    <a:pt x="605" y="4387"/>
                    <a:pt x="530" y="3449"/>
                  </a:cubicBezTo>
                  <a:lnTo>
                    <a:pt x="1555" y="2040"/>
                  </a:lnTo>
                  <a:lnTo>
                    <a:pt x="6671" y="608"/>
                  </a:lnTo>
                  <a:close/>
                  <a:moveTo>
                    <a:pt x="6937" y="0"/>
                  </a:moveTo>
                  <a:cubicBezTo>
                    <a:pt x="6925" y="0"/>
                    <a:pt x="6911" y="0"/>
                    <a:pt x="6903" y="3"/>
                  </a:cubicBezTo>
                  <a:lnTo>
                    <a:pt x="6897" y="3"/>
                  </a:lnTo>
                  <a:cubicBezTo>
                    <a:pt x="6889" y="3"/>
                    <a:pt x="6878" y="6"/>
                    <a:pt x="6867" y="9"/>
                  </a:cubicBezTo>
                  <a:lnTo>
                    <a:pt x="6858" y="9"/>
                  </a:lnTo>
                  <a:lnTo>
                    <a:pt x="1328" y="1558"/>
                  </a:lnTo>
                  <a:cubicBezTo>
                    <a:pt x="1272" y="1575"/>
                    <a:pt x="1222" y="1605"/>
                    <a:pt x="1188" y="1656"/>
                  </a:cubicBezTo>
                  <a:lnTo>
                    <a:pt x="54" y="3213"/>
                  </a:lnTo>
                  <a:cubicBezTo>
                    <a:pt x="17" y="3264"/>
                    <a:pt x="0" y="3326"/>
                    <a:pt x="3" y="3390"/>
                  </a:cubicBezTo>
                  <a:cubicBezTo>
                    <a:pt x="70" y="4286"/>
                    <a:pt x="325" y="6640"/>
                    <a:pt x="1275" y="9130"/>
                  </a:cubicBezTo>
                  <a:cubicBezTo>
                    <a:pt x="1818" y="10550"/>
                    <a:pt x="2499" y="11797"/>
                    <a:pt x="3312" y="12834"/>
                  </a:cubicBezTo>
                  <a:cubicBezTo>
                    <a:pt x="4301" y="14094"/>
                    <a:pt x="5480" y="15061"/>
                    <a:pt x="6825" y="15705"/>
                  </a:cubicBezTo>
                  <a:cubicBezTo>
                    <a:pt x="6861" y="15722"/>
                    <a:pt x="6897" y="15727"/>
                    <a:pt x="6937" y="15727"/>
                  </a:cubicBezTo>
                  <a:cubicBezTo>
                    <a:pt x="6976" y="15727"/>
                    <a:pt x="7015" y="15722"/>
                    <a:pt x="7049" y="15705"/>
                  </a:cubicBezTo>
                  <a:cubicBezTo>
                    <a:pt x="9419" y="14570"/>
                    <a:pt x="11240" y="12478"/>
                    <a:pt x="12458" y="9489"/>
                  </a:cubicBezTo>
                  <a:cubicBezTo>
                    <a:pt x="12514" y="9354"/>
                    <a:pt x="12450" y="9200"/>
                    <a:pt x="12315" y="9144"/>
                  </a:cubicBezTo>
                  <a:cubicBezTo>
                    <a:pt x="12284" y="9131"/>
                    <a:pt x="12251" y="9124"/>
                    <a:pt x="12218" y="9124"/>
                  </a:cubicBezTo>
                  <a:cubicBezTo>
                    <a:pt x="12115" y="9124"/>
                    <a:pt x="12016" y="9188"/>
                    <a:pt x="11974" y="9290"/>
                  </a:cubicBezTo>
                  <a:cubicBezTo>
                    <a:pt x="10873" y="11993"/>
                    <a:pt x="9265" y="13920"/>
                    <a:pt x="7200" y="15035"/>
                  </a:cubicBezTo>
                  <a:lnTo>
                    <a:pt x="7200" y="12363"/>
                  </a:lnTo>
                  <a:cubicBezTo>
                    <a:pt x="7584" y="12066"/>
                    <a:pt x="7886" y="11581"/>
                    <a:pt x="7987" y="10979"/>
                  </a:cubicBezTo>
                  <a:cubicBezTo>
                    <a:pt x="8208" y="11183"/>
                    <a:pt x="8466" y="11280"/>
                    <a:pt x="8727" y="11280"/>
                  </a:cubicBezTo>
                  <a:cubicBezTo>
                    <a:pt x="8796" y="11280"/>
                    <a:pt x="8865" y="11273"/>
                    <a:pt x="8934" y="11259"/>
                  </a:cubicBezTo>
                  <a:cubicBezTo>
                    <a:pt x="9438" y="11158"/>
                    <a:pt x="9811" y="10707"/>
                    <a:pt x="9769" y="10251"/>
                  </a:cubicBezTo>
                  <a:cubicBezTo>
                    <a:pt x="9713" y="9654"/>
                    <a:pt x="9346" y="9573"/>
                    <a:pt x="9130" y="9522"/>
                  </a:cubicBezTo>
                  <a:cubicBezTo>
                    <a:pt x="8951" y="9486"/>
                    <a:pt x="8844" y="9461"/>
                    <a:pt x="8769" y="9211"/>
                  </a:cubicBezTo>
                  <a:cubicBezTo>
                    <a:pt x="9018" y="9127"/>
                    <a:pt x="9195" y="8892"/>
                    <a:pt x="9195" y="8617"/>
                  </a:cubicBezTo>
                  <a:lnTo>
                    <a:pt x="9195" y="8231"/>
                  </a:lnTo>
                  <a:cubicBezTo>
                    <a:pt x="9195" y="7959"/>
                    <a:pt x="9021" y="7724"/>
                    <a:pt x="8774" y="7640"/>
                  </a:cubicBezTo>
                  <a:cubicBezTo>
                    <a:pt x="8920" y="7384"/>
                    <a:pt x="9237" y="7149"/>
                    <a:pt x="9990" y="7149"/>
                  </a:cubicBezTo>
                  <a:cubicBezTo>
                    <a:pt x="10003" y="7149"/>
                    <a:pt x="10016" y="7149"/>
                    <a:pt x="10029" y="7149"/>
                  </a:cubicBezTo>
                  <a:cubicBezTo>
                    <a:pt x="10741" y="7149"/>
                    <a:pt x="11321" y="6609"/>
                    <a:pt x="11321" y="5945"/>
                  </a:cubicBezTo>
                  <a:cubicBezTo>
                    <a:pt x="11321" y="5284"/>
                    <a:pt x="10747" y="4746"/>
                    <a:pt x="10041" y="4740"/>
                  </a:cubicBezTo>
                  <a:cubicBezTo>
                    <a:pt x="10005" y="4738"/>
                    <a:pt x="9968" y="4737"/>
                    <a:pt x="9931" y="4737"/>
                  </a:cubicBezTo>
                  <a:cubicBezTo>
                    <a:pt x="9438" y="4737"/>
                    <a:pt x="8864" y="4928"/>
                    <a:pt x="8419" y="5298"/>
                  </a:cubicBezTo>
                  <a:cubicBezTo>
                    <a:pt x="8461" y="5068"/>
                    <a:pt x="8494" y="4824"/>
                    <a:pt x="8514" y="4558"/>
                  </a:cubicBezTo>
                  <a:cubicBezTo>
                    <a:pt x="8536" y="4222"/>
                    <a:pt x="8444" y="3807"/>
                    <a:pt x="8228" y="3337"/>
                  </a:cubicBezTo>
                  <a:cubicBezTo>
                    <a:pt x="8185" y="3238"/>
                    <a:pt x="8089" y="3180"/>
                    <a:pt x="7990" y="3180"/>
                  </a:cubicBezTo>
                  <a:cubicBezTo>
                    <a:pt x="7954" y="3180"/>
                    <a:pt x="7918" y="3187"/>
                    <a:pt x="7884" y="3202"/>
                  </a:cubicBezTo>
                  <a:cubicBezTo>
                    <a:pt x="7749" y="3261"/>
                    <a:pt x="7690" y="3415"/>
                    <a:pt x="7749" y="3550"/>
                  </a:cubicBezTo>
                  <a:cubicBezTo>
                    <a:pt x="7928" y="3945"/>
                    <a:pt x="8010" y="4270"/>
                    <a:pt x="7987" y="4519"/>
                  </a:cubicBezTo>
                  <a:cubicBezTo>
                    <a:pt x="7900" y="5740"/>
                    <a:pt x="7491" y="6446"/>
                    <a:pt x="7343" y="7600"/>
                  </a:cubicBezTo>
                  <a:lnTo>
                    <a:pt x="6533" y="7600"/>
                  </a:lnTo>
                  <a:cubicBezTo>
                    <a:pt x="6388" y="6446"/>
                    <a:pt x="5979" y="5740"/>
                    <a:pt x="5889" y="4519"/>
                  </a:cubicBezTo>
                  <a:cubicBezTo>
                    <a:pt x="5861" y="4121"/>
                    <a:pt x="6124" y="3309"/>
                    <a:pt x="6939" y="2205"/>
                  </a:cubicBezTo>
                  <a:cubicBezTo>
                    <a:pt x="7021" y="2314"/>
                    <a:pt x="7119" y="2454"/>
                    <a:pt x="7225" y="2611"/>
                  </a:cubicBezTo>
                  <a:cubicBezTo>
                    <a:pt x="7274" y="2688"/>
                    <a:pt x="7356" y="2729"/>
                    <a:pt x="7441" y="2729"/>
                  </a:cubicBezTo>
                  <a:cubicBezTo>
                    <a:pt x="7491" y="2729"/>
                    <a:pt x="7543" y="2714"/>
                    <a:pt x="7589" y="2684"/>
                  </a:cubicBezTo>
                  <a:cubicBezTo>
                    <a:pt x="7710" y="2603"/>
                    <a:pt x="7743" y="2443"/>
                    <a:pt x="7662" y="2320"/>
                  </a:cubicBezTo>
                  <a:cubicBezTo>
                    <a:pt x="7500" y="2079"/>
                    <a:pt x="7357" y="1880"/>
                    <a:pt x="7259" y="1754"/>
                  </a:cubicBezTo>
                  <a:cubicBezTo>
                    <a:pt x="7242" y="1732"/>
                    <a:pt x="7225" y="1712"/>
                    <a:pt x="7203" y="1692"/>
                  </a:cubicBezTo>
                  <a:lnTo>
                    <a:pt x="7203" y="600"/>
                  </a:lnTo>
                  <a:lnTo>
                    <a:pt x="12318" y="2034"/>
                  </a:lnTo>
                  <a:lnTo>
                    <a:pt x="13346" y="3440"/>
                  </a:lnTo>
                  <a:cubicBezTo>
                    <a:pt x="13279" y="4250"/>
                    <a:pt x="13061" y="6155"/>
                    <a:pt x="12360" y="8248"/>
                  </a:cubicBezTo>
                  <a:cubicBezTo>
                    <a:pt x="12304" y="8390"/>
                    <a:pt x="12380" y="8539"/>
                    <a:pt x="12514" y="8587"/>
                  </a:cubicBezTo>
                  <a:cubicBezTo>
                    <a:pt x="12541" y="8595"/>
                    <a:pt x="12569" y="8600"/>
                    <a:pt x="12596" y="8600"/>
                  </a:cubicBezTo>
                  <a:cubicBezTo>
                    <a:pt x="12707" y="8600"/>
                    <a:pt x="12812" y="8529"/>
                    <a:pt x="12848" y="8421"/>
                  </a:cubicBezTo>
                  <a:cubicBezTo>
                    <a:pt x="13598" y="6183"/>
                    <a:pt x="13811" y="4155"/>
                    <a:pt x="13867" y="3390"/>
                  </a:cubicBezTo>
                  <a:cubicBezTo>
                    <a:pt x="13870" y="3326"/>
                    <a:pt x="13853" y="3267"/>
                    <a:pt x="13817" y="3213"/>
                  </a:cubicBezTo>
                  <a:lnTo>
                    <a:pt x="12682" y="1656"/>
                  </a:lnTo>
                  <a:cubicBezTo>
                    <a:pt x="12649" y="1605"/>
                    <a:pt x="12598" y="1572"/>
                    <a:pt x="12542" y="1558"/>
                  </a:cubicBezTo>
                  <a:lnTo>
                    <a:pt x="7015" y="9"/>
                  </a:lnTo>
                  <a:lnTo>
                    <a:pt x="7007" y="9"/>
                  </a:lnTo>
                  <a:cubicBezTo>
                    <a:pt x="6995" y="6"/>
                    <a:pt x="6987" y="6"/>
                    <a:pt x="6976" y="3"/>
                  </a:cubicBezTo>
                  <a:lnTo>
                    <a:pt x="6973" y="3"/>
                  </a:lnTo>
                  <a:cubicBezTo>
                    <a:pt x="6962" y="3"/>
                    <a:pt x="6951" y="0"/>
                    <a:pt x="6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44"/>
          <p:cNvGrpSpPr/>
          <p:nvPr/>
        </p:nvGrpSpPr>
        <p:grpSpPr>
          <a:xfrm>
            <a:off x="901295" y="1747356"/>
            <a:ext cx="399652" cy="398585"/>
            <a:chOff x="3328561" y="3458833"/>
            <a:chExt cx="399652" cy="398585"/>
          </a:xfrm>
        </p:grpSpPr>
        <p:sp>
          <p:nvSpPr>
            <p:cNvPr id="489" name="Google Shape;489;p44"/>
            <p:cNvSpPr/>
            <p:nvPr/>
          </p:nvSpPr>
          <p:spPr>
            <a:xfrm>
              <a:off x="3542530" y="3458833"/>
              <a:ext cx="185683" cy="79499"/>
            </a:xfrm>
            <a:custGeom>
              <a:avLst/>
              <a:gdLst/>
              <a:ahLst/>
              <a:cxnLst/>
              <a:rect l="l" t="t" r="r" b="b"/>
              <a:pathLst>
                <a:path w="8350" h="3575" extrusionOk="0">
                  <a:moveTo>
                    <a:pt x="3702" y="0"/>
                  </a:moveTo>
                  <a:cubicBezTo>
                    <a:pt x="2996" y="0"/>
                    <a:pt x="2402" y="521"/>
                    <a:pt x="2298" y="1202"/>
                  </a:cubicBezTo>
                  <a:cubicBezTo>
                    <a:pt x="1923" y="1258"/>
                    <a:pt x="1589" y="1488"/>
                    <a:pt x="1413" y="1827"/>
                  </a:cubicBezTo>
                  <a:cubicBezTo>
                    <a:pt x="1264" y="1835"/>
                    <a:pt x="1124" y="1891"/>
                    <a:pt x="1015" y="1992"/>
                  </a:cubicBezTo>
                  <a:cubicBezTo>
                    <a:pt x="949" y="1975"/>
                    <a:pt x="876" y="1966"/>
                    <a:pt x="805" y="1966"/>
                  </a:cubicBezTo>
                  <a:cubicBezTo>
                    <a:pt x="795" y="1966"/>
                    <a:pt x="784" y="1967"/>
                    <a:pt x="774" y="1967"/>
                  </a:cubicBezTo>
                  <a:cubicBezTo>
                    <a:pt x="365" y="1989"/>
                    <a:pt x="29" y="2326"/>
                    <a:pt x="12" y="2735"/>
                  </a:cubicBezTo>
                  <a:cubicBezTo>
                    <a:pt x="1" y="2956"/>
                    <a:pt x="82" y="3166"/>
                    <a:pt x="236" y="3326"/>
                  </a:cubicBezTo>
                  <a:cubicBezTo>
                    <a:pt x="396" y="3485"/>
                    <a:pt x="603" y="3572"/>
                    <a:pt x="825" y="3572"/>
                  </a:cubicBezTo>
                  <a:lnTo>
                    <a:pt x="6080" y="3572"/>
                  </a:lnTo>
                  <a:cubicBezTo>
                    <a:pt x="6223" y="3572"/>
                    <a:pt x="6343" y="3455"/>
                    <a:pt x="6343" y="3309"/>
                  </a:cubicBezTo>
                  <a:cubicBezTo>
                    <a:pt x="6343" y="3166"/>
                    <a:pt x="6223" y="3048"/>
                    <a:pt x="6080" y="3048"/>
                  </a:cubicBezTo>
                  <a:lnTo>
                    <a:pt x="825" y="3048"/>
                  </a:lnTo>
                  <a:cubicBezTo>
                    <a:pt x="746" y="3048"/>
                    <a:pt x="676" y="3015"/>
                    <a:pt x="623" y="2964"/>
                  </a:cubicBezTo>
                  <a:cubicBezTo>
                    <a:pt x="572" y="2908"/>
                    <a:pt x="544" y="2838"/>
                    <a:pt x="547" y="2760"/>
                  </a:cubicBezTo>
                  <a:cubicBezTo>
                    <a:pt x="553" y="2620"/>
                    <a:pt x="671" y="2502"/>
                    <a:pt x="811" y="2494"/>
                  </a:cubicBezTo>
                  <a:cubicBezTo>
                    <a:pt x="817" y="2493"/>
                    <a:pt x="824" y="2493"/>
                    <a:pt x="830" y="2493"/>
                  </a:cubicBezTo>
                  <a:cubicBezTo>
                    <a:pt x="864" y="2493"/>
                    <a:pt x="895" y="2500"/>
                    <a:pt x="928" y="2516"/>
                  </a:cubicBezTo>
                  <a:cubicBezTo>
                    <a:pt x="976" y="2535"/>
                    <a:pt x="1025" y="2544"/>
                    <a:pt x="1074" y="2544"/>
                  </a:cubicBezTo>
                  <a:cubicBezTo>
                    <a:pt x="1191" y="2544"/>
                    <a:pt x="1302" y="2491"/>
                    <a:pt x="1371" y="2390"/>
                  </a:cubicBezTo>
                  <a:cubicBezTo>
                    <a:pt x="1383" y="2370"/>
                    <a:pt x="1407" y="2353"/>
                    <a:pt x="1445" y="2353"/>
                  </a:cubicBezTo>
                  <a:cubicBezTo>
                    <a:pt x="1450" y="2353"/>
                    <a:pt x="1455" y="2353"/>
                    <a:pt x="1461" y="2354"/>
                  </a:cubicBezTo>
                  <a:cubicBezTo>
                    <a:pt x="1479" y="2356"/>
                    <a:pt x="1497" y="2358"/>
                    <a:pt x="1514" y="2358"/>
                  </a:cubicBezTo>
                  <a:cubicBezTo>
                    <a:pt x="1662" y="2358"/>
                    <a:pt x="1798" y="2267"/>
                    <a:pt x="1856" y="2129"/>
                  </a:cubicBezTo>
                  <a:cubicBezTo>
                    <a:pt x="1959" y="1880"/>
                    <a:pt x="2204" y="1714"/>
                    <a:pt x="2473" y="1714"/>
                  </a:cubicBezTo>
                  <a:cubicBezTo>
                    <a:pt x="2482" y="1714"/>
                    <a:pt x="2491" y="1715"/>
                    <a:pt x="2500" y="1715"/>
                  </a:cubicBezTo>
                  <a:cubicBezTo>
                    <a:pt x="2506" y="1715"/>
                    <a:pt x="2512" y="1715"/>
                    <a:pt x="2518" y="1715"/>
                  </a:cubicBezTo>
                  <a:cubicBezTo>
                    <a:pt x="2593" y="1715"/>
                    <a:pt x="2666" y="1683"/>
                    <a:pt x="2718" y="1631"/>
                  </a:cubicBezTo>
                  <a:cubicBezTo>
                    <a:pt x="2777" y="1575"/>
                    <a:pt x="2808" y="1499"/>
                    <a:pt x="2808" y="1418"/>
                  </a:cubicBezTo>
                  <a:cubicBezTo>
                    <a:pt x="2808" y="925"/>
                    <a:pt x="3211" y="524"/>
                    <a:pt x="3704" y="524"/>
                  </a:cubicBezTo>
                  <a:cubicBezTo>
                    <a:pt x="4069" y="524"/>
                    <a:pt x="4396" y="743"/>
                    <a:pt x="4531" y="1079"/>
                  </a:cubicBezTo>
                  <a:cubicBezTo>
                    <a:pt x="4577" y="1191"/>
                    <a:pt x="4685" y="1263"/>
                    <a:pt x="4805" y="1263"/>
                  </a:cubicBezTo>
                  <a:cubicBezTo>
                    <a:pt x="4823" y="1263"/>
                    <a:pt x="4841" y="1261"/>
                    <a:pt x="4859" y="1258"/>
                  </a:cubicBezTo>
                  <a:cubicBezTo>
                    <a:pt x="4878" y="1255"/>
                    <a:pt x="4897" y="1254"/>
                    <a:pt x="4915" y="1254"/>
                  </a:cubicBezTo>
                  <a:cubicBezTo>
                    <a:pt x="5068" y="1254"/>
                    <a:pt x="5206" y="1353"/>
                    <a:pt x="5251" y="1505"/>
                  </a:cubicBezTo>
                  <a:cubicBezTo>
                    <a:pt x="5284" y="1638"/>
                    <a:pt x="5405" y="1727"/>
                    <a:pt x="5537" y="1727"/>
                  </a:cubicBezTo>
                  <a:cubicBezTo>
                    <a:pt x="5552" y="1727"/>
                    <a:pt x="5567" y="1726"/>
                    <a:pt x="5581" y="1723"/>
                  </a:cubicBezTo>
                  <a:cubicBezTo>
                    <a:pt x="5616" y="1718"/>
                    <a:pt x="5651" y="1715"/>
                    <a:pt x="5686" y="1715"/>
                  </a:cubicBezTo>
                  <a:cubicBezTo>
                    <a:pt x="5968" y="1715"/>
                    <a:pt x="6223" y="1894"/>
                    <a:pt x="6318" y="2169"/>
                  </a:cubicBezTo>
                  <a:cubicBezTo>
                    <a:pt x="6369" y="2322"/>
                    <a:pt x="6519" y="2427"/>
                    <a:pt x="6681" y="2427"/>
                  </a:cubicBezTo>
                  <a:cubicBezTo>
                    <a:pt x="6687" y="2427"/>
                    <a:pt x="6693" y="2427"/>
                    <a:pt x="6699" y="2426"/>
                  </a:cubicBezTo>
                  <a:cubicBezTo>
                    <a:pt x="6702" y="2426"/>
                    <a:pt x="6705" y="2426"/>
                    <a:pt x="6708" y="2426"/>
                  </a:cubicBezTo>
                  <a:cubicBezTo>
                    <a:pt x="6800" y="2426"/>
                    <a:pt x="6892" y="2468"/>
                    <a:pt x="6949" y="2538"/>
                  </a:cubicBezTo>
                  <a:cubicBezTo>
                    <a:pt x="7022" y="2628"/>
                    <a:pt x="7131" y="2675"/>
                    <a:pt x="7241" y="2675"/>
                  </a:cubicBezTo>
                  <a:cubicBezTo>
                    <a:pt x="7308" y="2675"/>
                    <a:pt x="7375" y="2658"/>
                    <a:pt x="7436" y="2623"/>
                  </a:cubicBezTo>
                  <a:cubicBezTo>
                    <a:pt x="7461" y="2609"/>
                    <a:pt x="7497" y="2591"/>
                    <a:pt x="7546" y="2591"/>
                  </a:cubicBezTo>
                  <a:cubicBezTo>
                    <a:pt x="7557" y="2591"/>
                    <a:pt x="7569" y="2592"/>
                    <a:pt x="7582" y="2595"/>
                  </a:cubicBezTo>
                  <a:cubicBezTo>
                    <a:pt x="7682" y="2609"/>
                    <a:pt x="7764" y="2693"/>
                    <a:pt x="7775" y="2793"/>
                  </a:cubicBezTo>
                  <a:cubicBezTo>
                    <a:pt x="7789" y="2933"/>
                    <a:pt x="7682" y="3051"/>
                    <a:pt x="7548" y="3051"/>
                  </a:cubicBezTo>
                  <a:lnTo>
                    <a:pt x="7189" y="3051"/>
                  </a:lnTo>
                  <a:cubicBezTo>
                    <a:pt x="7047" y="3051"/>
                    <a:pt x="6926" y="3169"/>
                    <a:pt x="6926" y="3312"/>
                  </a:cubicBezTo>
                  <a:cubicBezTo>
                    <a:pt x="6926" y="3457"/>
                    <a:pt x="7047" y="3575"/>
                    <a:pt x="7189" y="3575"/>
                  </a:cubicBezTo>
                  <a:lnTo>
                    <a:pt x="7548" y="3575"/>
                  </a:lnTo>
                  <a:cubicBezTo>
                    <a:pt x="7996" y="3575"/>
                    <a:pt x="8349" y="3186"/>
                    <a:pt x="8296" y="2735"/>
                  </a:cubicBezTo>
                  <a:cubicBezTo>
                    <a:pt x="8257" y="2393"/>
                    <a:pt x="7991" y="2118"/>
                    <a:pt x="7652" y="2073"/>
                  </a:cubicBezTo>
                  <a:cubicBezTo>
                    <a:pt x="7616" y="2069"/>
                    <a:pt x="7581" y="2067"/>
                    <a:pt x="7545" y="2067"/>
                  </a:cubicBezTo>
                  <a:cubicBezTo>
                    <a:pt x="7450" y="2067"/>
                    <a:pt x="7356" y="2083"/>
                    <a:pt x="7268" y="2118"/>
                  </a:cubicBezTo>
                  <a:cubicBezTo>
                    <a:pt x="7131" y="1995"/>
                    <a:pt x="6960" y="1919"/>
                    <a:pt x="6772" y="1905"/>
                  </a:cubicBezTo>
                  <a:cubicBezTo>
                    <a:pt x="6584" y="1468"/>
                    <a:pt x="6153" y="1191"/>
                    <a:pt x="5685" y="1191"/>
                  </a:cubicBezTo>
                  <a:lnTo>
                    <a:pt x="5679" y="1191"/>
                  </a:lnTo>
                  <a:cubicBezTo>
                    <a:pt x="5537" y="916"/>
                    <a:pt x="5254" y="740"/>
                    <a:pt x="4943" y="729"/>
                  </a:cubicBezTo>
                  <a:cubicBezTo>
                    <a:pt x="4693" y="281"/>
                    <a:pt x="4220" y="0"/>
                    <a:pt x="3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4"/>
            <p:cNvSpPr/>
            <p:nvPr/>
          </p:nvSpPr>
          <p:spPr>
            <a:xfrm>
              <a:off x="3328561" y="3552964"/>
              <a:ext cx="398718" cy="304454"/>
            </a:xfrm>
            <a:custGeom>
              <a:avLst/>
              <a:gdLst/>
              <a:ahLst/>
              <a:cxnLst/>
              <a:rect l="l" t="t" r="r" b="b"/>
              <a:pathLst>
                <a:path w="17930" h="13691" extrusionOk="0">
                  <a:moveTo>
                    <a:pt x="4115" y="533"/>
                  </a:moveTo>
                  <a:cubicBezTo>
                    <a:pt x="4480" y="533"/>
                    <a:pt x="4805" y="751"/>
                    <a:pt x="4942" y="1087"/>
                  </a:cubicBezTo>
                  <a:cubicBezTo>
                    <a:pt x="4986" y="1199"/>
                    <a:pt x="5093" y="1269"/>
                    <a:pt x="5208" y="1269"/>
                  </a:cubicBezTo>
                  <a:cubicBezTo>
                    <a:pt x="5226" y="1269"/>
                    <a:pt x="5243" y="1267"/>
                    <a:pt x="5261" y="1264"/>
                  </a:cubicBezTo>
                  <a:cubicBezTo>
                    <a:pt x="5280" y="1261"/>
                    <a:pt x="5299" y="1259"/>
                    <a:pt x="5318" y="1259"/>
                  </a:cubicBezTo>
                  <a:cubicBezTo>
                    <a:pt x="5472" y="1259"/>
                    <a:pt x="5611" y="1361"/>
                    <a:pt x="5653" y="1513"/>
                  </a:cubicBezTo>
                  <a:cubicBezTo>
                    <a:pt x="5692" y="1648"/>
                    <a:pt x="5811" y="1734"/>
                    <a:pt x="5946" y="1734"/>
                  </a:cubicBezTo>
                  <a:cubicBezTo>
                    <a:pt x="5959" y="1734"/>
                    <a:pt x="5973" y="1733"/>
                    <a:pt x="5987" y="1732"/>
                  </a:cubicBezTo>
                  <a:cubicBezTo>
                    <a:pt x="6022" y="1726"/>
                    <a:pt x="6057" y="1723"/>
                    <a:pt x="6092" y="1723"/>
                  </a:cubicBezTo>
                  <a:cubicBezTo>
                    <a:pt x="6374" y="1723"/>
                    <a:pt x="6629" y="1900"/>
                    <a:pt x="6724" y="2174"/>
                  </a:cubicBezTo>
                  <a:cubicBezTo>
                    <a:pt x="6773" y="2333"/>
                    <a:pt x="6925" y="2435"/>
                    <a:pt x="7091" y="2435"/>
                  </a:cubicBezTo>
                  <a:cubicBezTo>
                    <a:pt x="7096" y="2435"/>
                    <a:pt x="7100" y="2435"/>
                    <a:pt x="7105" y="2435"/>
                  </a:cubicBezTo>
                  <a:cubicBezTo>
                    <a:pt x="7108" y="2435"/>
                    <a:pt x="7111" y="2435"/>
                    <a:pt x="7113" y="2435"/>
                  </a:cubicBezTo>
                  <a:cubicBezTo>
                    <a:pt x="7206" y="2435"/>
                    <a:pt x="7294" y="2476"/>
                    <a:pt x="7354" y="2547"/>
                  </a:cubicBezTo>
                  <a:cubicBezTo>
                    <a:pt x="7427" y="2636"/>
                    <a:pt x="7536" y="2684"/>
                    <a:pt x="7646" y="2684"/>
                  </a:cubicBezTo>
                  <a:cubicBezTo>
                    <a:pt x="7712" y="2684"/>
                    <a:pt x="7779" y="2667"/>
                    <a:pt x="7838" y="2631"/>
                  </a:cubicBezTo>
                  <a:cubicBezTo>
                    <a:pt x="7876" y="2609"/>
                    <a:pt x="7915" y="2600"/>
                    <a:pt x="7954" y="2600"/>
                  </a:cubicBezTo>
                  <a:cubicBezTo>
                    <a:pt x="8066" y="2600"/>
                    <a:pt x="8171" y="2683"/>
                    <a:pt x="8183" y="2802"/>
                  </a:cubicBezTo>
                  <a:cubicBezTo>
                    <a:pt x="8197" y="2942"/>
                    <a:pt x="8093" y="3057"/>
                    <a:pt x="7956" y="3057"/>
                  </a:cubicBezTo>
                  <a:lnTo>
                    <a:pt x="1230" y="3057"/>
                  </a:lnTo>
                  <a:cubicBezTo>
                    <a:pt x="1070" y="3051"/>
                    <a:pt x="944" y="2922"/>
                    <a:pt x="953" y="2765"/>
                  </a:cubicBezTo>
                  <a:cubicBezTo>
                    <a:pt x="958" y="2625"/>
                    <a:pt x="1076" y="2505"/>
                    <a:pt x="1216" y="2499"/>
                  </a:cubicBezTo>
                  <a:lnTo>
                    <a:pt x="1230" y="2499"/>
                  </a:lnTo>
                  <a:cubicBezTo>
                    <a:pt x="1287" y="2499"/>
                    <a:pt x="1390" y="2546"/>
                    <a:pt x="1502" y="2546"/>
                  </a:cubicBezTo>
                  <a:cubicBezTo>
                    <a:pt x="1596" y="2546"/>
                    <a:pt x="1695" y="2514"/>
                    <a:pt x="1779" y="2396"/>
                  </a:cubicBezTo>
                  <a:cubicBezTo>
                    <a:pt x="1791" y="2379"/>
                    <a:pt x="1813" y="2360"/>
                    <a:pt x="1849" y="2360"/>
                  </a:cubicBezTo>
                  <a:cubicBezTo>
                    <a:pt x="1855" y="2360"/>
                    <a:pt x="1862" y="2361"/>
                    <a:pt x="1869" y="2362"/>
                  </a:cubicBezTo>
                  <a:cubicBezTo>
                    <a:pt x="1885" y="2364"/>
                    <a:pt x="1902" y="2365"/>
                    <a:pt x="1919" y="2365"/>
                  </a:cubicBezTo>
                  <a:cubicBezTo>
                    <a:pt x="2068" y="2365"/>
                    <a:pt x="2206" y="2276"/>
                    <a:pt x="2266" y="2138"/>
                  </a:cubicBezTo>
                  <a:cubicBezTo>
                    <a:pt x="2366" y="1887"/>
                    <a:pt x="2611" y="1722"/>
                    <a:pt x="2878" y="1722"/>
                  </a:cubicBezTo>
                  <a:cubicBezTo>
                    <a:pt x="2889" y="1722"/>
                    <a:pt x="2900" y="1723"/>
                    <a:pt x="2911" y="1723"/>
                  </a:cubicBezTo>
                  <a:cubicBezTo>
                    <a:pt x="2914" y="1723"/>
                    <a:pt x="2917" y="1723"/>
                    <a:pt x="2921" y="1723"/>
                  </a:cubicBezTo>
                  <a:cubicBezTo>
                    <a:pt x="2996" y="1723"/>
                    <a:pt x="3073" y="1693"/>
                    <a:pt x="3127" y="1639"/>
                  </a:cubicBezTo>
                  <a:cubicBezTo>
                    <a:pt x="3185" y="1583"/>
                    <a:pt x="3219" y="1507"/>
                    <a:pt x="3219" y="1426"/>
                  </a:cubicBezTo>
                  <a:cubicBezTo>
                    <a:pt x="3219" y="933"/>
                    <a:pt x="3620" y="533"/>
                    <a:pt x="4115" y="533"/>
                  </a:cubicBezTo>
                  <a:close/>
                  <a:moveTo>
                    <a:pt x="8620" y="561"/>
                  </a:moveTo>
                  <a:lnTo>
                    <a:pt x="8634" y="566"/>
                  </a:lnTo>
                  <a:lnTo>
                    <a:pt x="8699" y="1662"/>
                  </a:lnTo>
                  <a:lnTo>
                    <a:pt x="8699" y="1676"/>
                  </a:lnTo>
                  <a:lnTo>
                    <a:pt x="8785" y="2452"/>
                  </a:lnTo>
                  <a:cubicBezTo>
                    <a:pt x="9004" y="5239"/>
                    <a:pt x="9077" y="4329"/>
                    <a:pt x="8738" y="5499"/>
                  </a:cubicBezTo>
                  <a:cubicBezTo>
                    <a:pt x="8662" y="5740"/>
                    <a:pt x="8724" y="5822"/>
                    <a:pt x="8788" y="6948"/>
                  </a:cubicBezTo>
                  <a:cubicBezTo>
                    <a:pt x="8794" y="7012"/>
                    <a:pt x="8774" y="7079"/>
                    <a:pt x="8741" y="7130"/>
                  </a:cubicBezTo>
                  <a:cubicBezTo>
                    <a:pt x="8292" y="7799"/>
                    <a:pt x="8054" y="8133"/>
                    <a:pt x="7973" y="8231"/>
                  </a:cubicBezTo>
                  <a:cubicBezTo>
                    <a:pt x="7867" y="8276"/>
                    <a:pt x="7651" y="8391"/>
                    <a:pt x="7121" y="8704"/>
                  </a:cubicBezTo>
                  <a:cubicBezTo>
                    <a:pt x="7081" y="8728"/>
                    <a:pt x="7034" y="8742"/>
                    <a:pt x="6983" y="8742"/>
                  </a:cubicBezTo>
                  <a:cubicBezTo>
                    <a:pt x="6974" y="8742"/>
                    <a:pt x="6965" y="8742"/>
                    <a:pt x="6956" y="8741"/>
                  </a:cubicBezTo>
                  <a:lnTo>
                    <a:pt x="5998" y="8682"/>
                  </a:lnTo>
                  <a:cubicBezTo>
                    <a:pt x="5984" y="8681"/>
                    <a:pt x="5969" y="8681"/>
                    <a:pt x="5955" y="8681"/>
                  </a:cubicBezTo>
                  <a:cubicBezTo>
                    <a:pt x="5871" y="8681"/>
                    <a:pt x="5788" y="8694"/>
                    <a:pt x="5707" y="8718"/>
                  </a:cubicBezTo>
                  <a:lnTo>
                    <a:pt x="3477" y="9407"/>
                  </a:lnTo>
                  <a:cubicBezTo>
                    <a:pt x="3451" y="9416"/>
                    <a:pt x="3422" y="9420"/>
                    <a:pt x="3393" y="9420"/>
                  </a:cubicBezTo>
                  <a:cubicBezTo>
                    <a:pt x="3373" y="9420"/>
                    <a:pt x="3353" y="9418"/>
                    <a:pt x="3334" y="9413"/>
                  </a:cubicBezTo>
                  <a:lnTo>
                    <a:pt x="2830" y="9309"/>
                  </a:lnTo>
                  <a:cubicBezTo>
                    <a:pt x="2773" y="9297"/>
                    <a:pt x="2716" y="9291"/>
                    <a:pt x="2659" y="9291"/>
                  </a:cubicBezTo>
                  <a:cubicBezTo>
                    <a:pt x="2359" y="9291"/>
                    <a:pt x="2075" y="9461"/>
                    <a:pt x="1933" y="9744"/>
                  </a:cubicBezTo>
                  <a:cubicBezTo>
                    <a:pt x="1703" y="10161"/>
                    <a:pt x="1715" y="10279"/>
                    <a:pt x="1583" y="10301"/>
                  </a:cubicBezTo>
                  <a:lnTo>
                    <a:pt x="521" y="10486"/>
                  </a:lnTo>
                  <a:lnTo>
                    <a:pt x="521" y="7752"/>
                  </a:lnTo>
                  <a:cubicBezTo>
                    <a:pt x="1009" y="7662"/>
                    <a:pt x="1244" y="7500"/>
                    <a:pt x="1342" y="7396"/>
                  </a:cubicBezTo>
                  <a:lnTo>
                    <a:pt x="1345" y="7393"/>
                  </a:lnTo>
                  <a:lnTo>
                    <a:pt x="1350" y="7393"/>
                  </a:lnTo>
                  <a:cubicBezTo>
                    <a:pt x="1975" y="7584"/>
                    <a:pt x="1992" y="7584"/>
                    <a:pt x="2040" y="7584"/>
                  </a:cubicBezTo>
                  <a:cubicBezTo>
                    <a:pt x="2065" y="7584"/>
                    <a:pt x="2079" y="7584"/>
                    <a:pt x="3454" y="7435"/>
                  </a:cubicBezTo>
                  <a:cubicBezTo>
                    <a:pt x="3537" y="7426"/>
                    <a:pt x="3626" y="7424"/>
                    <a:pt x="3717" y="7424"/>
                  </a:cubicBezTo>
                  <a:cubicBezTo>
                    <a:pt x="3849" y="7424"/>
                    <a:pt x="3986" y="7429"/>
                    <a:pt x="4116" y="7429"/>
                  </a:cubicBezTo>
                  <a:cubicBezTo>
                    <a:pt x="4299" y="7429"/>
                    <a:pt x="4469" y="7419"/>
                    <a:pt x="4597" y="7368"/>
                  </a:cubicBezTo>
                  <a:cubicBezTo>
                    <a:pt x="4743" y="7309"/>
                    <a:pt x="5132" y="7093"/>
                    <a:pt x="5216" y="6833"/>
                  </a:cubicBezTo>
                  <a:lnTo>
                    <a:pt x="5681" y="5401"/>
                  </a:lnTo>
                  <a:cubicBezTo>
                    <a:pt x="5681" y="5399"/>
                    <a:pt x="5687" y="5399"/>
                    <a:pt x="5687" y="5399"/>
                  </a:cubicBezTo>
                  <a:cubicBezTo>
                    <a:pt x="6309" y="4903"/>
                    <a:pt x="6471" y="4872"/>
                    <a:pt x="6558" y="4637"/>
                  </a:cubicBezTo>
                  <a:lnTo>
                    <a:pt x="6967" y="3581"/>
                  </a:lnTo>
                  <a:lnTo>
                    <a:pt x="7959" y="3581"/>
                  </a:lnTo>
                  <a:cubicBezTo>
                    <a:pt x="8407" y="3581"/>
                    <a:pt x="8757" y="3191"/>
                    <a:pt x="8707" y="2740"/>
                  </a:cubicBezTo>
                  <a:cubicBezTo>
                    <a:pt x="8671" y="2396"/>
                    <a:pt x="8404" y="2124"/>
                    <a:pt x="8063" y="2079"/>
                  </a:cubicBezTo>
                  <a:cubicBezTo>
                    <a:pt x="8026" y="2073"/>
                    <a:pt x="7988" y="2070"/>
                    <a:pt x="7952" y="2070"/>
                  </a:cubicBezTo>
                  <a:cubicBezTo>
                    <a:pt x="7874" y="2070"/>
                    <a:pt x="7798" y="2083"/>
                    <a:pt x="7724" y="2110"/>
                  </a:cubicBezTo>
                  <a:lnTo>
                    <a:pt x="7917" y="1919"/>
                  </a:lnTo>
                  <a:cubicBezTo>
                    <a:pt x="7998" y="1844"/>
                    <a:pt x="8051" y="1737"/>
                    <a:pt x="8068" y="1631"/>
                  </a:cubicBezTo>
                  <a:lnTo>
                    <a:pt x="8191" y="897"/>
                  </a:lnTo>
                  <a:lnTo>
                    <a:pt x="8191" y="894"/>
                  </a:lnTo>
                  <a:lnTo>
                    <a:pt x="8194" y="891"/>
                  </a:lnTo>
                  <a:lnTo>
                    <a:pt x="8620" y="561"/>
                  </a:lnTo>
                  <a:close/>
                  <a:moveTo>
                    <a:pt x="4118" y="0"/>
                  </a:moveTo>
                  <a:cubicBezTo>
                    <a:pt x="3409" y="0"/>
                    <a:pt x="2818" y="524"/>
                    <a:pt x="2715" y="1202"/>
                  </a:cubicBezTo>
                  <a:cubicBezTo>
                    <a:pt x="2339" y="1258"/>
                    <a:pt x="2006" y="1491"/>
                    <a:pt x="1827" y="1830"/>
                  </a:cubicBezTo>
                  <a:cubicBezTo>
                    <a:pt x="1681" y="1835"/>
                    <a:pt x="1541" y="1891"/>
                    <a:pt x="1432" y="1995"/>
                  </a:cubicBezTo>
                  <a:cubicBezTo>
                    <a:pt x="1368" y="1976"/>
                    <a:pt x="1300" y="1969"/>
                    <a:pt x="1230" y="1969"/>
                  </a:cubicBezTo>
                  <a:cubicBezTo>
                    <a:pt x="1217" y="1969"/>
                    <a:pt x="1204" y="1969"/>
                    <a:pt x="1191" y="1970"/>
                  </a:cubicBezTo>
                  <a:cubicBezTo>
                    <a:pt x="782" y="1989"/>
                    <a:pt x="443" y="2325"/>
                    <a:pt x="426" y="2737"/>
                  </a:cubicBezTo>
                  <a:cubicBezTo>
                    <a:pt x="406" y="3194"/>
                    <a:pt x="773" y="3572"/>
                    <a:pt x="1230" y="3572"/>
                  </a:cubicBezTo>
                  <a:lnTo>
                    <a:pt x="6404" y="3572"/>
                  </a:lnTo>
                  <a:lnTo>
                    <a:pt x="6068" y="4446"/>
                  </a:lnTo>
                  <a:cubicBezTo>
                    <a:pt x="6068" y="4446"/>
                    <a:pt x="6068" y="4449"/>
                    <a:pt x="6065" y="4449"/>
                  </a:cubicBezTo>
                  <a:lnTo>
                    <a:pt x="5368" y="4973"/>
                  </a:lnTo>
                  <a:cubicBezTo>
                    <a:pt x="5141" y="5149"/>
                    <a:pt x="5186" y="5315"/>
                    <a:pt x="4718" y="6665"/>
                  </a:cubicBezTo>
                  <a:cubicBezTo>
                    <a:pt x="4718" y="6668"/>
                    <a:pt x="4718" y="6668"/>
                    <a:pt x="4712" y="6668"/>
                  </a:cubicBezTo>
                  <a:cubicBezTo>
                    <a:pt x="4597" y="6766"/>
                    <a:pt x="4482" y="6844"/>
                    <a:pt x="4401" y="6872"/>
                  </a:cubicBezTo>
                  <a:cubicBezTo>
                    <a:pt x="4350" y="6892"/>
                    <a:pt x="4256" y="6898"/>
                    <a:pt x="4150" y="6898"/>
                  </a:cubicBezTo>
                  <a:cubicBezTo>
                    <a:pt x="3973" y="6898"/>
                    <a:pt x="3763" y="6881"/>
                    <a:pt x="3661" y="6881"/>
                  </a:cubicBezTo>
                  <a:cubicBezTo>
                    <a:pt x="3641" y="6881"/>
                    <a:pt x="3625" y="6882"/>
                    <a:pt x="3614" y="6883"/>
                  </a:cubicBezTo>
                  <a:cubicBezTo>
                    <a:pt x="3376" y="6906"/>
                    <a:pt x="2266" y="7026"/>
                    <a:pt x="2056" y="7046"/>
                  </a:cubicBezTo>
                  <a:cubicBezTo>
                    <a:pt x="2006" y="7032"/>
                    <a:pt x="1866" y="6995"/>
                    <a:pt x="1502" y="6883"/>
                  </a:cubicBezTo>
                  <a:cubicBezTo>
                    <a:pt x="1450" y="6868"/>
                    <a:pt x="1398" y="6861"/>
                    <a:pt x="1346" y="6861"/>
                  </a:cubicBezTo>
                  <a:cubicBezTo>
                    <a:pt x="1207" y="6861"/>
                    <a:pt x="1071" y="6914"/>
                    <a:pt x="969" y="7018"/>
                  </a:cubicBezTo>
                  <a:cubicBezTo>
                    <a:pt x="953" y="7037"/>
                    <a:pt x="782" y="7194"/>
                    <a:pt x="241" y="7236"/>
                  </a:cubicBezTo>
                  <a:cubicBezTo>
                    <a:pt x="104" y="7248"/>
                    <a:pt x="0" y="7362"/>
                    <a:pt x="0" y="7500"/>
                  </a:cubicBezTo>
                  <a:lnTo>
                    <a:pt x="0" y="13427"/>
                  </a:lnTo>
                  <a:cubicBezTo>
                    <a:pt x="0" y="13570"/>
                    <a:pt x="118" y="13691"/>
                    <a:pt x="263" y="13691"/>
                  </a:cubicBezTo>
                  <a:lnTo>
                    <a:pt x="17666" y="13691"/>
                  </a:lnTo>
                  <a:cubicBezTo>
                    <a:pt x="17809" y="13691"/>
                    <a:pt x="17929" y="13570"/>
                    <a:pt x="17929" y="13427"/>
                  </a:cubicBezTo>
                  <a:lnTo>
                    <a:pt x="17929" y="9153"/>
                  </a:lnTo>
                  <a:cubicBezTo>
                    <a:pt x="17929" y="9057"/>
                    <a:pt x="17870" y="8962"/>
                    <a:pt x="17778" y="8920"/>
                  </a:cubicBezTo>
                  <a:cubicBezTo>
                    <a:pt x="16035" y="8088"/>
                    <a:pt x="16007" y="8150"/>
                    <a:pt x="15884" y="7970"/>
                  </a:cubicBezTo>
                  <a:lnTo>
                    <a:pt x="15097" y="6816"/>
                  </a:lnTo>
                  <a:cubicBezTo>
                    <a:pt x="15035" y="6729"/>
                    <a:pt x="14962" y="6648"/>
                    <a:pt x="14876" y="6584"/>
                  </a:cubicBezTo>
                  <a:lnTo>
                    <a:pt x="13677" y="5687"/>
                  </a:lnTo>
                  <a:cubicBezTo>
                    <a:pt x="13630" y="5652"/>
                    <a:pt x="13576" y="5635"/>
                    <a:pt x="13521" y="5635"/>
                  </a:cubicBezTo>
                  <a:cubicBezTo>
                    <a:pt x="13441" y="5635"/>
                    <a:pt x="13361" y="5672"/>
                    <a:pt x="13310" y="5740"/>
                  </a:cubicBezTo>
                  <a:cubicBezTo>
                    <a:pt x="13223" y="5855"/>
                    <a:pt x="13248" y="6021"/>
                    <a:pt x="13363" y="6107"/>
                  </a:cubicBezTo>
                  <a:lnTo>
                    <a:pt x="14559" y="7004"/>
                  </a:lnTo>
                  <a:cubicBezTo>
                    <a:pt x="14598" y="7037"/>
                    <a:pt x="14635" y="7071"/>
                    <a:pt x="14663" y="7110"/>
                  </a:cubicBezTo>
                  <a:lnTo>
                    <a:pt x="15450" y="8264"/>
                  </a:lnTo>
                  <a:cubicBezTo>
                    <a:pt x="15702" y="8637"/>
                    <a:pt x="15957" y="8612"/>
                    <a:pt x="17408" y="9323"/>
                  </a:cubicBezTo>
                  <a:lnTo>
                    <a:pt x="17408" y="11464"/>
                  </a:lnTo>
                  <a:cubicBezTo>
                    <a:pt x="16458" y="11256"/>
                    <a:pt x="13657" y="10682"/>
                    <a:pt x="12122" y="10682"/>
                  </a:cubicBezTo>
                  <a:cubicBezTo>
                    <a:pt x="11091" y="10682"/>
                    <a:pt x="9864" y="11024"/>
                    <a:pt x="8785" y="11329"/>
                  </a:cubicBezTo>
                  <a:cubicBezTo>
                    <a:pt x="7928" y="11570"/>
                    <a:pt x="7119" y="11800"/>
                    <a:pt x="6595" y="11800"/>
                  </a:cubicBezTo>
                  <a:cubicBezTo>
                    <a:pt x="6029" y="11800"/>
                    <a:pt x="5460" y="11744"/>
                    <a:pt x="4970" y="11691"/>
                  </a:cubicBezTo>
                  <a:cubicBezTo>
                    <a:pt x="4961" y="11690"/>
                    <a:pt x="4952" y="11689"/>
                    <a:pt x="4943" y="11689"/>
                  </a:cubicBezTo>
                  <a:cubicBezTo>
                    <a:pt x="4809" y="11689"/>
                    <a:pt x="4694" y="11787"/>
                    <a:pt x="4679" y="11926"/>
                  </a:cubicBezTo>
                  <a:cubicBezTo>
                    <a:pt x="4664" y="12069"/>
                    <a:pt x="4765" y="12198"/>
                    <a:pt x="4911" y="12214"/>
                  </a:cubicBezTo>
                  <a:cubicBezTo>
                    <a:pt x="5415" y="12268"/>
                    <a:pt x="6004" y="12327"/>
                    <a:pt x="6592" y="12327"/>
                  </a:cubicBezTo>
                  <a:cubicBezTo>
                    <a:pt x="7191" y="12327"/>
                    <a:pt x="7998" y="12100"/>
                    <a:pt x="8928" y="11836"/>
                  </a:cubicBezTo>
                  <a:cubicBezTo>
                    <a:pt x="9976" y="11542"/>
                    <a:pt x="11164" y="11206"/>
                    <a:pt x="12122" y="11206"/>
                  </a:cubicBezTo>
                  <a:cubicBezTo>
                    <a:pt x="13651" y="11206"/>
                    <a:pt x="16604" y="11825"/>
                    <a:pt x="17405" y="12002"/>
                  </a:cubicBezTo>
                  <a:lnTo>
                    <a:pt x="17405" y="13167"/>
                  </a:lnTo>
                  <a:lnTo>
                    <a:pt x="527" y="13167"/>
                  </a:lnTo>
                  <a:lnTo>
                    <a:pt x="527" y="12845"/>
                  </a:lnTo>
                  <a:cubicBezTo>
                    <a:pt x="955" y="12643"/>
                    <a:pt x="2233" y="12069"/>
                    <a:pt x="3068" y="12069"/>
                  </a:cubicBezTo>
                  <a:cubicBezTo>
                    <a:pt x="3283" y="12069"/>
                    <a:pt x="3522" y="12080"/>
                    <a:pt x="3799" y="12100"/>
                  </a:cubicBezTo>
                  <a:cubicBezTo>
                    <a:pt x="3806" y="12100"/>
                    <a:pt x="3813" y="12100"/>
                    <a:pt x="3819" y="12100"/>
                  </a:cubicBezTo>
                  <a:cubicBezTo>
                    <a:pt x="3956" y="12100"/>
                    <a:pt x="4068" y="11995"/>
                    <a:pt x="4082" y="11859"/>
                  </a:cubicBezTo>
                  <a:cubicBezTo>
                    <a:pt x="4093" y="11716"/>
                    <a:pt x="3984" y="11590"/>
                    <a:pt x="3841" y="11576"/>
                  </a:cubicBezTo>
                  <a:cubicBezTo>
                    <a:pt x="3550" y="11551"/>
                    <a:pt x="3297" y="11539"/>
                    <a:pt x="3068" y="11539"/>
                  </a:cubicBezTo>
                  <a:cubicBezTo>
                    <a:pt x="2241" y="11539"/>
                    <a:pt x="1112" y="11999"/>
                    <a:pt x="527" y="12265"/>
                  </a:cubicBezTo>
                  <a:lnTo>
                    <a:pt x="527" y="11004"/>
                  </a:lnTo>
                  <a:lnTo>
                    <a:pt x="1681" y="10805"/>
                  </a:lnTo>
                  <a:cubicBezTo>
                    <a:pt x="2171" y="10721"/>
                    <a:pt x="2241" y="10231"/>
                    <a:pt x="2412" y="9965"/>
                  </a:cubicBezTo>
                  <a:cubicBezTo>
                    <a:pt x="2462" y="9864"/>
                    <a:pt x="2560" y="9804"/>
                    <a:pt x="2669" y="9804"/>
                  </a:cubicBezTo>
                  <a:cubicBezTo>
                    <a:pt x="2689" y="9804"/>
                    <a:pt x="2710" y="9806"/>
                    <a:pt x="2732" y="9811"/>
                  </a:cubicBezTo>
                  <a:lnTo>
                    <a:pt x="3236" y="9915"/>
                  </a:lnTo>
                  <a:cubicBezTo>
                    <a:pt x="3291" y="9926"/>
                    <a:pt x="3347" y="9932"/>
                    <a:pt x="3405" y="9932"/>
                  </a:cubicBezTo>
                  <a:cubicBezTo>
                    <a:pt x="3485" y="9932"/>
                    <a:pt x="3565" y="9921"/>
                    <a:pt x="3642" y="9898"/>
                  </a:cubicBezTo>
                  <a:lnTo>
                    <a:pt x="5869" y="9209"/>
                  </a:lnTo>
                  <a:cubicBezTo>
                    <a:pt x="5903" y="9197"/>
                    <a:pt x="5939" y="9195"/>
                    <a:pt x="5973" y="9195"/>
                  </a:cubicBezTo>
                  <a:lnTo>
                    <a:pt x="6934" y="9253"/>
                  </a:lnTo>
                  <a:cubicBezTo>
                    <a:pt x="6952" y="9255"/>
                    <a:pt x="6969" y="9255"/>
                    <a:pt x="6987" y="9255"/>
                  </a:cubicBezTo>
                  <a:cubicBezTo>
                    <a:pt x="7129" y="9255"/>
                    <a:pt x="7272" y="9216"/>
                    <a:pt x="7396" y="9144"/>
                  </a:cubicBezTo>
                  <a:cubicBezTo>
                    <a:pt x="7973" y="8805"/>
                    <a:pt x="8138" y="8724"/>
                    <a:pt x="8180" y="8704"/>
                  </a:cubicBezTo>
                  <a:cubicBezTo>
                    <a:pt x="8292" y="8682"/>
                    <a:pt x="8368" y="8601"/>
                    <a:pt x="8690" y="8136"/>
                  </a:cubicBezTo>
                  <a:cubicBezTo>
                    <a:pt x="9180" y="7438"/>
                    <a:pt x="9346" y="7248"/>
                    <a:pt x="9318" y="6900"/>
                  </a:cubicBezTo>
                  <a:cubicBezTo>
                    <a:pt x="9234" y="5684"/>
                    <a:pt x="9217" y="5729"/>
                    <a:pt x="9245" y="5640"/>
                  </a:cubicBezTo>
                  <a:cubicBezTo>
                    <a:pt x="9441" y="4928"/>
                    <a:pt x="9525" y="4830"/>
                    <a:pt x="9503" y="4578"/>
                  </a:cubicBezTo>
                  <a:lnTo>
                    <a:pt x="9315" y="2393"/>
                  </a:lnTo>
                  <a:lnTo>
                    <a:pt x="9315" y="2387"/>
                  </a:lnTo>
                  <a:lnTo>
                    <a:pt x="9225" y="1611"/>
                  </a:lnTo>
                  <a:lnTo>
                    <a:pt x="9203" y="1163"/>
                  </a:lnTo>
                  <a:lnTo>
                    <a:pt x="9503" y="1541"/>
                  </a:lnTo>
                  <a:lnTo>
                    <a:pt x="10385" y="3597"/>
                  </a:lnTo>
                  <a:cubicBezTo>
                    <a:pt x="10413" y="3707"/>
                    <a:pt x="10399" y="3956"/>
                    <a:pt x="10623" y="4183"/>
                  </a:cubicBezTo>
                  <a:lnTo>
                    <a:pt x="11125" y="4690"/>
                  </a:lnTo>
                  <a:cubicBezTo>
                    <a:pt x="11393" y="4967"/>
                    <a:pt x="11696" y="4964"/>
                    <a:pt x="11850" y="5015"/>
                  </a:cubicBezTo>
                  <a:cubicBezTo>
                    <a:pt x="11999" y="5051"/>
                    <a:pt x="12032" y="5118"/>
                    <a:pt x="12458" y="5427"/>
                  </a:cubicBezTo>
                  <a:cubicBezTo>
                    <a:pt x="12506" y="5462"/>
                    <a:pt x="12560" y="5479"/>
                    <a:pt x="12615" y="5479"/>
                  </a:cubicBezTo>
                  <a:cubicBezTo>
                    <a:pt x="12695" y="5479"/>
                    <a:pt x="12773" y="5442"/>
                    <a:pt x="12825" y="5373"/>
                  </a:cubicBezTo>
                  <a:cubicBezTo>
                    <a:pt x="12915" y="5256"/>
                    <a:pt x="12889" y="5093"/>
                    <a:pt x="12775" y="5006"/>
                  </a:cubicBezTo>
                  <a:lnTo>
                    <a:pt x="12332" y="4676"/>
                  </a:lnTo>
                  <a:cubicBezTo>
                    <a:pt x="12102" y="4502"/>
                    <a:pt x="11898" y="4502"/>
                    <a:pt x="11716" y="4449"/>
                  </a:cubicBezTo>
                  <a:cubicBezTo>
                    <a:pt x="11506" y="4399"/>
                    <a:pt x="11464" y="4267"/>
                    <a:pt x="10998" y="3819"/>
                  </a:cubicBezTo>
                  <a:cubicBezTo>
                    <a:pt x="10965" y="3782"/>
                    <a:pt x="10942" y="3740"/>
                    <a:pt x="10934" y="3693"/>
                  </a:cubicBezTo>
                  <a:cubicBezTo>
                    <a:pt x="10858" y="3272"/>
                    <a:pt x="11043" y="3833"/>
                    <a:pt x="9973" y="1309"/>
                  </a:cubicBezTo>
                  <a:cubicBezTo>
                    <a:pt x="9962" y="1286"/>
                    <a:pt x="9951" y="1267"/>
                    <a:pt x="9937" y="1247"/>
                  </a:cubicBezTo>
                  <a:cubicBezTo>
                    <a:pt x="9099" y="238"/>
                    <a:pt x="9124" y="152"/>
                    <a:pt x="8967" y="107"/>
                  </a:cubicBezTo>
                  <a:lnTo>
                    <a:pt x="8648" y="14"/>
                  </a:lnTo>
                  <a:cubicBezTo>
                    <a:pt x="8624" y="8"/>
                    <a:pt x="8600" y="5"/>
                    <a:pt x="8577" y="5"/>
                  </a:cubicBezTo>
                  <a:cubicBezTo>
                    <a:pt x="8520" y="5"/>
                    <a:pt x="8466" y="23"/>
                    <a:pt x="8418" y="56"/>
                  </a:cubicBezTo>
                  <a:lnTo>
                    <a:pt x="7883" y="468"/>
                  </a:lnTo>
                  <a:lnTo>
                    <a:pt x="7878" y="471"/>
                  </a:lnTo>
                  <a:cubicBezTo>
                    <a:pt x="7766" y="558"/>
                    <a:pt x="7701" y="678"/>
                    <a:pt x="7679" y="804"/>
                  </a:cubicBezTo>
                  <a:lnTo>
                    <a:pt x="7556" y="1535"/>
                  </a:lnTo>
                  <a:cubicBezTo>
                    <a:pt x="7556" y="1538"/>
                    <a:pt x="7556" y="1538"/>
                    <a:pt x="7553" y="1538"/>
                  </a:cubicBezTo>
                  <a:lnTo>
                    <a:pt x="7186" y="1900"/>
                  </a:lnTo>
                  <a:cubicBezTo>
                    <a:pt x="6992" y="1468"/>
                    <a:pt x="6567" y="1191"/>
                    <a:pt x="6099" y="1191"/>
                  </a:cubicBezTo>
                  <a:lnTo>
                    <a:pt x="6096" y="1191"/>
                  </a:lnTo>
                  <a:cubicBezTo>
                    <a:pt x="5953" y="919"/>
                    <a:pt x="5670" y="740"/>
                    <a:pt x="5356" y="729"/>
                  </a:cubicBezTo>
                  <a:cubicBezTo>
                    <a:pt x="5110" y="280"/>
                    <a:pt x="4636" y="0"/>
                    <a:pt x="4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 name="Google Shape;491;p44"/>
          <p:cNvSpPr/>
          <p:nvPr/>
        </p:nvSpPr>
        <p:spPr>
          <a:xfrm>
            <a:off x="6044812" y="1724768"/>
            <a:ext cx="399586" cy="337054"/>
          </a:xfrm>
          <a:custGeom>
            <a:avLst/>
            <a:gdLst/>
            <a:ahLst/>
            <a:cxnLst/>
            <a:rect l="l" t="t" r="r" b="b"/>
            <a:pathLst>
              <a:path w="17969" h="15157" extrusionOk="0">
                <a:moveTo>
                  <a:pt x="14475" y="12498"/>
                </a:moveTo>
                <a:cubicBezTo>
                  <a:pt x="14486" y="12498"/>
                  <a:pt x="14495" y="12507"/>
                  <a:pt x="14495" y="12518"/>
                </a:cubicBezTo>
                <a:lnTo>
                  <a:pt x="14495" y="13403"/>
                </a:lnTo>
                <a:cubicBezTo>
                  <a:pt x="12765" y="13151"/>
                  <a:pt x="10874" y="13025"/>
                  <a:pt x="8982" y="13025"/>
                </a:cubicBezTo>
                <a:cubicBezTo>
                  <a:pt x="7090" y="13025"/>
                  <a:pt x="5197" y="13151"/>
                  <a:pt x="3463" y="13403"/>
                </a:cubicBezTo>
                <a:lnTo>
                  <a:pt x="3463" y="12518"/>
                </a:lnTo>
                <a:cubicBezTo>
                  <a:pt x="3463" y="12507"/>
                  <a:pt x="3471" y="12498"/>
                  <a:pt x="3479" y="12498"/>
                </a:cubicBezTo>
                <a:close/>
                <a:moveTo>
                  <a:pt x="13108" y="0"/>
                </a:moveTo>
                <a:cubicBezTo>
                  <a:pt x="12828" y="0"/>
                  <a:pt x="12730" y="187"/>
                  <a:pt x="12705" y="250"/>
                </a:cubicBezTo>
                <a:cubicBezTo>
                  <a:pt x="12662" y="354"/>
                  <a:pt x="12542" y="643"/>
                  <a:pt x="13195" y="2206"/>
                </a:cubicBezTo>
                <a:cubicBezTo>
                  <a:pt x="12750" y="1845"/>
                  <a:pt x="12510" y="1778"/>
                  <a:pt x="12373" y="1778"/>
                </a:cubicBezTo>
                <a:cubicBezTo>
                  <a:pt x="12322" y="1778"/>
                  <a:pt x="12284" y="1787"/>
                  <a:pt x="12256" y="1794"/>
                </a:cubicBezTo>
                <a:cubicBezTo>
                  <a:pt x="12102" y="1833"/>
                  <a:pt x="11990" y="1954"/>
                  <a:pt x="11951" y="2127"/>
                </a:cubicBezTo>
                <a:cubicBezTo>
                  <a:pt x="11867" y="2480"/>
                  <a:pt x="11957" y="2957"/>
                  <a:pt x="12234" y="3584"/>
                </a:cubicBezTo>
                <a:cubicBezTo>
                  <a:pt x="12279" y="3682"/>
                  <a:pt x="12326" y="3783"/>
                  <a:pt x="12374" y="3878"/>
                </a:cubicBezTo>
                <a:cubicBezTo>
                  <a:pt x="12332" y="3870"/>
                  <a:pt x="12291" y="3866"/>
                  <a:pt x="12250" y="3866"/>
                </a:cubicBezTo>
                <a:cubicBezTo>
                  <a:pt x="12034" y="3866"/>
                  <a:pt x="11841" y="3981"/>
                  <a:pt x="11716" y="4214"/>
                </a:cubicBezTo>
                <a:cubicBezTo>
                  <a:pt x="11542" y="4539"/>
                  <a:pt x="11772" y="5167"/>
                  <a:pt x="12472" y="6881"/>
                </a:cubicBezTo>
                <a:cubicBezTo>
                  <a:pt x="12525" y="7016"/>
                  <a:pt x="12581" y="7147"/>
                  <a:pt x="12637" y="7282"/>
                </a:cubicBezTo>
                <a:cubicBezTo>
                  <a:pt x="12032" y="6923"/>
                  <a:pt x="11323" y="6722"/>
                  <a:pt x="10570" y="6722"/>
                </a:cubicBezTo>
                <a:lnTo>
                  <a:pt x="7399" y="6722"/>
                </a:lnTo>
                <a:cubicBezTo>
                  <a:pt x="6550" y="6722"/>
                  <a:pt x="5737" y="6977"/>
                  <a:pt x="5048" y="7458"/>
                </a:cubicBezTo>
                <a:cubicBezTo>
                  <a:pt x="4931" y="7545"/>
                  <a:pt x="4903" y="7705"/>
                  <a:pt x="4987" y="7825"/>
                </a:cubicBezTo>
                <a:cubicBezTo>
                  <a:pt x="5038" y="7897"/>
                  <a:pt x="5117" y="7936"/>
                  <a:pt x="5199" y="7936"/>
                </a:cubicBezTo>
                <a:cubicBezTo>
                  <a:pt x="5251" y="7936"/>
                  <a:pt x="5304" y="7920"/>
                  <a:pt x="5351" y="7887"/>
                </a:cubicBezTo>
                <a:cubicBezTo>
                  <a:pt x="5953" y="7467"/>
                  <a:pt x="6659" y="7243"/>
                  <a:pt x="7399" y="7243"/>
                </a:cubicBezTo>
                <a:lnTo>
                  <a:pt x="10570" y="7243"/>
                </a:lnTo>
                <a:cubicBezTo>
                  <a:pt x="12542" y="7243"/>
                  <a:pt x="14150" y="8845"/>
                  <a:pt x="14150" y="10823"/>
                </a:cubicBezTo>
                <a:lnTo>
                  <a:pt x="14150" y="11969"/>
                </a:lnTo>
                <a:lnTo>
                  <a:pt x="3818" y="11969"/>
                </a:lnTo>
                <a:lnTo>
                  <a:pt x="3818" y="10823"/>
                </a:lnTo>
                <a:cubicBezTo>
                  <a:pt x="3818" y="10005"/>
                  <a:pt x="4085" y="9237"/>
                  <a:pt x="4589" y="8601"/>
                </a:cubicBezTo>
                <a:cubicBezTo>
                  <a:pt x="4681" y="8489"/>
                  <a:pt x="4659" y="8321"/>
                  <a:pt x="4547" y="8234"/>
                </a:cubicBezTo>
                <a:cubicBezTo>
                  <a:pt x="4500" y="8195"/>
                  <a:pt x="4442" y="8177"/>
                  <a:pt x="4385" y="8177"/>
                </a:cubicBezTo>
                <a:cubicBezTo>
                  <a:pt x="4307" y="8177"/>
                  <a:pt x="4230" y="8212"/>
                  <a:pt x="4180" y="8276"/>
                </a:cubicBezTo>
                <a:cubicBezTo>
                  <a:pt x="3603" y="9008"/>
                  <a:pt x="3297" y="9887"/>
                  <a:pt x="3297" y="10823"/>
                </a:cubicBezTo>
                <a:lnTo>
                  <a:pt x="3297" y="12005"/>
                </a:lnTo>
                <a:cubicBezTo>
                  <a:pt x="3096" y="12084"/>
                  <a:pt x="2947" y="12282"/>
                  <a:pt x="2947" y="12512"/>
                </a:cubicBezTo>
                <a:lnTo>
                  <a:pt x="2947" y="13423"/>
                </a:lnTo>
                <a:cubicBezTo>
                  <a:pt x="2947" y="13439"/>
                  <a:pt x="2947" y="13462"/>
                  <a:pt x="2950" y="13479"/>
                </a:cubicBezTo>
                <a:cubicBezTo>
                  <a:pt x="1989" y="13636"/>
                  <a:pt x="1185" y="13815"/>
                  <a:pt x="552" y="13980"/>
                </a:cubicBezTo>
                <a:cubicBezTo>
                  <a:pt x="118" y="14092"/>
                  <a:pt x="0" y="14389"/>
                  <a:pt x="28" y="14610"/>
                </a:cubicBezTo>
                <a:cubicBezTo>
                  <a:pt x="62" y="14874"/>
                  <a:pt x="322" y="15157"/>
                  <a:pt x="815" y="15157"/>
                </a:cubicBezTo>
                <a:lnTo>
                  <a:pt x="2272" y="15157"/>
                </a:lnTo>
                <a:cubicBezTo>
                  <a:pt x="2415" y="15157"/>
                  <a:pt x="2535" y="15036"/>
                  <a:pt x="2535" y="14893"/>
                </a:cubicBezTo>
                <a:cubicBezTo>
                  <a:pt x="2535" y="14751"/>
                  <a:pt x="2415" y="14630"/>
                  <a:pt x="2272" y="14630"/>
                </a:cubicBezTo>
                <a:lnTo>
                  <a:pt x="815" y="14630"/>
                </a:lnTo>
                <a:cubicBezTo>
                  <a:pt x="653" y="14630"/>
                  <a:pt x="574" y="14580"/>
                  <a:pt x="552" y="14552"/>
                </a:cubicBezTo>
                <a:cubicBezTo>
                  <a:pt x="566" y="14538"/>
                  <a:pt x="605" y="14510"/>
                  <a:pt x="686" y="14487"/>
                </a:cubicBezTo>
                <a:cubicBezTo>
                  <a:pt x="3093" y="13857"/>
                  <a:pt x="6039" y="13542"/>
                  <a:pt x="8986" y="13542"/>
                </a:cubicBezTo>
                <a:cubicBezTo>
                  <a:pt x="11933" y="13542"/>
                  <a:pt x="14881" y="13857"/>
                  <a:pt x="17290" y="14487"/>
                </a:cubicBezTo>
                <a:cubicBezTo>
                  <a:pt x="17369" y="14510"/>
                  <a:pt x="17405" y="14532"/>
                  <a:pt x="17425" y="14552"/>
                </a:cubicBezTo>
                <a:cubicBezTo>
                  <a:pt x="17402" y="14580"/>
                  <a:pt x="17321" y="14630"/>
                  <a:pt x="17162" y="14630"/>
                </a:cubicBezTo>
                <a:lnTo>
                  <a:pt x="3379" y="14630"/>
                </a:lnTo>
                <a:cubicBezTo>
                  <a:pt x="3236" y="14630"/>
                  <a:pt x="3115" y="14751"/>
                  <a:pt x="3115" y="14893"/>
                </a:cubicBezTo>
                <a:cubicBezTo>
                  <a:pt x="3115" y="15036"/>
                  <a:pt x="3236" y="15157"/>
                  <a:pt x="3379" y="15157"/>
                </a:cubicBezTo>
                <a:lnTo>
                  <a:pt x="17150" y="15157"/>
                </a:lnTo>
                <a:cubicBezTo>
                  <a:pt x="17646" y="15157"/>
                  <a:pt x="17907" y="14874"/>
                  <a:pt x="17940" y="14610"/>
                </a:cubicBezTo>
                <a:cubicBezTo>
                  <a:pt x="17968" y="14398"/>
                  <a:pt x="17848" y="14101"/>
                  <a:pt x="17417" y="13989"/>
                </a:cubicBezTo>
                <a:cubicBezTo>
                  <a:pt x="16783" y="13823"/>
                  <a:pt x="15982" y="13644"/>
                  <a:pt x="15018" y="13487"/>
                </a:cubicBezTo>
                <a:cubicBezTo>
                  <a:pt x="15021" y="13470"/>
                  <a:pt x="15021" y="13448"/>
                  <a:pt x="15021" y="13431"/>
                </a:cubicBezTo>
                <a:lnTo>
                  <a:pt x="15021" y="12521"/>
                </a:lnTo>
                <a:cubicBezTo>
                  <a:pt x="15021" y="12308"/>
                  <a:pt x="14895" y="12120"/>
                  <a:pt x="14713" y="12033"/>
                </a:cubicBezTo>
                <a:cubicBezTo>
                  <a:pt x="14901" y="11406"/>
                  <a:pt x="15327" y="9907"/>
                  <a:pt x="15646" y="8254"/>
                </a:cubicBezTo>
                <a:cubicBezTo>
                  <a:pt x="15674" y="8111"/>
                  <a:pt x="15579" y="7974"/>
                  <a:pt x="15439" y="7946"/>
                </a:cubicBezTo>
                <a:cubicBezTo>
                  <a:pt x="15422" y="7943"/>
                  <a:pt x="15405" y="7941"/>
                  <a:pt x="15389" y="7941"/>
                </a:cubicBezTo>
                <a:cubicBezTo>
                  <a:pt x="15265" y="7941"/>
                  <a:pt x="15155" y="8030"/>
                  <a:pt x="15131" y="8153"/>
                </a:cubicBezTo>
                <a:cubicBezTo>
                  <a:pt x="14979" y="8938"/>
                  <a:pt x="14800" y="9688"/>
                  <a:pt x="14640" y="10324"/>
                </a:cubicBezTo>
                <a:cubicBezTo>
                  <a:pt x="14525" y="9383"/>
                  <a:pt x="14091" y="8543"/>
                  <a:pt x="13450" y="7909"/>
                </a:cubicBezTo>
                <a:cubicBezTo>
                  <a:pt x="13293" y="7498"/>
                  <a:pt x="13125" y="7086"/>
                  <a:pt x="12959" y="6685"/>
                </a:cubicBezTo>
                <a:cubicBezTo>
                  <a:pt x="12615" y="5848"/>
                  <a:pt x="12150" y="4705"/>
                  <a:pt x="12186" y="4453"/>
                </a:cubicBezTo>
                <a:cubicBezTo>
                  <a:pt x="12206" y="4416"/>
                  <a:pt x="12228" y="4399"/>
                  <a:pt x="12245" y="4397"/>
                </a:cubicBezTo>
                <a:cubicBezTo>
                  <a:pt x="12249" y="4396"/>
                  <a:pt x="12253" y="4396"/>
                  <a:pt x="12258" y="4396"/>
                </a:cubicBezTo>
                <a:cubicBezTo>
                  <a:pt x="12340" y="4396"/>
                  <a:pt x="12559" y="4491"/>
                  <a:pt x="12889" y="4850"/>
                </a:cubicBezTo>
                <a:cubicBezTo>
                  <a:pt x="12949" y="4917"/>
                  <a:pt x="13021" y="4945"/>
                  <a:pt x="13091" y="4945"/>
                </a:cubicBezTo>
                <a:cubicBezTo>
                  <a:pt x="13287" y="4945"/>
                  <a:pt x="13469" y="4726"/>
                  <a:pt x="13335" y="4511"/>
                </a:cubicBezTo>
                <a:cubicBezTo>
                  <a:pt x="12738" y="3576"/>
                  <a:pt x="12405" y="2758"/>
                  <a:pt x="12447" y="2335"/>
                </a:cubicBezTo>
                <a:lnTo>
                  <a:pt x="12447" y="2335"/>
                </a:lnTo>
                <a:cubicBezTo>
                  <a:pt x="12634" y="2419"/>
                  <a:pt x="13055" y="2735"/>
                  <a:pt x="13679" y="3413"/>
                </a:cubicBezTo>
                <a:cubicBezTo>
                  <a:pt x="13740" y="3477"/>
                  <a:pt x="13814" y="3505"/>
                  <a:pt x="13886" y="3505"/>
                </a:cubicBezTo>
                <a:cubicBezTo>
                  <a:pt x="14078" y="3505"/>
                  <a:pt x="14258" y="3308"/>
                  <a:pt x="14156" y="3088"/>
                </a:cubicBezTo>
                <a:cubicBezTo>
                  <a:pt x="13548" y="1783"/>
                  <a:pt x="13228" y="872"/>
                  <a:pt x="13189" y="545"/>
                </a:cubicBezTo>
                <a:lnTo>
                  <a:pt x="13189" y="545"/>
                </a:lnTo>
                <a:cubicBezTo>
                  <a:pt x="13296" y="573"/>
                  <a:pt x="13489" y="657"/>
                  <a:pt x="13758" y="861"/>
                </a:cubicBezTo>
                <a:cubicBezTo>
                  <a:pt x="14097" y="1124"/>
                  <a:pt x="15231" y="2136"/>
                  <a:pt x="15467" y="4066"/>
                </a:cubicBezTo>
                <a:cubicBezTo>
                  <a:pt x="15556" y="4808"/>
                  <a:pt x="15509" y="5814"/>
                  <a:pt x="15324" y="7052"/>
                </a:cubicBezTo>
                <a:cubicBezTo>
                  <a:pt x="15301" y="7198"/>
                  <a:pt x="15399" y="7330"/>
                  <a:pt x="15542" y="7352"/>
                </a:cubicBezTo>
                <a:cubicBezTo>
                  <a:pt x="15555" y="7354"/>
                  <a:pt x="15567" y="7354"/>
                  <a:pt x="15579" y="7354"/>
                </a:cubicBezTo>
                <a:cubicBezTo>
                  <a:pt x="15710" y="7354"/>
                  <a:pt x="15822" y="7261"/>
                  <a:pt x="15842" y="7131"/>
                </a:cubicBezTo>
                <a:cubicBezTo>
                  <a:pt x="16033" y="5842"/>
                  <a:pt x="16086" y="4792"/>
                  <a:pt x="15988" y="3999"/>
                </a:cubicBezTo>
                <a:cubicBezTo>
                  <a:pt x="15820" y="2626"/>
                  <a:pt x="15234" y="1679"/>
                  <a:pt x="14772" y="1122"/>
                </a:cubicBezTo>
                <a:cubicBezTo>
                  <a:pt x="14268" y="511"/>
                  <a:pt x="13635" y="63"/>
                  <a:pt x="13203" y="7"/>
                </a:cubicBezTo>
                <a:cubicBezTo>
                  <a:pt x="13169" y="2"/>
                  <a:pt x="13138" y="0"/>
                  <a:pt x="13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44"/>
          <p:cNvGrpSpPr/>
          <p:nvPr/>
        </p:nvGrpSpPr>
        <p:grpSpPr>
          <a:xfrm>
            <a:off x="337275" y="702750"/>
            <a:ext cx="8471700" cy="664500"/>
            <a:chOff x="337275" y="702750"/>
            <a:chExt cx="8471700" cy="664500"/>
          </a:xfrm>
        </p:grpSpPr>
        <p:sp>
          <p:nvSpPr>
            <p:cNvPr id="493" name="Google Shape;493;p44"/>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4"/>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44"/>
          <p:cNvSpPr/>
          <p:nvPr/>
        </p:nvSpPr>
        <p:spPr>
          <a:xfrm>
            <a:off x="713225" y="4183450"/>
            <a:ext cx="1964022" cy="679915"/>
          </a:xfrm>
          <a:custGeom>
            <a:avLst/>
            <a:gdLst/>
            <a:ahLst/>
            <a:cxnLst/>
            <a:rect l="l" t="t" r="r" b="b"/>
            <a:pathLst>
              <a:path w="116715" h="40405" extrusionOk="0">
                <a:moveTo>
                  <a:pt x="105958" y="14035"/>
                </a:moveTo>
                <a:cubicBezTo>
                  <a:pt x="89093" y="3546"/>
                  <a:pt x="63706" y="0"/>
                  <a:pt x="42252" y="5125"/>
                </a:cubicBezTo>
                <a:cubicBezTo>
                  <a:pt x="20769" y="10280"/>
                  <a:pt x="4053" y="23867"/>
                  <a:pt x="209" y="39332"/>
                </a:cubicBezTo>
                <a:cubicBezTo>
                  <a:pt x="150" y="39689"/>
                  <a:pt x="60" y="40047"/>
                  <a:pt x="1" y="40404"/>
                </a:cubicBezTo>
                <a:lnTo>
                  <a:pt x="110010" y="40404"/>
                </a:lnTo>
                <a:cubicBezTo>
                  <a:pt x="111172" y="39034"/>
                  <a:pt x="112126" y="37604"/>
                  <a:pt x="112930" y="36084"/>
                </a:cubicBezTo>
                <a:cubicBezTo>
                  <a:pt x="116714" y="28605"/>
                  <a:pt x="114569" y="19398"/>
                  <a:pt x="105958" y="1403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4"/>
          <p:cNvSpPr/>
          <p:nvPr/>
        </p:nvSpPr>
        <p:spPr>
          <a:xfrm rot="5400000">
            <a:off x="7634291" y="3693914"/>
            <a:ext cx="791995" cy="1546922"/>
          </a:xfrm>
          <a:custGeom>
            <a:avLst/>
            <a:gdLst/>
            <a:ahLst/>
            <a:cxnLst/>
            <a:rect l="l" t="t" r="r" b="b"/>
            <a:pathLst>
              <a:path w="105988" h="77472" extrusionOk="0">
                <a:moveTo>
                  <a:pt x="6377" y="0"/>
                </a:moveTo>
                <a:cubicBezTo>
                  <a:pt x="1" y="17908"/>
                  <a:pt x="4470" y="39958"/>
                  <a:pt x="19875" y="51042"/>
                </a:cubicBezTo>
                <a:cubicBezTo>
                  <a:pt x="35071" y="61977"/>
                  <a:pt x="51608" y="71989"/>
                  <a:pt x="70052" y="75326"/>
                </a:cubicBezTo>
                <a:cubicBezTo>
                  <a:pt x="82061" y="77471"/>
                  <a:pt x="95022" y="76369"/>
                  <a:pt x="105987" y="71393"/>
                </a:cubicBezTo>
                <a:lnTo>
                  <a:pt x="10598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00"/>
        <p:cNvGrpSpPr/>
        <p:nvPr/>
      </p:nvGrpSpPr>
      <p:grpSpPr>
        <a:xfrm>
          <a:off x="0" y="0"/>
          <a:ext cx="0" cy="0"/>
          <a:chOff x="0" y="0"/>
          <a:chExt cx="0" cy="0"/>
        </a:xfrm>
      </p:grpSpPr>
      <p:sp>
        <p:nvSpPr>
          <p:cNvPr id="501" name="Google Shape;501;p45"/>
          <p:cNvSpPr txBox="1">
            <a:spLocks noGrp="1"/>
          </p:cNvSpPr>
          <p:nvPr>
            <p:ph type="subTitle" idx="3"/>
          </p:nvPr>
        </p:nvSpPr>
        <p:spPr>
          <a:xfrm>
            <a:off x="1482000" y="3105150"/>
            <a:ext cx="31668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Allies</a:t>
            </a:r>
            <a:endParaRPr/>
          </a:p>
        </p:txBody>
      </p:sp>
      <p:sp>
        <p:nvSpPr>
          <p:cNvPr id="502" name="Google Shape;502;p45"/>
          <p:cNvSpPr txBox="1">
            <a:spLocks noGrp="1"/>
          </p:cNvSpPr>
          <p:nvPr>
            <p:ph type="subTitle" idx="8"/>
          </p:nvPr>
        </p:nvSpPr>
        <p:spPr>
          <a:xfrm>
            <a:off x="5268272" y="3105150"/>
            <a:ext cx="31668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Western Bloc</a:t>
            </a:r>
            <a:endParaRPr/>
          </a:p>
        </p:txBody>
      </p:sp>
      <p:sp>
        <p:nvSpPr>
          <p:cNvPr id="503" name="Google Shape;503;p45"/>
          <p:cNvSpPr txBox="1">
            <a:spLocks noGrp="1"/>
          </p:cNvSpPr>
          <p:nvPr>
            <p:ph type="subTitle" idx="2"/>
          </p:nvPr>
        </p:nvSpPr>
        <p:spPr>
          <a:xfrm>
            <a:off x="5268272" y="1844700"/>
            <a:ext cx="31668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World War II</a:t>
            </a:r>
            <a:endParaRPr/>
          </a:p>
        </p:txBody>
      </p:sp>
      <p:sp>
        <p:nvSpPr>
          <p:cNvPr id="504" name="Google Shape;504;p45"/>
          <p:cNvSpPr txBox="1">
            <a:spLocks noGrp="1"/>
          </p:cNvSpPr>
          <p:nvPr>
            <p:ph type="subTitle" idx="1"/>
          </p:nvPr>
        </p:nvSpPr>
        <p:spPr>
          <a:xfrm>
            <a:off x="1482000" y="1844700"/>
            <a:ext cx="3166800" cy="51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Eastern Bloc</a:t>
            </a:r>
            <a:endParaRPr/>
          </a:p>
        </p:txBody>
      </p:sp>
      <p:sp>
        <p:nvSpPr>
          <p:cNvPr id="505" name="Google Shape;505;p45"/>
          <p:cNvSpPr txBox="1">
            <a:spLocks noGrp="1"/>
          </p:cNvSpPr>
          <p:nvPr>
            <p:ph type="subTitle" idx="5"/>
          </p:nvPr>
        </p:nvSpPr>
        <p:spPr>
          <a:xfrm>
            <a:off x="1482000" y="3547975"/>
            <a:ext cx="3166800" cy="6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t>
            </a:r>
            <a:r>
              <a:rPr lang="en" b="1"/>
              <a:t>a cold place</a:t>
            </a:r>
            <a:r>
              <a:rPr lang="en"/>
              <a:t>. It's full of iron oxide dust</a:t>
            </a:r>
            <a:endParaRPr/>
          </a:p>
        </p:txBody>
      </p:sp>
      <p:sp>
        <p:nvSpPr>
          <p:cNvPr id="506" name="Google Shape;506;p45"/>
          <p:cNvSpPr txBox="1">
            <a:spLocks noGrp="1"/>
          </p:cNvSpPr>
          <p:nvPr>
            <p:ph type="subTitle" idx="6"/>
          </p:nvPr>
        </p:nvSpPr>
        <p:spPr>
          <a:xfrm>
            <a:off x="5268274" y="3547975"/>
            <a:ext cx="3166800" cy="6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t>
            </a:r>
            <a:r>
              <a:rPr lang="en" b="1"/>
              <a:t>a gas giant</a:t>
            </a:r>
            <a:r>
              <a:rPr lang="en"/>
              <a:t> and the biggest planet in the Solar System</a:t>
            </a:r>
            <a:endParaRPr/>
          </a:p>
        </p:txBody>
      </p:sp>
      <p:sp>
        <p:nvSpPr>
          <p:cNvPr id="507" name="Google Shape;507;p45"/>
          <p:cNvSpPr txBox="1">
            <a:spLocks noGrp="1"/>
          </p:cNvSpPr>
          <p:nvPr>
            <p:ph type="subTitle" idx="7"/>
          </p:nvPr>
        </p:nvSpPr>
        <p:spPr>
          <a:xfrm>
            <a:off x="1482000" y="2287523"/>
            <a:ext cx="3166800" cy="6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a:t>
            </a:r>
            <a:r>
              <a:rPr lang="en" b="1"/>
              <a:t>the second planet</a:t>
            </a:r>
            <a:r>
              <a:rPr lang="en"/>
              <a:t> from the Sun</a:t>
            </a:r>
            <a:endParaRPr/>
          </a:p>
        </p:txBody>
      </p:sp>
      <p:sp>
        <p:nvSpPr>
          <p:cNvPr id="508" name="Google Shape;508;p45"/>
          <p:cNvSpPr txBox="1">
            <a:spLocks noGrp="1"/>
          </p:cNvSpPr>
          <p:nvPr>
            <p:ph type="subTitle" idx="4"/>
          </p:nvPr>
        </p:nvSpPr>
        <p:spPr>
          <a:xfrm>
            <a:off x="5268274" y="2287523"/>
            <a:ext cx="3166800" cy="6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a:t>
            </a:r>
            <a:r>
              <a:rPr lang="en" b="1"/>
              <a:t>the farthest planet</a:t>
            </a:r>
            <a:r>
              <a:rPr lang="en"/>
              <a:t> from the Sun and the fourth-largest</a:t>
            </a:r>
            <a:endParaRPr/>
          </a:p>
        </p:txBody>
      </p:sp>
      <p:sp>
        <p:nvSpPr>
          <p:cNvPr id="509" name="Google Shape;509;p45"/>
          <p:cNvSpPr txBox="1">
            <a:spLocks noGrp="1"/>
          </p:cNvSpPr>
          <p:nvPr>
            <p:ph type="title"/>
          </p:nvPr>
        </p:nvSpPr>
        <p:spPr>
          <a:xfrm>
            <a:off x="720000" y="702750"/>
            <a:ext cx="7639500" cy="66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Cold War</a:t>
            </a:r>
            <a:endParaRPr/>
          </a:p>
        </p:txBody>
      </p:sp>
      <p:sp>
        <p:nvSpPr>
          <p:cNvPr id="510" name="Google Shape;510;p45"/>
          <p:cNvSpPr/>
          <p:nvPr/>
        </p:nvSpPr>
        <p:spPr>
          <a:xfrm>
            <a:off x="808475" y="206357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5"/>
          <p:cNvSpPr/>
          <p:nvPr/>
        </p:nvSpPr>
        <p:spPr>
          <a:xfrm>
            <a:off x="808475" y="33018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5"/>
          <p:cNvSpPr/>
          <p:nvPr/>
        </p:nvSpPr>
        <p:spPr>
          <a:xfrm>
            <a:off x="4665888" y="206357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5"/>
          <p:cNvSpPr/>
          <p:nvPr/>
        </p:nvSpPr>
        <p:spPr>
          <a:xfrm>
            <a:off x="4665888" y="3301825"/>
            <a:ext cx="585300" cy="585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5"/>
          <p:cNvSpPr/>
          <p:nvPr/>
        </p:nvSpPr>
        <p:spPr>
          <a:xfrm>
            <a:off x="7125821" y="909600"/>
            <a:ext cx="250800" cy="250800"/>
          </a:xfrm>
          <a:prstGeom prst="star4">
            <a:avLst>
              <a:gd name="adj" fmla="val 125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 name="Google Shape;515;p45"/>
          <p:cNvGrpSpPr/>
          <p:nvPr/>
        </p:nvGrpSpPr>
        <p:grpSpPr>
          <a:xfrm>
            <a:off x="1001780" y="2135179"/>
            <a:ext cx="198692" cy="398718"/>
            <a:chOff x="1328899" y="1518366"/>
            <a:chExt cx="198692" cy="398718"/>
          </a:xfrm>
        </p:grpSpPr>
        <p:sp>
          <p:nvSpPr>
            <p:cNvPr id="516" name="Google Shape;516;p45"/>
            <p:cNvSpPr/>
            <p:nvPr/>
          </p:nvSpPr>
          <p:spPr>
            <a:xfrm>
              <a:off x="1328899" y="1518366"/>
              <a:ext cx="198692" cy="398718"/>
            </a:xfrm>
            <a:custGeom>
              <a:avLst/>
              <a:gdLst/>
              <a:ahLst/>
              <a:cxnLst/>
              <a:rect l="l" t="t" r="r" b="b"/>
              <a:pathLst>
                <a:path w="8935" h="17930" extrusionOk="0">
                  <a:moveTo>
                    <a:pt x="964" y="9985"/>
                  </a:moveTo>
                  <a:cubicBezTo>
                    <a:pt x="1101" y="10027"/>
                    <a:pt x="1242" y="10052"/>
                    <a:pt x="1384" y="10052"/>
                  </a:cubicBezTo>
                  <a:lnTo>
                    <a:pt x="1401" y="10052"/>
                  </a:lnTo>
                  <a:lnTo>
                    <a:pt x="1401" y="10758"/>
                  </a:lnTo>
                  <a:cubicBezTo>
                    <a:pt x="1401" y="10889"/>
                    <a:pt x="1410" y="11016"/>
                    <a:pt x="1426" y="11142"/>
                  </a:cubicBezTo>
                  <a:cubicBezTo>
                    <a:pt x="1384" y="11158"/>
                    <a:pt x="1342" y="11164"/>
                    <a:pt x="1300" y="11164"/>
                  </a:cubicBezTo>
                  <a:cubicBezTo>
                    <a:pt x="1082" y="11164"/>
                    <a:pt x="908" y="10808"/>
                    <a:pt x="908" y="10366"/>
                  </a:cubicBezTo>
                  <a:cubicBezTo>
                    <a:pt x="908" y="10220"/>
                    <a:pt x="928" y="10091"/>
                    <a:pt x="964" y="9985"/>
                  </a:cubicBezTo>
                  <a:close/>
                  <a:moveTo>
                    <a:pt x="7872" y="10013"/>
                  </a:moveTo>
                  <a:cubicBezTo>
                    <a:pt x="7903" y="10113"/>
                    <a:pt x="7923" y="10234"/>
                    <a:pt x="7923" y="10368"/>
                  </a:cubicBezTo>
                  <a:cubicBezTo>
                    <a:pt x="7923" y="10808"/>
                    <a:pt x="7746" y="11164"/>
                    <a:pt x="7528" y="11164"/>
                  </a:cubicBezTo>
                  <a:cubicBezTo>
                    <a:pt x="7486" y="11164"/>
                    <a:pt x="7447" y="11158"/>
                    <a:pt x="7402" y="11139"/>
                  </a:cubicBezTo>
                  <a:cubicBezTo>
                    <a:pt x="7421" y="11010"/>
                    <a:pt x="7427" y="10870"/>
                    <a:pt x="7427" y="10758"/>
                  </a:cubicBezTo>
                  <a:lnTo>
                    <a:pt x="7427" y="10052"/>
                  </a:lnTo>
                  <a:cubicBezTo>
                    <a:pt x="7440" y="10051"/>
                    <a:pt x="7454" y="10051"/>
                    <a:pt x="7471" y="10051"/>
                  </a:cubicBezTo>
                  <a:cubicBezTo>
                    <a:pt x="7490" y="10051"/>
                    <a:pt x="7512" y="10051"/>
                    <a:pt x="7537" y="10051"/>
                  </a:cubicBezTo>
                  <a:cubicBezTo>
                    <a:pt x="7620" y="10051"/>
                    <a:pt x="7733" y="10047"/>
                    <a:pt x="7872" y="10013"/>
                  </a:cubicBezTo>
                  <a:close/>
                  <a:moveTo>
                    <a:pt x="5855" y="10052"/>
                  </a:moveTo>
                  <a:lnTo>
                    <a:pt x="5855" y="10758"/>
                  </a:lnTo>
                  <a:lnTo>
                    <a:pt x="5853" y="10758"/>
                  </a:lnTo>
                  <a:cubicBezTo>
                    <a:pt x="5853" y="11551"/>
                    <a:pt x="5208" y="12195"/>
                    <a:pt x="4416" y="12195"/>
                  </a:cubicBezTo>
                  <a:lnTo>
                    <a:pt x="4413" y="12195"/>
                  </a:lnTo>
                  <a:cubicBezTo>
                    <a:pt x="3620" y="12195"/>
                    <a:pt x="2976" y="11551"/>
                    <a:pt x="2976" y="10758"/>
                  </a:cubicBezTo>
                  <a:lnTo>
                    <a:pt x="2976" y="10052"/>
                  </a:lnTo>
                  <a:close/>
                  <a:moveTo>
                    <a:pt x="4917" y="13727"/>
                  </a:moveTo>
                  <a:lnTo>
                    <a:pt x="4917" y="14142"/>
                  </a:lnTo>
                  <a:lnTo>
                    <a:pt x="3911" y="14142"/>
                  </a:lnTo>
                  <a:lnTo>
                    <a:pt x="3911" y="13727"/>
                  </a:lnTo>
                  <a:cubicBezTo>
                    <a:pt x="4077" y="13755"/>
                    <a:pt x="4242" y="13769"/>
                    <a:pt x="4416" y="13769"/>
                  </a:cubicBezTo>
                  <a:cubicBezTo>
                    <a:pt x="4584" y="13769"/>
                    <a:pt x="4752" y="13755"/>
                    <a:pt x="4917" y="13727"/>
                  </a:cubicBezTo>
                  <a:close/>
                  <a:moveTo>
                    <a:pt x="1384" y="0"/>
                  </a:moveTo>
                  <a:cubicBezTo>
                    <a:pt x="620" y="0"/>
                    <a:pt x="0" y="622"/>
                    <a:pt x="0" y="1384"/>
                  </a:cubicBezTo>
                  <a:lnTo>
                    <a:pt x="0" y="2233"/>
                  </a:lnTo>
                  <a:cubicBezTo>
                    <a:pt x="0" y="2376"/>
                    <a:pt x="118" y="2494"/>
                    <a:pt x="264" y="2494"/>
                  </a:cubicBezTo>
                  <a:cubicBezTo>
                    <a:pt x="407" y="2494"/>
                    <a:pt x="524" y="2376"/>
                    <a:pt x="524" y="2233"/>
                  </a:cubicBezTo>
                  <a:lnTo>
                    <a:pt x="524" y="1384"/>
                  </a:lnTo>
                  <a:cubicBezTo>
                    <a:pt x="524" y="911"/>
                    <a:pt x="911" y="527"/>
                    <a:pt x="1384" y="527"/>
                  </a:cubicBezTo>
                  <a:lnTo>
                    <a:pt x="7548" y="527"/>
                  </a:lnTo>
                  <a:cubicBezTo>
                    <a:pt x="8018" y="527"/>
                    <a:pt x="8405" y="911"/>
                    <a:pt x="8405" y="1384"/>
                  </a:cubicBezTo>
                  <a:lnTo>
                    <a:pt x="8405" y="8668"/>
                  </a:lnTo>
                  <a:cubicBezTo>
                    <a:pt x="8405" y="9133"/>
                    <a:pt x="8027" y="9525"/>
                    <a:pt x="7548" y="9525"/>
                  </a:cubicBezTo>
                  <a:lnTo>
                    <a:pt x="1384" y="9525"/>
                  </a:lnTo>
                  <a:cubicBezTo>
                    <a:pt x="908" y="9525"/>
                    <a:pt x="524" y="9141"/>
                    <a:pt x="524" y="8668"/>
                  </a:cubicBezTo>
                  <a:lnTo>
                    <a:pt x="524" y="3345"/>
                  </a:lnTo>
                  <a:cubicBezTo>
                    <a:pt x="524" y="3202"/>
                    <a:pt x="407" y="3082"/>
                    <a:pt x="264" y="3082"/>
                  </a:cubicBezTo>
                  <a:cubicBezTo>
                    <a:pt x="118" y="3082"/>
                    <a:pt x="0" y="3202"/>
                    <a:pt x="0" y="3345"/>
                  </a:cubicBezTo>
                  <a:lnTo>
                    <a:pt x="0" y="8668"/>
                  </a:lnTo>
                  <a:cubicBezTo>
                    <a:pt x="0" y="9085"/>
                    <a:pt x="185" y="9475"/>
                    <a:pt x="502" y="9732"/>
                  </a:cubicBezTo>
                  <a:cubicBezTo>
                    <a:pt x="424" y="9912"/>
                    <a:pt x="381" y="10127"/>
                    <a:pt x="381" y="10371"/>
                  </a:cubicBezTo>
                  <a:cubicBezTo>
                    <a:pt x="381" y="11136"/>
                    <a:pt x="768" y="11693"/>
                    <a:pt x="1300" y="11693"/>
                  </a:cubicBezTo>
                  <a:cubicBezTo>
                    <a:pt x="1382" y="11693"/>
                    <a:pt x="1460" y="11682"/>
                    <a:pt x="1538" y="11660"/>
                  </a:cubicBezTo>
                  <a:cubicBezTo>
                    <a:pt x="1821" y="12570"/>
                    <a:pt x="2516" y="13276"/>
                    <a:pt x="3390" y="13596"/>
                  </a:cubicBezTo>
                  <a:lnTo>
                    <a:pt x="3390" y="14145"/>
                  </a:lnTo>
                  <a:lnTo>
                    <a:pt x="2771" y="14145"/>
                  </a:lnTo>
                  <a:cubicBezTo>
                    <a:pt x="2264" y="14145"/>
                    <a:pt x="1777" y="14299"/>
                    <a:pt x="1362" y="14593"/>
                  </a:cubicBezTo>
                  <a:cubicBezTo>
                    <a:pt x="1244" y="14677"/>
                    <a:pt x="1216" y="14842"/>
                    <a:pt x="1300" y="14960"/>
                  </a:cubicBezTo>
                  <a:cubicBezTo>
                    <a:pt x="1352" y="15034"/>
                    <a:pt x="1434" y="15073"/>
                    <a:pt x="1516" y="15073"/>
                  </a:cubicBezTo>
                  <a:cubicBezTo>
                    <a:pt x="1569" y="15073"/>
                    <a:pt x="1622" y="15057"/>
                    <a:pt x="1667" y="15024"/>
                  </a:cubicBezTo>
                  <a:cubicBezTo>
                    <a:pt x="1989" y="14795"/>
                    <a:pt x="2370" y="14674"/>
                    <a:pt x="2771" y="14674"/>
                  </a:cubicBezTo>
                  <a:lnTo>
                    <a:pt x="6066" y="14674"/>
                  </a:lnTo>
                  <a:cubicBezTo>
                    <a:pt x="7119" y="14674"/>
                    <a:pt x="7979" y="15531"/>
                    <a:pt x="7979" y="16585"/>
                  </a:cubicBezTo>
                  <a:lnTo>
                    <a:pt x="7979" y="17408"/>
                  </a:lnTo>
                  <a:lnTo>
                    <a:pt x="855" y="17408"/>
                  </a:lnTo>
                  <a:lnTo>
                    <a:pt x="855" y="16582"/>
                  </a:lnTo>
                  <a:cubicBezTo>
                    <a:pt x="855" y="16299"/>
                    <a:pt x="914" y="16024"/>
                    <a:pt x="1037" y="15770"/>
                  </a:cubicBezTo>
                  <a:cubicBezTo>
                    <a:pt x="1101" y="15641"/>
                    <a:pt x="1040" y="15481"/>
                    <a:pt x="911" y="15419"/>
                  </a:cubicBezTo>
                  <a:cubicBezTo>
                    <a:pt x="876" y="15403"/>
                    <a:pt x="839" y="15395"/>
                    <a:pt x="802" y="15395"/>
                  </a:cubicBezTo>
                  <a:cubicBezTo>
                    <a:pt x="704" y="15395"/>
                    <a:pt x="608" y="15451"/>
                    <a:pt x="561" y="15545"/>
                  </a:cubicBezTo>
                  <a:cubicBezTo>
                    <a:pt x="407" y="15870"/>
                    <a:pt x="328" y="16218"/>
                    <a:pt x="328" y="16582"/>
                  </a:cubicBezTo>
                  <a:lnTo>
                    <a:pt x="328" y="17669"/>
                  </a:lnTo>
                  <a:cubicBezTo>
                    <a:pt x="328" y="17812"/>
                    <a:pt x="449" y="17929"/>
                    <a:pt x="592" y="17929"/>
                  </a:cubicBezTo>
                  <a:lnTo>
                    <a:pt x="8237" y="17929"/>
                  </a:lnTo>
                  <a:cubicBezTo>
                    <a:pt x="8380" y="17929"/>
                    <a:pt x="8500" y="17812"/>
                    <a:pt x="8500" y="17669"/>
                  </a:cubicBezTo>
                  <a:lnTo>
                    <a:pt x="8500" y="16582"/>
                  </a:lnTo>
                  <a:cubicBezTo>
                    <a:pt x="8500" y="15237"/>
                    <a:pt x="7407" y="14145"/>
                    <a:pt x="6063" y="14145"/>
                  </a:cubicBezTo>
                  <a:lnTo>
                    <a:pt x="5441" y="14145"/>
                  </a:lnTo>
                  <a:lnTo>
                    <a:pt x="5441" y="13596"/>
                  </a:lnTo>
                  <a:cubicBezTo>
                    <a:pt x="5687" y="13506"/>
                    <a:pt x="5917" y="13386"/>
                    <a:pt x="6136" y="13234"/>
                  </a:cubicBezTo>
                  <a:cubicBezTo>
                    <a:pt x="6253" y="13150"/>
                    <a:pt x="6281" y="12991"/>
                    <a:pt x="6203" y="12870"/>
                  </a:cubicBezTo>
                  <a:cubicBezTo>
                    <a:pt x="6151" y="12797"/>
                    <a:pt x="6068" y="12757"/>
                    <a:pt x="5985" y="12757"/>
                  </a:cubicBezTo>
                  <a:cubicBezTo>
                    <a:pt x="5934" y="12757"/>
                    <a:pt x="5883" y="12772"/>
                    <a:pt x="5839" y="12803"/>
                  </a:cubicBezTo>
                  <a:cubicBezTo>
                    <a:pt x="5421" y="13094"/>
                    <a:pt x="4931" y="13248"/>
                    <a:pt x="4418" y="13248"/>
                  </a:cubicBezTo>
                  <a:lnTo>
                    <a:pt x="4416" y="13248"/>
                  </a:lnTo>
                  <a:cubicBezTo>
                    <a:pt x="3051" y="13248"/>
                    <a:pt x="1931" y="12142"/>
                    <a:pt x="1931" y="10763"/>
                  </a:cubicBezTo>
                  <a:lnTo>
                    <a:pt x="1931" y="10055"/>
                  </a:lnTo>
                  <a:lnTo>
                    <a:pt x="2455" y="10055"/>
                  </a:lnTo>
                  <a:lnTo>
                    <a:pt x="2455" y="10763"/>
                  </a:lnTo>
                  <a:cubicBezTo>
                    <a:pt x="2455" y="11845"/>
                    <a:pt x="3334" y="12724"/>
                    <a:pt x="4416" y="12724"/>
                  </a:cubicBezTo>
                  <a:lnTo>
                    <a:pt x="4418" y="12724"/>
                  </a:lnTo>
                  <a:cubicBezTo>
                    <a:pt x="5502" y="12724"/>
                    <a:pt x="6379" y="11845"/>
                    <a:pt x="6379" y="10763"/>
                  </a:cubicBezTo>
                  <a:lnTo>
                    <a:pt x="6379" y="10055"/>
                  </a:lnTo>
                  <a:lnTo>
                    <a:pt x="6906" y="10055"/>
                  </a:lnTo>
                  <a:lnTo>
                    <a:pt x="6906" y="10763"/>
                  </a:lnTo>
                  <a:cubicBezTo>
                    <a:pt x="6906" y="11206"/>
                    <a:pt x="6786" y="11663"/>
                    <a:pt x="6533" y="12072"/>
                  </a:cubicBezTo>
                  <a:cubicBezTo>
                    <a:pt x="6458" y="12195"/>
                    <a:pt x="6497" y="12355"/>
                    <a:pt x="6617" y="12433"/>
                  </a:cubicBezTo>
                  <a:cubicBezTo>
                    <a:pt x="6659" y="12461"/>
                    <a:pt x="6710" y="12472"/>
                    <a:pt x="6755" y="12472"/>
                  </a:cubicBezTo>
                  <a:cubicBezTo>
                    <a:pt x="6842" y="12472"/>
                    <a:pt x="6931" y="12425"/>
                    <a:pt x="6979" y="12349"/>
                  </a:cubicBezTo>
                  <a:cubicBezTo>
                    <a:pt x="7113" y="12130"/>
                    <a:pt x="7217" y="11901"/>
                    <a:pt x="7295" y="11660"/>
                  </a:cubicBezTo>
                  <a:cubicBezTo>
                    <a:pt x="7371" y="11679"/>
                    <a:pt x="7452" y="11693"/>
                    <a:pt x="7533" y="11693"/>
                  </a:cubicBezTo>
                  <a:cubicBezTo>
                    <a:pt x="8066" y="11693"/>
                    <a:pt x="8450" y="11136"/>
                    <a:pt x="8450" y="10371"/>
                  </a:cubicBezTo>
                  <a:cubicBezTo>
                    <a:pt x="8450" y="10155"/>
                    <a:pt x="8419" y="9959"/>
                    <a:pt x="8354" y="9791"/>
                  </a:cubicBezTo>
                  <a:cubicBezTo>
                    <a:pt x="8713" y="9536"/>
                    <a:pt x="8934" y="9119"/>
                    <a:pt x="8934" y="8668"/>
                  </a:cubicBezTo>
                  <a:lnTo>
                    <a:pt x="8934" y="1384"/>
                  </a:lnTo>
                  <a:cubicBezTo>
                    <a:pt x="8929" y="622"/>
                    <a:pt x="8309" y="0"/>
                    <a:pt x="7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5"/>
            <p:cNvSpPr/>
            <p:nvPr/>
          </p:nvSpPr>
          <p:spPr>
            <a:xfrm>
              <a:off x="1409020" y="1859623"/>
              <a:ext cx="35091" cy="35024"/>
            </a:xfrm>
            <a:custGeom>
              <a:avLst/>
              <a:gdLst/>
              <a:ahLst/>
              <a:cxnLst/>
              <a:rect l="l" t="t" r="r" b="b"/>
              <a:pathLst>
                <a:path w="1578" h="1575" extrusionOk="0">
                  <a:moveTo>
                    <a:pt x="790" y="524"/>
                  </a:moveTo>
                  <a:cubicBezTo>
                    <a:pt x="933" y="524"/>
                    <a:pt x="1051" y="645"/>
                    <a:pt x="1051" y="788"/>
                  </a:cubicBezTo>
                  <a:cubicBezTo>
                    <a:pt x="1051" y="931"/>
                    <a:pt x="933" y="1051"/>
                    <a:pt x="790" y="1051"/>
                  </a:cubicBezTo>
                  <a:cubicBezTo>
                    <a:pt x="644" y="1051"/>
                    <a:pt x="527" y="931"/>
                    <a:pt x="527" y="788"/>
                  </a:cubicBezTo>
                  <a:cubicBezTo>
                    <a:pt x="527" y="645"/>
                    <a:pt x="644" y="524"/>
                    <a:pt x="790" y="524"/>
                  </a:cubicBezTo>
                  <a:close/>
                  <a:moveTo>
                    <a:pt x="790" y="0"/>
                  </a:moveTo>
                  <a:cubicBezTo>
                    <a:pt x="356" y="0"/>
                    <a:pt x="0" y="353"/>
                    <a:pt x="0" y="788"/>
                  </a:cubicBezTo>
                  <a:cubicBezTo>
                    <a:pt x="0" y="1222"/>
                    <a:pt x="356" y="1575"/>
                    <a:pt x="790" y="1575"/>
                  </a:cubicBezTo>
                  <a:cubicBezTo>
                    <a:pt x="1224" y="1575"/>
                    <a:pt x="1577" y="1222"/>
                    <a:pt x="1577" y="788"/>
                  </a:cubicBezTo>
                  <a:cubicBezTo>
                    <a:pt x="1577" y="353"/>
                    <a:pt x="1224"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 name="Google Shape;518;p45"/>
          <p:cNvSpPr/>
          <p:nvPr/>
        </p:nvSpPr>
        <p:spPr>
          <a:xfrm>
            <a:off x="4759209" y="2162779"/>
            <a:ext cx="398674" cy="398718"/>
          </a:xfrm>
          <a:custGeom>
            <a:avLst/>
            <a:gdLst/>
            <a:ahLst/>
            <a:cxnLst/>
            <a:rect l="l" t="t" r="r" b="b"/>
            <a:pathLst>
              <a:path w="17928" h="17930" extrusionOk="0">
                <a:moveTo>
                  <a:pt x="6212" y="524"/>
                </a:moveTo>
                <a:cubicBezTo>
                  <a:pt x="6223" y="577"/>
                  <a:pt x="6223" y="681"/>
                  <a:pt x="6223" y="757"/>
                </a:cubicBezTo>
                <a:lnTo>
                  <a:pt x="6223" y="787"/>
                </a:lnTo>
                <a:lnTo>
                  <a:pt x="6223" y="793"/>
                </a:lnTo>
                <a:lnTo>
                  <a:pt x="6240" y="1488"/>
                </a:lnTo>
                <a:lnTo>
                  <a:pt x="6156" y="1488"/>
                </a:lnTo>
                <a:lnTo>
                  <a:pt x="6175" y="793"/>
                </a:lnTo>
                <a:lnTo>
                  <a:pt x="6175" y="787"/>
                </a:lnTo>
                <a:lnTo>
                  <a:pt x="6175" y="785"/>
                </a:lnTo>
                <a:cubicBezTo>
                  <a:pt x="6175" y="701"/>
                  <a:pt x="6175" y="580"/>
                  <a:pt x="6189" y="524"/>
                </a:cubicBezTo>
                <a:close/>
                <a:moveTo>
                  <a:pt x="11742" y="527"/>
                </a:moveTo>
                <a:cubicBezTo>
                  <a:pt x="11756" y="583"/>
                  <a:pt x="11756" y="703"/>
                  <a:pt x="11756" y="787"/>
                </a:cubicBezTo>
                <a:lnTo>
                  <a:pt x="11756" y="790"/>
                </a:lnTo>
                <a:lnTo>
                  <a:pt x="11756" y="799"/>
                </a:lnTo>
                <a:lnTo>
                  <a:pt x="11772" y="1491"/>
                </a:lnTo>
                <a:lnTo>
                  <a:pt x="11688" y="1491"/>
                </a:lnTo>
                <a:lnTo>
                  <a:pt x="11708" y="799"/>
                </a:lnTo>
                <a:lnTo>
                  <a:pt x="11708" y="790"/>
                </a:lnTo>
                <a:lnTo>
                  <a:pt x="11708" y="759"/>
                </a:lnTo>
                <a:cubicBezTo>
                  <a:pt x="11708" y="686"/>
                  <a:pt x="11708" y="580"/>
                  <a:pt x="11716" y="527"/>
                </a:cubicBezTo>
                <a:close/>
                <a:moveTo>
                  <a:pt x="5475" y="2017"/>
                </a:moveTo>
                <a:lnTo>
                  <a:pt x="5475" y="2751"/>
                </a:lnTo>
                <a:cubicBezTo>
                  <a:pt x="5475" y="2894"/>
                  <a:pt x="5354" y="3014"/>
                  <a:pt x="5212" y="3014"/>
                </a:cubicBezTo>
                <a:cubicBezTo>
                  <a:pt x="5069" y="3014"/>
                  <a:pt x="4948" y="2894"/>
                  <a:pt x="4948" y="2751"/>
                </a:cubicBezTo>
                <a:lnTo>
                  <a:pt x="4948" y="2017"/>
                </a:lnTo>
                <a:close/>
                <a:moveTo>
                  <a:pt x="7974" y="2017"/>
                </a:moveTo>
                <a:lnTo>
                  <a:pt x="7974" y="2751"/>
                </a:lnTo>
                <a:cubicBezTo>
                  <a:pt x="7974" y="2894"/>
                  <a:pt x="7856" y="3014"/>
                  <a:pt x="7710" y="3014"/>
                </a:cubicBezTo>
                <a:cubicBezTo>
                  <a:pt x="7568" y="3014"/>
                  <a:pt x="7450" y="2894"/>
                  <a:pt x="7450" y="2751"/>
                </a:cubicBezTo>
                <a:lnTo>
                  <a:pt x="7450" y="2017"/>
                </a:lnTo>
                <a:close/>
                <a:moveTo>
                  <a:pt x="10475" y="2017"/>
                </a:moveTo>
                <a:lnTo>
                  <a:pt x="10475" y="2751"/>
                </a:lnTo>
                <a:cubicBezTo>
                  <a:pt x="10475" y="2894"/>
                  <a:pt x="10355" y="3014"/>
                  <a:pt x="10212" y="3014"/>
                </a:cubicBezTo>
                <a:cubicBezTo>
                  <a:pt x="10069" y="3014"/>
                  <a:pt x="9949" y="2894"/>
                  <a:pt x="9949" y="2751"/>
                </a:cubicBezTo>
                <a:lnTo>
                  <a:pt x="9949" y="2017"/>
                </a:lnTo>
                <a:close/>
                <a:moveTo>
                  <a:pt x="12977" y="2017"/>
                </a:moveTo>
                <a:lnTo>
                  <a:pt x="12977" y="2751"/>
                </a:lnTo>
                <a:cubicBezTo>
                  <a:pt x="12977" y="2894"/>
                  <a:pt x="12859" y="3014"/>
                  <a:pt x="12717" y="3014"/>
                </a:cubicBezTo>
                <a:cubicBezTo>
                  <a:pt x="12571" y="3014"/>
                  <a:pt x="12453" y="2894"/>
                  <a:pt x="12453" y="2751"/>
                </a:cubicBezTo>
                <a:lnTo>
                  <a:pt x="12453" y="2017"/>
                </a:lnTo>
                <a:close/>
                <a:moveTo>
                  <a:pt x="939" y="2818"/>
                </a:moveTo>
                <a:cubicBezTo>
                  <a:pt x="1068" y="2818"/>
                  <a:pt x="1175" y="2922"/>
                  <a:pt x="1175" y="3051"/>
                </a:cubicBezTo>
                <a:lnTo>
                  <a:pt x="1175" y="3250"/>
                </a:lnTo>
                <a:cubicBezTo>
                  <a:pt x="1169" y="3379"/>
                  <a:pt x="1065" y="3482"/>
                  <a:pt x="939" y="3482"/>
                </a:cubicBezTo>
                <a:lnTo>
                  <a:pt x="760" y="3482"/>
                </a:lnTo>
                <a:cubicBezTo>
                  <a:pt x="631" y="3482"/>
                  <a:pt x="525" y="3379"/>
                  <a:pt x="525" y="3250"/>
                </a:cubicBezTo>
                <a:lnTo>
                  <a:pt x="525" y="3051"/>
                </a:lnTo>
                <a:cubicBezTo>
                  <a:pt x="525" y="2922"/>
                  <a:pt x="631" y="2818"/>
                  <a:pt x="760" y="2818"/>
                </a:cubicBezTo>
                <a:close/>
                <a:moveTo>
                  <a:pt x="17165" y="2818"/>
                </a:moveTo>
                <a:cubicBezTo>
                  <a:pt x="17294" y="2818"/>
                  <a:pt x="17401" y="2922"/>
                  <a:pt x="17401" y="3051"/>
                </a:cubicBezTo>
                <a:lnTo>
                  <a:pt x="17401" y="3250"/>
                </a:lnTo>
                <a:cubicBezTo>
                  <a:pt x="17401" y="3379"/>
                  <a:pt x="17294" y="3482"/>
                  <a:pt x="17165" y="3482"/>
                </a:cubicBezTo>
                <a:lnTo>
                  <a:pt x="16989" y="3482"/>
                </a:lnTo>
                <a:cubicBezTo>
                  <a:pt x="16857" y="3482"/>
                  <a:pt x="16753" y="3379"/>
                  <a:pt x="16753" y="3250"/>
                </a:cubicBezTo>
                <a:lnTo>
                  <a:pt x="16753" y="3051"/>
                </a:lnTo>
                <a:cubicBezTo>
                  <a:pt x="16753" y="2922"/>
                  <a:pt x="16857" y="2818"/>
                  <a:pt x="16989" y="2818"/>
                </a:cubicBezTo>
                <a:close/>
                <a:moveTo>
                  <a:pt x="6332" y="4813"/>
                </a:moveTo>
                <a:lnTo>
                  <a:pt x="6352" y="5550"/>
                </a:lnTo>
                <a:lnTo>
                  <a:pt x="6044" y="5550"/>
                </a:lnTo>
                <a:lnTo>
                  <a:pt x="6066" y="4813"/>
                </a:lnTo>
                <a:close/>
                <a:moveTo>
                  <a:pt x="11067" y="4813"/>
                </a:moveTo>
                <a:lnTo>
                  <a:pt x="11044" y="5550"/>
                </a:lnTo>
                <a:lnTo>
                  <a:pt x="6878" y="5550"/>
                </a:lnTo>
                <a:lnTo>
                  <a:pt x="6856" y="4813"/>
                </a:lnTo>
                <a:close/>
                <a:moveTo>
                  <a:pt x="11862" y="4813"/>
                </a:moveTo>
                <a:lnTo>
                  <a:pt x="11879" y="5550"/>
                </a:lnTo>
                <a:lnTo>
                  <a:pt x="11574" y="5550"/>
                </a:lnTo>
                <a:lnTo>
                  <a:pt x="11596" y="4813"/>
                </a:lnTo>
                <a:close/>
                <a:moveTo>
                  <a:pt x="12977" y="6074"/>
                </a:moveTo>
                <a:lnTo>
                  <a:pt x="12977" y="6810"/>
                </a:lnTo>
                <a:cubicBezTo>
                  <a:pt x="12977" y="6953"/>
                  <a:pt x="12859" y="7074"/>
                  <a:pt x="12717" y="7074"/>
                </a:cubicBezTo>
                <a:cubicBezTo>
                  <a:pt x="12571" y="7074"/>
                  <a:pt x="12453" y="6953"/>
                  <a:pt x="12453" y="6810"/>
                </a:cubicBezTo>
                <a:lnTo>
                  <a:pt x="12453" y="6074"/>
                </a:lnTo>
                <a:close/>
                <a:moveTo>
                  <a:pt x="5475" y="6079"/>
                </a:moveTo>
                <a:lnTo>
                  <a:pt x="5475" y="6813"/>
                </a:lnTo>
                <a:cubicBezTo>
                  <a:pt x="5475" y="6956"/>
                  <a:pt x="5354" y="7077"/>
                  <a:pt x="5212" y="7077"/>
                </a:cubicBezTo>
                <a:cubicBezTo>
                  <a:pt x="5069" y="7077"/>
                  <a:pt x="4948" y="6956"/>
                  <a:pt x="4948" y="6813"/>
                </a:cubicBezTo>
                <a:lnTo>
                  <a:pt x="4948" y="6079"/>
                </a:lnTo>
                <a:close/>
                <a:moveTo>
                  <a:pt x="7974" y="6079"/>
                </a:moveTo>
                <a:lnTo>
                  <a:pt x="7974" y="6813"/>
                </a:lnTo>
                <a:cubicBezTo>
                  <a:pt x="7974" y="6956"/>
                  <a:pt x="7856" y="7077"/>
                  <a:pt x="7710" y="7077"/>
                </a:cubicBezTo>
                <a:cubicBezTo>
                  <a:pt x="7568" y="7077"/>
                  <a:pt x="7450" y="6956"/>
                  <a:pt x="7450" y="6813"/>
                </a:cubicBezTo>
                <a:lnTo>
                  <a:pt x="7450" y="6079"/>
                </a:lnTo>
                <a:close/>
                <a:moveTo>
                  <a:pt x="10475" y="6079"/>
                </a:moveTo>
                <a:lnTo>
                  <a:pt x="10475" y="6813"/>
                </a:lnTo>
                <a:cubicBezTo>
                  <a:pt x="10475" y="6956"/>
                  <a:pt x="10355" y="7077"/>
                  <a:pt x="10212" y="7077"/>
                </a:cubicBezTo>
                <a:cubicBezTo>
                  <a:pt x="10069" y="7077"/>
                  <a:pt x="9949" y="6956"/>
                  <a:pt x="9949" y="6813"/>
                </a:cubicBezTo>
                <a:lnTo>
                  <a:pt x="9949" y="6079"/>
                </a:lnTo>
                <a:close/>
                <a:moveTo>
                  <a:pt x="939" y="6880"/>
                </a:moveTo>
                <a:cubicBezTo>
                  <a:pt x="1068" y="6880"/>
                  <a:pt x="1175" y="6984"/>
                  <a:pt x="1175" y="7116"/>
                </a:cubicBezTo>
                <a:lnTo>
                  <a:pt x="1175" y="7312"/>
                </a:lnTo>
                <a:cubicBezTo>
                  <a:pt x="1169" y="7441"/>
                  <a:pt x="1065" y="7544"/>
                  <a:pt x="939" y="7544"/>
                </a:cubicBezTo>
                <a:lnTo>
                  <a:pt x="760" y="7544"/>
                </a:lnTo>
                <a:cubicBezTo>
                  <a:pt x="631" y="7544"/>
                  <a:pt x="525" y="7441"/>
                  <a:pt x="525" y="7312"/>
                </a:cubicBezTo>
                <a:lnTo>
                  <a:pt x="525" y="7116"/>
                </a:lnTo>
                <a:cubicBezTo>
                  <a:pt x="525" y="6984"/>
                  <a:pt x="631" y="6880"/>
                  <a:pt x="760" y="6880"/>
                </a:cubicBezTo>
                <a:close/>
                <a:moveTo>
                  <a:pt x="17165" y="6880"/>
                </a:moveTo>
                <a:cubicBezTo>
                  <a:pt x="17294" y="6880"/>
                  <a:pt x="17401" y="6984"/>
                  <a:pt x="17401" y="7116"/>
                </a:cubicBezTo>
                <a:lnTo>
                  <a:pt x="17401" y="7312"/>
                </a:lnTo>
                <a:cubicBezTo>
                  <a:pt x="17401" y="7441"/>
                  <a:pt x="17294" y="7544"/>
                  <a:pt x="17165" y="7544"/>
                </a:cubicBezTo>
                <a:lnTo>
                  <a:pt x="16989" y="7544"/>
                </a:lnTo>
                <a:cubicBezTo>
                  <a:pt x="16857" y="7544"/>
                  <a:pt x="16753" y="7441"/>
                  <a:pt x="16753" y="7312"/>
                </a:cubicBezTo>
                <a:lnTo>
                  <a:pt x="16753" y="7116"/>
                </a:lnTo>
                <a:cubicBezTo>
                  <a:pt x="16753" y="6984"/>
                  <a:pt x="16857" y="6880"/>
                  <a:pt x="16989" y="6880"/>
                </a:cubicBezTo>
                <a:close/>
                <a:moveTo>
                  <a:pt x="10957" y="8875"/>
                </a:moveTo>
                <a:lnTo>
                  <a:pt x="10932" y="9729"/>
                </a:lnTo>
                <a:lnTo>
                  <a:pt x="10932" y="9738"/>
                </a:lnTo>
                <a:cubicBezTo>
                  <a:pt x="10932" y="10007"/>
                  <a:pt x="10714" y="10222"/>
                  <a:pt x="10439" y="10222"/>
                </a:cubicBezTo>
                <a:lnTo>
                  <a:pt x="7486" y="10222"/>
                </a:lnTo>
                <a:cubicBezTo>
                  <a:pt x="7215" y="10222"/>
                  <a:pt x="6993" y="10007"/>
                  <a:pt x="6993" y="9738"/>
                </a:cubicBezTo>
                <a:lnTo>
                  <a:pt x="6993" y="9729"/>
                </a:lnTo>
                <a:lnTo>
                  <a:pt x="6968" y="8875"/>
                </a:lnTo>
                <a:close/>
                <a:moveTo>
                  <a:pt x="11971" y="8875"/>
                </a:moveTo>
                <a:lnTo>
                  <a:pt x="11991" y="9741"/>
                </a:lnTo>
                <a:cubicBezTo>
                  <a:pt x="11988" y="10589"/>
                  <a:pt x="11293" y="11276"/>
                  <a:pt x="10439" y="11276"/>
                </a:cubicBezTo>
                <a:lnTo>
                  <a:pt x="7486" y="11276"/>
                </a:lnTo>
                <a:cubicBezTo>
                  <a:pt x="6632" y="11276"/>
                  <a:pt x="5934" y="10587"/>
                  <a:pt x="5934" y="9741"/>
                </a:cubicBezTo>
                <a:lnTo>
                  <a:pt x="5960" y="8875"/>
                </a:lnTo>
                <a:lnTo>
                  <a:pt x="6447" y="8875"/>
                </a:lnTo>
                <a:lnTo>
                  <a:pt x="6472" y="9741"/>
                </a:lnTo>
                <a:cubicBezTo>
                  <a:pt x="6475" y="10298"/>
                  <a:pt x="6929" y="10749"/>
                  <a:pt x="7489" y="10749"/>
                </a:cubicBezTo>
                <a:lnTo>
                  <a:pt x="10442" y="10749"/>
                </a:lnTo>
                <a:cubicBezTo>
                  <a:pt x="11002" y="10749"/>
                  <a:pt x="11459" y="10298"/>
                  <a:pt x="11462" y="9741"/>
                </a:cubicBezTo>
                <a:lnTo>
                  <a:pt x="11487" y="8875"/>
                </a:lnTo>
                <a:close/>
                <a:moveTo>
                  <a:pt x="9733" y="14251"/>
                </a:moveTo>
                <a:cubicBezTo>
                  <a:pt x="9741" y="14251"/>
                  <a:pt x="9750" y="14259"/>
                  <a:pt x="9750" y="14268"/>
                </a:cubicBezTo>
                <a:lnTo>
                  <a:pt x="9750" y="17402"/>
                </a:lnTo>
                <a:lnTo>
                  <a:pt x="8173" y="17402"/>
                </a:lnTo>
                <a:lnTo>
                  <a:pt x="8173" y="14268"/>
                </a:lnTo>
                <a:cubicBezTo>
                  <a:pt x="8173" y="14259"/>
                  <a:pt x="8181" y="14251"/>
                  <a:pt x="8192" y="14251"/>
                </a:cubicBezTo>
                <a:close/>
                <a:moveTo>
                  <a:pt x="6200" y="0"/>
                </a:moveTo>
                <a:cubicBezTo>
                  <a:pt x="5875" y="0"/>
                  <a:pt x="5749" y="199"/>
                  <a:pt x="5702" y="322"/>
                </a:cubicBezTo>
                <a:cubicBezTo>
                  <a:pt x="5649" y="462"/>
                  <a:pt x="5649" y="619"/>
                  <a:pt x="5649" y="785"/>
                </a:cubicBezTo>
                <a:lnTo>
                  <a:pt x="5632" y="1488"/>
                </a:lnTo>
                <a:lnTo>
                  <a:pt x="2399" y="1488"/>
                </a:lnTo>
                <a:cubicBezTo>
                  <a:pt x="1850" y="1488"/>
                  <a:pt x="1382" y="1852"/>
                  <a:pt x="1228" y="2348"/>
                </a:cubicBezTo>
                <a:cubicBezTo>
                  <a:pt x="1141" y="2311"/>
                  <a:pt x="1043" y="2292"/>
                  <a:pt x="939" y="2292"/>
                </a:cubicBezTo>
                <a:lnTo>
                  <a:pt x="760" y="2292"/>
                </a:lnTo>
                <a:cubicBezTo>
                  <a:pt x="340" y="2292"/>
                  <a:pt x="1" y="2633"/>
                  <a:pt x="1" y="3054"/>
                </a:cubicBezTo>
                <a:lnTo>
                  <a:pt x="1" y="3250"/>
                </a:lnTo>
                <a:cubicBezTo>
                  <a:pt x="1" y="3670"/>
                  <a:pt x="340" y="4009"/>
                  <a:pt x="760" y="4009"/>
                </a:cubicBezTo>
                <a:lnTo>
                  <a:pt x="939" y="4009"/>
                </a:lnTo>
                <a:cubicBezTo>
                  <a:pt x="1040" y="4009"/>
                  <a:pt x="1138" y="3987"/>
                  <a:pt x="1228" y="3953"/>
                </a:cubicBezTo>
                <a:cubicBezTo>
                  <a:pt x="1382" y="4454"/>
                  <a:pt x="1850" y="4813"/>
                  <a:pt x="2399" y="4813"/>
                </a:cubicBezTo>
                <a:lnTo>
                  <a:pt x="3357" y="4813"/>
                </a:lnTo>
                <a:cubicBezTo>
                  <a:pt x="3503" y="4813"/>
                  <a:pt x="3620" y="4695"/>
                  <a:pt x="3620" y="4552"/>
                </a:cubicBezTo>
                <a:cubicBezTo>
                  <a:pt x="3620" y="4407"/>
                  <a:pt x="3503" y="4289"/>
                  <a:pt x="3357" y="4289"/>
                </a:cubicBezTo>
                <a:lnTo>
                  <a:pt x="2399" y="4289"/>
                </a:lnTo>
                <a:cubicBezTo>
                  <a:pt x="2012" y="4289"/>
                  <a:pt x="1699" y="3973"/>
                  <a:pt x="1699" y="3589"/>
                </a:cubicBezTo>
                <a:lnTo>
                  <a:pt x="1699" y="2712"/>
                </a:lnTo>
                <a:cubicBezTo>
                  <a:pt x="1699" y="2328"/>
                  <a:pt x="2012" y="2012"/>
                  <a:pt x="2399" y="2012"/>
                </a:cubicBezTo>
                <a:lnTo>
                  <a:pt x="4427" y="2012"/>
                </a:lnTo>
                <a:lnTo>
                  <a:pt x="4427" y="2748"/>
                </a:lnTo>
                <a:cubicBezTo>
                  <a:pt x="4427" y="3183"/>
                  <a:pt x="4780" y="3536"/>
                  <a:pt x="5214" y="3536"/>
                </a:cubicBezTo>
                <a:cubicBezTo>
                  <a:pt x="5649" y="3536"/>
                  <a:pt x="6002" y="3183"/>
                  <a:pt x="6002" y="2748"/>
                </a:cubicBezTo>
                <a:lnTo>
                  <a:pt x="6002" y="2012"/>
                </a:lnTo>
                <a:lnTo>
                  <a:pt x="6926" y="2012"/>
                </a:lnTo>
                <a:lnTo>
                  <a:pt x="6926" y="2748"/>
                </a:lnTo>
                <a:cubicBezTo>
                  <a:pt x="6926" y="3183"/>
                  <a:pt x="7279" y="3536"/>
                  <a:pt x="7713" y="3536"/>
                </a:cubicBezTo>
                <a:cubicBezTo>
                  <a:pt x="8147" y="3536"/>
                  <a:pt x="8503" y="3183"/>
                  <a:pt x="8503" y="2748"/>
                </a:cubicBezTo>
                <a:lnTo>
                  <a:pt x="8503" y="2012"/>
                </a:lnTo>
                <a:lnTo>
                  <a:pt x="9428" y="2012"/>
                </a:lnTo>
                <a:lnTo>
                  <a:pt x="9428" y="2748"/>
                </a:lnTo>
                <a:cubicBezTo>
                  <a:pt x="9428" y="3183"/>
                  <a:pt x="9781" y="3536"/>
                  <a:pt x="10215" y="3536"/>
                </a:cubicBezTo>
                <a:cubicBezTo>
                  <a:pt x="10649" y="3536"/>
                  <a:pt x="11002" y="3183"/>
                  <a:pt x="11002" y="2748"/>
                </a:cubicBezTo>
                <a:lnTo>
                  <a:pt x="11002" y="2012"/>
                </a:lnTo>
                <a:lnTo>
                  <a:pt x="11927" y="2012"/>
                </a:lnTo>
                <a:lnTo>
                  <a:pt x="11927" y="2748"/>
                </a:lnTo>
                <a:cubicBezTo>
                  <a:pt x="11927" y="3183"/>
                  <a:pt x="12282" y="3536"/>
                  <a:pt x="12717" y="3536"/>
                </a:cubicBezTo>
                <a:cubicBezTo>
                  <a:pt x="13151" y="3536"/>
                  <a:pt x="13504" y="3183"/>
                  <a:pt x="13504" y="2748"/>
                </a:cubicBezTo>
                <a:lnTo>
                  <a:pt x="13504" y="2012"/>
                </a:lnTo>
                <a:lnTo>
                  <a:pt x="15532" y="2012"/>
                </a:lnTo>
                <a:cubicBezTo>
                  <a:pt x="15916" y="2012"/>
                  <a:pt x="16232" y="2328"/>
                  <a:pt x="16232" y="2712"/>
                </a:cubicBezTo>
                <a:lnTo>
                  <a:pt x="16232" y="3589"/>
                </a:lnTo>
                <a:cubicBezTo>
                  <a:pt x="16232" y="3973"/>
                  <a:pt x="15916" y="4289"/>
                  <a:pt x="15532" y="4289"/>
                </a:cubicBezTo>
                <a:lnTo>
                  <a:pt x="4480" y="4289"/>
                </a:lnTo>
                <a:cubicBezTo>
                  <a:pt x="4335" y="4289"/>
                  <a:pt x="4217" y="4407"/>
                  <a:pt x="4217" y="4552"/>
                </a:cubicBezTo>
                <a:cubicBezTo>
                  <a:pt x="4217" y="4695"/>
                  <a:pt x="4335" y="4813"/>
                  <a:pt x="4480" y="4813"/>
                </a:cubicBezTo>
                <a:lnTo>
                  <a:pt x="5545" y="4813"/>
                </a:lnTo>
                <a:lnTo>
                  <a:pt x="5523" y="5550"/>
                </a:lnTo>
                <a:lnTo>
                  <a:pt x="2399" y="5550"/>
                </a:lnTo>
                <a:cubicBezTo>
                  <a:pt x="1850" y="5550"/>
                  <a:pt x="1385" y="5914"/>
                  <a:pt x="1231" y="6410"/>
                </a:cubicBezTo>
                <a:cubicBezTo>
                  <a:pt x="1141" y="6373"/>
                  <a:pt x="1043" y="6354"/>
                  <a:pt x="939" y="6354"/>
                </a:cubicBezTo>
                <a:lnTo>
                  <a:pt x="760" y="6354"/>
                </a:lnTo>
                <a:cubicBezTo>
                  <a:pt x="340" y="6354"/>
                  <a:pt x="1" y="6696"/>
                  <a:pt x="1" y="7116"/>
                </a:cubicBezTo>
                <a:lnTo>
                  <a:pt x="1" y="7312"/>
                </a:lnTo>
                <a:cubicBezTo>
                  <a:pt x="1" y="7732"/>
                  <a:pt x="340" y="8071"/>
                  <a:pt x="760" y="8071"/>
                </a:cubicBezTo>
                <a:lnTo>
                  <a:pt x="939" y="8071"/>
                </a:lnTo>
                <a:cubicBezTo>
                  <a:pt x="1040" y="8071"/>
                  <a:pt x="1138" y="8049"/>
                  <a:pt x="1231" y="8015"/>
                </a:cubicBezTo>
                <a:cubicBezTo>
                  <a:pt x="1385" y="8516"/>
                  <a:pt x="1850" y="8875"/>
                  <a:pt x="2399" y="8875"/>
                </a:cubicBezTo>
                <a:lnTo>
                  <a:pt x="5436" y="8875"/>
                </a:lnTo>
                <a:lnTo>
                  <a:pt x="5410" y="9729"/>
                </a:lnTo>
                <a:lnTo>
                  <a:pt x="5410" y="9738"/>
                </a:lnTo>
                <a:cubicBezTo>
                  <a:pt x="5410" y="10875"/>
                  <a:pt x="6343" y="11800"/>
                  <a:pt x="7486" y="11800"/>
                </a:cubicBezTo>
                <a:lnTo>
                  <a:pt x="8178" y="11800"/>
                </a:lnTo>
                <a:lnTo>
                  <a:pt x="8178" y="11898"/>
                </a:lnTo>
                <a:cubicBezTo>
                  <a:pt x="8178" y="12041"/>
                  <a:pt x="8296" y="12161"/>
                  <a:pt x="8439" y="12161"/>
                </a:cubicBezTo>
                <a:cubicBezTo>
                  <a:pt x="8584" y="12161"/>
                  <a:pt x="8702" y="12041"/>
                  <a:pt x="8702" y="11898"/>
                </a:cubicBezTo>
                <a:lnTo>
                  <a:pt x="8702" y="11800"/>
                </a:lnTo>
                <a:lnTo>
                  <a:pt x="9229" y="11800"/>
                </a:lnTo>
                <a:lnTo>
                  <a:pt x="9229" y="13727"/>
                </a:lnTo>
                <a:lnTo>
                  <a:pt x="8702" y="13727"/>
                </a:lnTo>
                <a:lnTo>
                  <a:pt x="8702" y="13007"/>
                </a:lnTo>
                <a:cubicBezTo>
                  <a:pt x="8702" y="12864"/>
                  <a:pt x="8584" y="12747"/>
                  <a:pt x="8439" y="12747"/>
                </a:cubicBezTo>
                <a:cubicBezTo>
                  <a:pt x="8296" y="12747"/>
                  <a:pt x="8178" y="12864"/>
                  <a:pt x="8178" y="13007"/>
                </a:cubicBezTo>
                <a:lnTo>
                  <a:pt x="8178" y="13727"/>
                </a:lnTo>
                <a:cubicBezTo>
                  <a:pt x="7887" y="13735"/>
                  <a:pt x="7652" y="13974"/>
                  <a:pt x="7652" y="14268"/>
                </a:cubicBezTo>
                <a:lnTo>
                  <a:pt x="7652" y="17666"/>
                </a:lnTo>
                <a:cubicBezTo>
                  <a:pt x="7652" y="17809"/>
                  <a:pt x="7772" y="17929"/>
                  <a:pt x="7915" y="17929"/>
                </a:cubicBezTo>
                <a:lnTo>
                  <a:pt x="10016" y="17929"/>
                </a:lnTo>
                <a:cubicBezTo>
                  <a:pt x="10159" y="17929"/>
                  <a:pt x="10279" y="17809"/>
                  <a:pt x="10279" y="17666"/>
                </a:cubicBezTo>
                <a:lnTo>
                  <a:pt x="10279" y="14268"/>
                </a:lnTo>
                <a:cubicBezTo>
                  <a:pt x="10279" y="13974"/>
                  <a:pt x="10044" y="13735"/>
                  <a:pt x="9753" y="13727"/>
                </a:cubicBezTo>
                <a:lnTo>
                  <a:pt x="9753" y="11800"/>
                </a:lnTo>
                <a:lnTo>
                  <a:pt x="10442" y="11800"/>
                </a:lnTo>
                <a:cubicBezTo>
                  <a:pt x="11588" y="11800"/>
                  <a:pt x="12520" y="10875"/>
                  <a:pt x="12520" y="9738"/>
                </a:cubicBezTo>
                <a:lnTo>
                  <a:pt x="12520" y="9729"/>
                </a:lnTo>
                <a:lnTo>
                  <a:pt x="12495" y="8875"/>
                </a:lnTo>
                <a:lnTo>
                  <a:pt x="12873" y="8875"/>
                </a:lnTo>
                <a:cubicBezTo>
                  <a:pt x="13016" y="8875"/>
                  <a:pt x="13137" y="8757"/>
                  <a:pt x="13137" y="8614"/>
                </a:cubicBezTo>
                <a:cubicBezTo>
                  <a:pt x="13137" y="8469"/>
                  <a:pt x="13016" y="8351"/>
                  <a:pt x="12873" y="8351"/>
                </a:cubicBezTo>
                <a:lnTo>
                  <a:pt x="2396" y="8351"/>
                </a:lnTo>
                <a:cubicBezTo>
                  <a:pt x="2010" y="8351"/>
                  <a:pt x="1696" y="8035"/>
                  <a:pt x="1696" y="7651"/>
                </a:cubicBezTo>
                <a:lnTo>
                  <a:pt x="1696" y="6774"/>
                </a:lnTo>
                <a:cubicBezTo>
                  <a:pt x="1696" y="6390"/>
                  <a:pt x="2010" y="6074"/>
                  <a:pt x="2396" y="6074"/>
                </a:cubicBezTo>
                <a:lnTo>
                  <a:pt x="4424" y="6074"/>
                </a:lnTo>
                <a:lnTo>
                  <a:pt x="4424" y="6810"/>
                </a:lnTo>
                <a:cubicBezTo>
                  <a:pt x="4424" y="7245"/>
                  <a:pt x="4777" y="7598"/>
                  <a:pt x="5212" y="7598"/>
                </a:cubicBezTo>
                <a:cubicBezTo>
                  <a:pt x="5646" y="7598"/>
                  <a:pt x="5999" y="7245"/>
                  <a:pt x="5999" y="6810"/>
                </a:cubicBezTo>
                <a:lnTo>
                  <a:pt x="5999" y="6074"/>
                </a:lnTo>
                <a:lnTo>
                  <a:pt x="6923" y="6074"/>
                </a:lnTo>
                <a:lnTo>
                  <a:pt x="6923" y="6810"/>
                </a:lnTo>
                <a:cubicBezTo>
                  <a:pt x="6923" y="7245"/>
                  <a:pt x="7276" y="7598"/>
                  <a:pt x="7710" y="7598"/>
                </a:cubicBezTo>
                <a:cubicBezTo>
                  <a:pt x="8145" y="7598"/>
                  <a:pt x="8500" y="7245"/>
                  <a:pt x="8500" y="6810"/>
                </a:cubicBezTo>
                <a:lnTo>
                  <a:pt x="8500" y="6074"/>
                </a:lnTo>
                <a:lnTo>
                  <a:pt x="9425" y="6074"/>
                </a:lnTo>
                <a:lnTo>
                  <a:pt x="9425" y="6810"/>
                </a:lnTo>
                <a:cubicBezTo>
                  <a:pt x="9425" y="7245"/>
                  <a:pt x="9778" y="7598"/>
                  <a:pt x="10212" y="7598"/>
                </a:cubicBezTo>
                <a:cubicBezTo>
                  <a:pt x="10646" y="7598"/>
                  <a:pt x="10999" y="7245"/>
                  <a:pt x="10999" y="6810"/>
                </a:cubicBezTo>
                <a:lnTo>
                  <a:pt x="10999" y="6074"/>
                </a:lnTo>
                <a:lnTo>
                  <a:pt x="11924" y="6074"/>
                </a:lnTo>
                <a:lnTo>
                  <a:pt x="11924" y="6810"/>
                </a:lnTo>
                <a:cubicBezTo>
                  <a:pt x="11924" y="7245"/>
                  <a:pt x="12277" y="7598"/>
                  <a:pt x="12711" y="7598"/>
                </a:cubicBezTo>
                <a:cubicBezTo>
                  <a:pt x="13145" y="7598"/>
                  <a:pt x="13501" y="7245"/>
                  <a:pt x="13501" y="6810"/>
                </a:cubicBezTo>
                <a:lnTo>
                  <a:pt x="13501" y="6074"/>
                </a:lnTo>
                <a:lnTo>
                  <a:pt x="15526" y="6074"/>
                </a:lnTo>
                <a:cubicBezTo>
                  <a:pt x="15913" y="6074"/>
                  <a:pt x="16227" y="6390"/>
                  <a:pt x="16227" y="6774"/>
                </a:cubicBezTo>
                <a:lnTo>
                  <a:pt x="16227" y="7651"/>
                </a:lnTo>
                <a:cubicBezTo>
                  <a:pt x="16227" y="8035"/>
                  <a:pt x="15913" y="8351"/>
                  <a:pt x="15526" y="8351"/>
                </a:cubicBezTo>
                <a:lnTo>
                  <a:pt x="14011" y="8351"/>
                </a:lnTo>
                <a:cubicBezTo>
                  <a:pt x="13868" y="8351"/>
                  <a:pt x="13747" y="8469"/>
                  <a:pt x="13747" y="8614"/>
                </a:cubicBezTo>
                <a:cubicBezTo>
                  <a:pt x="13747" y="8757"/>
                  <a:pt x="13868" y="8875"/>
                  <a:pt x="14011" y="8875"/>
                </a:cubicBezTo>
                <a:lnTo>
                  <a:pt x="15526" y="8875"/>
                </a:lnTo>
                <a:cubicBezTo>
                  <a:pt x="16078" y="8875"/>
                  <a:pt x="16543" y="8511"/>
                  <a:pt x="16697" y="8015"/>
                </a:cubicBezTo>
                <a:cubicBezTo>
                  <a:pt x="16784" y="8054"/>
                  <a:pt x="16882" y="8071"/>
                  <a:pt x="16989" y="8071"/>
                </a:cubicBezTo>
                <a:lnTo>
                  <a:pt x="17165" y="8071"/>
                </a:lnTo>
                <a:cubicBezTo>
                  <a:pt x="17585" y="8071"/>
                  <a:pt x="17927" y="7732"/>
                  <a:pt x="17927" y="7312"/>
                </a:cubicBezTo>
                <a:lnTo>
                  <a:pt x="17927" y="7116"/>
                </a:lnTo>
                <a:cubicBezTo>
                  <a:pt x="17927" y="6696"/>
                  <a:pt x="17585" y="6354"/>
                  <a:pt x="17165" y="6354"/>
                </a:cubicBezTo>
                <a:lnTo>
                  <a:pt x="16989" y="6354"/>
                </a:lnTo>
                <a:cubicBezTo>
                  <a:pt x="16885" y="6354"/>
                  <a:pt x="16787" y="6376"/>
                  <a:pt x="16697" y="6410"/>
                </a:cubicBezTo>
                <a:cubicBezTo>
                  <a:pt x="16543" y="5911"/>
                  <a:pt x="16078" y="5550"/>
                  <a:pt x="15526" y="5550"/>
                </a:cubicBezTo>
                <a:lnTo>
                  <a:pt x="12403" y="5550"/>
                </a:lnTo>
                <a:lnTo>
                  <a:pt x="12383" y="4813"/>
                </a:lnTo>
                <a:lnTo>
                  <a:pt x="15526" y="4813"/>
                </a:lnTo>
                <a:cubicBezTo>
                  <a:pt x="16078" y="4813"/>
                  <a:pt x="16543" y="4449"/>
                  <a:pt x="16697" y="3953"/>
                </a:cubicBezTo>
                <a:cubicBezTo>
                  <a:pt x="16784" y="3989"/>
                  <a:pt x="16882" y="4009"/>
                  <a:pt x="16989" y="4009"/>
                </a:cubicBezTo>
                <a:lnTo>
                  <a:pt x="17165" y="4009"/>
                </a:lnTo>
                <a:cubicBezTo>
                  <a:pt x="17585" y="4009"/>
                  <a:pt x="17927" y="3670"/>
                  <a:pt x="17927" y="3250"/>
                </a:cubicBezTo>
                <a:lnTo>
                  <a:pt x="17927" y="3051"/>
                </a:lnTo>
                <a:cubicBezTo>
                  <a:pt x="17927" y="2631"/>
                  <a:pt x="17585" y="2292"/>
                  <a:pt x="17165" y="2292"/>
                </a:cubicBezTo>
                <a:lnTo>
                  <a:pt x="16989" y="2292"/>
                </a:lnTo>
                <a:cubicBezTo>
                  <a:pt x="16885" y="2292"/>
                  <a:pt x="16787" y="2314"/>
                  <a:pt x="16697" y="2348"/>
                </a:cubicBezTo>
                <a:cubicBezTo>
                  <a:pt x="16543" y="1849"/>
                  <a:pt x="16078" y="1488"/>
                  <a:pt x="15526" y="1488"/>
                </a:cubicBezTo>
                <a:lnTo>
                  <a:pt x="12296" y="1488"/>
                </a:lnTo>
                <a:lnTo>
                  <a:pt x="12277" y="785"/>
                </a:lnTo>
                <a:cubicBezTo>
                  <a:pt x="12277" y="619"/>
                  <a:pt x="12277" y="462"/>
                  <a:pt x="12226" y="322"/>
                </a:cubicBezTo>
                <a:cubicBezTo>
                  <a:pt x="12179" y="202"/>
                  <a:pt x="12053" y="0"/>
                  <a:pt x="11725" y="0"/>
                </a:cubicBezTo>
                <a:cubicBezTo>
                  <a:pt x="11562" y="0"/>
                  <a:pt x="11436" y="48"/>
                  <a:pt x="11341" y="143"/>
                </a:cubicBezTo>
                <a:cubicBezTo>
                  <a:pt x="11181" y="303"/>
                  <a:pt x="11181" y="535"/>
                  <a:pt x="11181" y="759"/>
                </a:cubicBezTo>
                <a:lnTo>
                  <a:pt x="11181" y="787"/>
                </a:lnTo>
                <a:lnTo>
                  <a:pt x="11162" y="1491"/>
                </a:lnTo>
                <a:lnTo>
                  <a:pt x="6766" y="1491"/>
                </a:lnTo>
                <a:lnTo>
                  <a:pt x="6744" y="787"/>
                </a:lnTo>
                <a:lnTo>
                  <a:pt x="6744" y="759"/>
                </a:lnTo>
                <a:cubicBezTo>
                  <a:pt x="6744" y="535"/>
                  <a:pt x="6744" y="308"/>
                  <a:pt x="6584" y="143"/>
                </a:cubicBezTo>
                <a:cubicBezTo>
                  <a:pt x="6489" y="48"/>
                  <a:pt x="6360" y="0"/>
                  <a:pt x="6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 name="Google Shape;519;p45"/>
          <p:cNvGrpSpPr/>
          <p:nvPr/>
        </p:nvGrpSpPr>
        <p:grpSpPr>
          <a:xfrm>
            <a:off x="901730" y="3431308"/>
            <a:ext cx="398785" cy="326335"/>
            <a:chOff x="3425739" y="1543406"/>
            <a:chExt cx="398785" cy="326335"/>
          </a:xfrm>
        </p:grpSpPr>
        <p:sp>
          <p:nvSpPr>
            <p:cNvPr id="520" name="Google Shape;520;p45"/>
            <p:cNvSpPr/>
            <p:nvPr/>
          </p:nvSpPr>
          <p:spPr>
            <a:xfrm>
              <a:off x="3425739" y="1568423"/>
              <a:ext cx="205297" cy="301318"/>
            </a:xfrm>
            <a:custGeom>
              <a:avLst/>
              <a:gdLst/>
              <a:ahLst/>
              <a:cxnLst/>
              <a:rect l="l" t="t" r="r" b="b"/>
              <a:pathLst>
                <a:path w="9232" h="13550" extrusionOk="0">
                  <a:moveTo>
                    <a:pt x="3362" y="0"/>
                  </a:moveTo>
                  <a:cubicBezTo>
                    <a:pt x="3323" y="0"/>
                    <a:pt x="3284" y="9"/>
                    <a:pt x="3247" y="27"/>
                  </a:cubicBezTo>
                  <a:cubicBezTo>
                    <a:pt x="1183" y="985"/>
                    <a:pt x="0" y="2408"/>
                    <a:pt x="0" y="3932"/>
                  </a:cubicBezTo>
                  <a:lnTo>
                    <a:pt x="0" y="8493"/>
                  </a:lnTo>
                  <a:cubicBezTo>
                    <a:pt x="0" y="9860"/>
                    <a:pt x="936" y="11135"/>
                    <a:pt x="2636" y="12087"/>
                  </a:cubicBezTo>
                  <a:cubicBezTo>
                    <a:pt x="4287" y="13006"/>
                    <a:pt x="6483" y="13530"/>
                    <a:pt x="8822" y="13549"/>
                  </a:cubicBezTo>
                  <a:lnTo>
                    <a:pt x="8825" y="13549"/>
                  </a:lnTo>
                  <a:cubicBezTo>
                    <a:pt x="9046" y="13549"/>
                    <a:pt x="9228" y="13370"/>
                    <a:pt x="9228" y="13146"/>
                  </a:cubicBezTo>
                  <a:lnTo>
                    <a:pt x="9228" y="10689"/>
                  </a:lnTo>
                  <a:cubicBezTo>
                    <a:pt x="9231" y="10546"/>
                    <a:pt x="9111" y="10426"/>
                    <a:pt x="8968" y="10426"/>
                  </a:cubicBezTo>
                  <a:cubicBezTo>
                    <a:pt x="8825" y="10426"/>
                    <a:pt x="8704" y="10546"/>
                    <a:pt x="8704" y="10689"/>
                  </a:cubicBezTo>
                  <a:lnTo>
                    <a:pt x="8704" y="13017"/>
                  </a:lnTo>
                  <a:cubicBezTo>
                    <a:pt x="4186" y="12944"/>
                    <a:pt x="530" y="10924"/>
                    <a:pt x="530" y="8490"/>
                  </a:cubicBezTo>
                  <a:lnTo>
                    <a:pt x="530" y="3932"/>
                  </a:lnTo>
                  <a:cubicBezTo>
                    <a:pt x="530" y="2621"/>
                    <a:pt x="1600" y="1374"/>
                    <a:pt x="3471" y="503"/>
                  </a:cubicBezTo>
                  <a:cubicBezTo>
                    <a:pt x="3603" y="444"/>
                    <a:pt x="3659" y="285"/>
                    <a:pt x="3597" y="153"/>
                  </a:cubicBezTo>
                  <a:cubicBezTo>
                    <a:pt x="3553" y="56"/>
                    <a:pt x="3460" y="0"/>
                    <a:pt x="3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5"/>
            <p:cNvSpPr/>
            <p:nvPr/>
          </p:nvSpPr>
          <p:spPr>
            <a:xfrm>
              <a:off x="3516824" y="1543406"/>
              <a:ext cx="307700" cy="243723"/>
            </a:xfrm>
            <a:custGeom>
              <a:avLst/>
              <a:gdLst/>
              <a:ahLst/>
              <a:cxnLst/>
              <a:rect l="l" t="t" r="r" b="b"/>
              <a:pathLst>
                <a:path w="13837" h="10960" extrusionOk="0">
                  <a:moveTo>
                    <a:pt x="4872" y="1"/>
                  </a:moveTo>
                  <a:cubicBezTo>
                    <a:pt x="3222" y="1"/>
                    <a:pt x="1608" y="253"/>
                    <a:pt x="210" y="726"/>
                  </a:cubicBezTo>
                  <a:cubicBezTo>
                    <a:pt x="76" y="774"/>
                    <a:pt x="0" y="925"/>
                    <a:pt x="48" y="1059"/>
                  </a:cubicBezTo>
                  <a:cubicBezTo>
                    <a:pt x="84" y="1169"/>
                    <a:pt x="188" y="1238"/>
                    <a:pt x="297" y="1238"/>
                  </a:cubicBezTo>
                  <a:cubicBezTo>
                    <a:pt x="324" y="1238"/>
                    <a:pt x="351" y="1234"/>
                    <a:pt x="378" y="1225"/>
                  </a:cubicBezTo>
                  <a:cubicBezTo>
                    <a:pt x="1723" y="765"/>
                    <a:pt x="3278" y="524"/>
                    <a:pt x="4872" y="524"/>
                  </a:cubicBezTo>
                  <a:cubicBezTo>
                    <a:pt x="6799" y="524"/>
                    <a:pt x="8614" y="866"/>
                    <a:pt x="10124" y="1519"/>
                  </a:cubicBezTo>
                  <a:cubicBezTo>
                    <a:pt x="11368" y="2054"/>
                    <a:pt x="12318" y="2777"/>
                    <a:pt x="12839" y="3575"/>
                  </a:cubicBezTo>
                  <a:lnTo>
                    <a:pt x="5219" y="3575"/>
                  </a:lnTo>
                  <a:cubicBezTo>
                    <a:pt x="4883" y="3575"/>
                    <a:pt x="4606" y="3850"/>
                    <a:pt x="4606" y="4186"/>
                  </a:cubicBezTo>
                  <a:lnTo>
                    <a:pt x="4606" y="10696"/>
                  </a:lnTo>
                  <a:cubicBezTo>
                    <a:pt x="4606" y="10839"/>
                    <a:pt x="4726" y="10960"/>
                    <a:pt x="4869" y="10960"/>
                  </a:cubicBezTo>
                  <a:cubicBezTo>
                    <a:pt x="5012" y="10960"/>
                    <a:pt x="5132" y="10839"/>
                    <a:pt x="5132" y="10696"/>
                  </a:cubicBezTo>
                  <a:lnTo>
                    <a:pt x="5132" y="9881"/>
                  </a:lnTo>
                  <a:lnTo>
                    <a:pt x="11595" y="9881"/>
                  </a:lnTo>
                  <a:cubicBezTo>
                    <a:pt x="11738" y="9881"/>
                    <a:pt x="11858" y="9763"/>
                    <a:pt x="11858" y="9618"/>
                  </a:cubicBezTo>
                  <a:cubicBezTo>
                    <a:pt x="11858" y="9475"/>
                    <a:pt x="11738" y="9354"/>
                    <a:pt x="11595" y="9354"/>
                  </a:cubicBezTo>
                  <a:lnTo>
                    <a:pt x="5132" y="9354"/>
                  </a:lnTo>
                  <a:lnTo>
                    <a:pt x="5132" y="4189"/>
                  </a:lnTo>
                  <a:cubicBezTo>
                    <a:pt x="5132" y="4138"/>
                    <a:pt x="5169" y="4099"/>
                    <a:pt x="5219" y="4099"/>
                  </a:cubicBezTo>
                  <a:lnTo>
                    <a:pt x="13116" y="4099"/>
                  </a:lnTo>
                  <a:cubicBezTo>
                    <a:pt x="13242" y="4413"/>
                    <a:pt x="13307" y="4735"/>
                    <a:pt x="13307" y="5057"/>
                  </a:cubicBezTo>
                  <a:lnTo>
                    <a:pt x="13307" y="9338"/>
                  </a:lnTo>
                  <a:cubicBezTo>
                    <a:pt x="13307" y="9349"/>
                    <a:pt x="13301" y="9357"/>
                    <a:pt x="13290" y="9357"/>
                  </a:cubicBezTo>
                  <a:lnTo>
                    <a:pt x="12716" y="9357"/>
                  </a:lnTo>
                  <a:cubicBezTo>
                    <a:pt x="12573" y="9357"/>
                    <a:pt x="12452" y="9475"/>
                    <a:pt x="12452" y="9618"/>
                  </a:cubicBezTo>
                  <a:cubicBezTo>
                    <a:pt x="12452" y="9763"/>
                    <a:pt x="12573" y="9881"/>
                    <a:pt x="12716" y="9881"/>
                  </a:cubicBezTo>
                  <a:lnTo>
                    <a:pt x="13290" y="9881"/>
                  </a:lnTo>
                  <a:cubicBezTo>
                    <a:pt x="13587" y="9881"/>
                    <a:pt x="13833" y="9635"/>
                    <a:pt x="13833" y="9338"/>
                  </a:cubicBezTo>
                  <a:lnTo>
                    <a:pt x="13833" y="5057"/>
                  </a:lnTo>
                  <a:cubicBezTo>
                    <a:pt x="13836" y="3169"/>
                    <a:pt x="12074" y="1788"/>
                    <a:pt x="10334" y="1037"/>
                  </a:cubicBezTo>
                  <a:cubicBezTo>
                    <a:pt x="8760" y="356"/>
                    <a:pt x="6872" y="1"/>
                    <a:pt x="4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5"/>
            <p:cNvSpPr/>
            <p:nvPr/>
          </p:nvSpPr>
          <p:spPr>
            <a:xfrm>
              <a:off x="3656475" y="1648500"/>
              <a:ext cx="42829" cy="42874"/>
            </a:xfrm>
            <a:custGeom>
              <a:avLst/>
              <a:gdLst/>
              <a:ahLst/>
              <a:cxnLst/>
              <a:rect l="l" t="t" r="r" b="b"/>
              <a:pathLst>
                <a:path w="1926" h="1928" extrusionOk="0">
                  <a:moveTo>
                    <a:pt x="962" y="527"/>
                  </a:moveTo>
                  <a:cubicBezTo>
                    <a:pt x="1205" y="527"/>
                    <a:pt x="1401" y="723"/>
                    <a:pt x="1401" y="964"/>
                  </a:cubicBezTo>
                  <a:cubicBezTo>
                    <a:pt x="1401" y="1205"/>
                    <a:pt x="1205" y="1401"/>
                    <a:pt x="962" y="1401"/>
                  </a:cubicBezTo>
                  <a:cubicBezTo>
                    <a:pt x="721" y="1401"/>
                    <a:pt x="525" y="1205"/>
                    <a:pt x="525" y="964"/>
                  </a:cubicBezTo>
                  <a:cubicBezTo>
                    <a:pt x="525" y="723"/>
                    <a:pt x="721" y="527"/>
                    <a:pt x="962" y="527"/>
                  </a:cubicBezTo>
                  <a:close/>
                  <a:moveTo>
                    <a:pt x="962" y="1"/>
                  </a:moveTo>
                  <a:cubicBezTo>
                    <a:pt x="429" y="1"/>
                    <a:pt x="1" y="432"/>
                    <a:pt x="1" y="964"/>
                  </a:cubicBezTo>
                  <a:cubicBezTo>
                    <a:pt x="1" y="1496"/>
                    <a:pt x="429" y="1928"/>
                    <a:pt x="962" y="1928"/>
                  </a:cubicBezTo>
                  <a:cubicBezTo>
                    <a:pt x="1494" y="1928"/>
                    <a:pt x="1925" y="1496"/>
                    <a:pt x="1925" y="964"/>
                  </a:cubicBezTo>
                  <a:cubicBezTo>
                    <a:pt x="1925" y="432"/>
                    <a:pt x="1494"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5"/>
            <p:cNvSpPr/>
            <p:nvPr/>
          </p:nvSpPr>
          <p:spPr>
            <a:xfrm>
              <a:off x="3696347" y="1696778"/>
              <a:ext cx="42829" cy="42874"/>
            </a:xfrm>
            <a:custGeom>
              <a:avLst/>
              <a:gdLst/>
              <a:ahLst/>
              <a:cxnLst/>
              <a:rect l="l" t="t" r="r" b="b"/>
              <a:pathLst>
                <a:path w="1926" h="1928" extrusionOk="0">
                  <a:moveTo>
                    <a:pt x="962" y="527"/>
                  </a:moveTo>
                  <a:cubicBezTo>
                    <a:pt x="1205" y="527"/>
                    <a:pt x="1401" y="723"/>
                    <a:pt x="1401" y="964"/>
                  </a:cubicBezTo>
                  <a:cubicBezTo>
                    <a:pt x="1401" y="1205"/>
                    <a:pt x="1205" y="1401"/>
                    <a:pt x="962" y="1401"/>
                  </a:cubicBezTo>
                  <a:cubicBezTo>
                    <a:pt x="721" y="1401"/>
                    <a:pt x="525" y="1205"/>
                    <a:pt x="525" y="964"/>
                  </a:cubicBezTo>
                  <a:cubicBezTo>
                    <a:pt x="525" y="723"/>
                    <a:pt x="721" y="527"/>
                    <a:pt x="962" y="527"/>
                  </a:cubicBezTo>
                  <a:close/>
                  <a:moveTo>
                    <a:pt x="962" y="1"/>
                  </a:moveTo>
                  <a:cubicBezTo>
                    <a:pt x="429" y="1"/>
                    <a:pt x="1" y="432"/>
                    <a:pt x="1" y="964"/>
                  </a:cubicBezTo>
                  <a:cubicBezTo>
                    <a:pt x="1" y="1497"/>
                    <a:pt x="429" y="1928"/>
                    <a:pt x="962" y="1928"/>
                  </a:cubicBezTo>
                  <a:cubicBezTo>
                    <a:pt x="1494" y="1928"/>
                    <a:pt x="1925" y="1497"/>
                    <a:pt x="1925" y="964"/>
                  </a:cubicBezTo>
                  <a:cubicBezTo>
                    <a:pt x="1925" y="432"/>
                    <a:pt x="1494"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5"/>
            <p:cNvSpPr/>
            <p:nvPr/>
          </p:nvSpPr>
          <p:spPr>
            <a:xfrm>
              <a:off x="3740466" y="1655861"/>
              <a:ext cx="42874" cy="42807"/>
            </a:xfrm>
            <a:custGeom>
              <a:avLst/>
              <a:gdLst/>
              <a:ahLst/>
              <a:cxnLst/>
              <a:rect l="l" t="t" r="r" b="b"/>
              <a:pathLst>
                <a:path w="1928" h="1925" extrusionOk="0">
                  <a:moveTo>
                    <a:pt x="964" y="524"/>
                  </a:moveTo>
                  <a:cubicBezTo>
                    <a:pt x="1205" y="524"/>
                    <a:pt x="1401" y="720"/>
                    <a:pt x="1401" y="961"/>
                  </a:cubicBezTo>
                  <a:cubicBezTo>
                    <a:pt x="1401" y="1205"/>
                    <a:pt x="1205" y="1401"/>
                    <a:pt x="964" y="1401"/>
                  </a:cubicBezTo>
                  <a:cubicBezTo>
                    <a:pt x="723" y="1401"/>
                    <a:pt x="527" y="1205"/>
                    <a:pt x="527" y="961"/>
                  </a:cubicBezTo>
                  <a:cubicBezTo>
                    <a:pt x="527" y="720"/>
                    <a:pt x="723" y="524"/>
                    <a:pt x="964" y="524"/>
                  </a:cubicBezTo>
                  <a:close/>
                  <a:moveTo>
                    <a:pt x="964" y="0"/>
                  </a:moveTo>
                  <a:cubicBezTo>
                    <a:pt x="434" y="0"/>
                    <a:pt x="0" y="429"/>
                    <a:pt x="0" y="961"/>
                  </a:cubicBezTo>
                  <a:cubicBezTo>
                    <a:pt x="0" y="1493"/>
                    <a:pt x="432" y="1925"/>
                    <a:pt x="964" y="1925"/>
                  </a:cubicBezTo>
                  <a:cubicBezTo>
                    <a:pt x="1496" y="1925"/>
                    <a:pt x="1927" y="1493"/>
                    <a:pt x="1927" y="961"/>
                  </a:cubicBezTo>
                  <a:cubicBezTo>
                    <a:pt x="1927" y="429"/>
                    <a:pt x="1496"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45"/>
          <p:cNvGrpSpPr/>
          <p:nvPr/>
        </p:nvGrpSpPr>
        <p:grpSpPr>
          <a:xfrm>
            <a:off x="4759186" y="3425803"/>
            <a:ext cx="398718" cy="337343"/>
            <a:chOff x="5673772" y="2861912"/>
            <a:chExt cx="398718" cy="337343"/>
          </a:xfrm>
        </p:grpSpPr>
        <p:sp>
          <p:nvSpPr>
            <p:cNvPr id="526" name="Google Shape;526;p45"/>
            <p:cNvSpPr/>
            <p:nvPr/>
          </p:nvSpPr>
          <p:spPr>
            <a:xfrm>
              <a:off x="5851317" y="2883393"/>
              <a:ext cx="43630" cy="45943"/>
            </a:xfrm>
            <a:custGeom>
              <a:avLst/>
              <a:gdLst/>
              <a:ahLst/>
              <a:cxnLst/>
              <a:rect l="l" t="t" r="r" b="b"/>
              <a:pathLst>
                <a:path w="1962" h="2066" extrusionOk="0">
                  <a:moveTo>
                    <a:pt x="981" y="525"/>
                  </a:moveTo>
                  <a:cubicBezTo>
                    <a:pt x="1233" y="525"/>
                    <a:pt x="1437" y="752"/>
                    <a:pt x="1437" y="1032"/>
                  </a:cubicBezTo>
                  <a:cubicBezTo>
                    <a:pt x="1437" y="1312"/>
                    <a:pt x="1233" y="1542"/>
                    <a:pt x="981" y="1542"/>
                  </a:cubicBezTo>
                  <a:cubicBezTo>
                    <a:pt x="729" y="1542"/>
                    <a:pt x="527" y="1312"/>
                    <a:pt x="527" y="1032"/>
                  </a:cubicBezTo>
                  <a:cubicBezTo>
                    <a:pt x="527" y="752"/>
                    <a:pt x="729" y="525"/>
                    <a:pt x="981" y="525"/>
                  </a:cubicBezTo>
                  <a:close/>
                  <a:moveTo>
                    <a:pt x="981" y="1"/>
                  </a:moveTo>
                  <a:cubicBezTo>
                    <a:pt x="443" y="1"/>
                    <a:pt x="0" y="463"/>
                    <a:pt x="0" y="1032"/>
                  </a:cubicBezTo>
                  <a:cubicBezTo>
                    <a:pt x="0" y="1600"/>
                    <a:pt x="437" y="2065"/>
                    <a:pt x="981" y="2065"/>
                  </a:cubicBezTo>
                  <a:cubicBezTo>
                    <a:pt x="1519" y="2065"/>
                    <a:pt x="1961" y="1603"/>
                    <a:pt x="1961" y="1032"/>
                  </a:cubicBezTo>
                  <a:cubicBezTo>
                    <a:pt x="1961" y="463"/>
                    <a:pt x="1519" y="1"/>
                    <a:pt x="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5"/>
            <p:cNvSpPr/>
            <p:nvPr/>
          </p:nvSpPr>
          <p:spPr>
            <a:xfrm>
              <a:off x="5697122" y="2965894"/>
              <a:ext cx="117147" cy="175565"/>
            </a:xfrm>
            <a:custGeom>
              <a:avLst/>
              <a:gdLst/>
              <a:ahLst/>
              <a:cxnLst/>
              <a:rect l="l" t="t" r="r" b="b"/>
              <a:pathLst>
                <a:path w="5268" h="7895" extrusionOk="0">
                  <a:moveTo>
                    <a:pt x="4326" y="675"/>
                  </a:moveTo>
                  <a:lnTo>
                    <a:pt x="4326" y="675"/>
                  </a:lnTo>
                  <a:cubicBezTo>
                    <a:pt x="4290" y="725"/>
                    <a:pt x="4259" y="779"/>
                    <a:pt x="4225" y="835"/>
                  </a:cubicBezTo>
                  <a:cubicBezTo>
                    <a:pt x="3455" y="933"/>
                    <a:pt x="2743" y="1297"/>
                    <a:pt x="2211" y="1871"/>
                  </a:cubicBezTo>
                  <a:cubicBezTo>
                    <a:pt x="1642" y="2485"/>
                    <a:pt x="1331" y="3283"/>
                    <a:pt x="1331" y="4118"/>
                  </a:cubicBezTo>
                  <a:lnTo>
                    <a:pt x="1331" y="4692"/>
                  </a:lnTo>
                  <a:cubicBezTo>
                    <a:pt x="1284" y="4633"/>
                    <a:pt x="1222" y="4577"/>
                    <a:pt x="1163" y="4527"/>
                  </a:cubicBezTo>
                  <a:cubicBezTo>
                    <a:pt x="740" y="4135"/>
                    <a:pt x="522" y="3734"/>
                    <a:pt x="522" y="3345"/>
                  </a:cubicBezTo>
                  <a:cubicBezTo>
                    <a:pt x="522" y="2656"/>
                    <a:pt x="1250" y="1896"/>
                    <a:pt x="2466" y="1322"/>
                  </a:cubicBezTo>
                  <a:cubicBezTo>
                    <a:pt x="3021" y="1059"/>
                    <a:pt x="3643" y="843"/>
                    <a:pt x="4326" y="675"/>
                  </a:cubicBezTo>
                  <a:close/>
                  <a:moveTo>
                    <a:pt x="3923" y="1426"/>
                  </a:moveTo>
                  <a:lnTo>
                    <a:pt x="3923" y="1426"/>
                  </a:lnTo>
                  <a:cubicBezTo>
                    <a:pt x="3671" y="2022"/>
                    <a:pt x="3533" y="2672"/>
                    <a:pt x="3533" y="3345"/>
                  </a:cubicBezTo>
                  <a:cubicBezTo>
                    <a:pt x="3539" y="5216"/>
                    <a:pt x="4343" y="5401"/>
                    <a:pt x="4477" y="7370"/>
                  </a:cubicBezTo>
                  <a:lnTo>
                    <a:pt x="2673" y="7370"/>
                  </a:lnTo>
                  <a:cubicBezTo>
                    <a:pt x="2592" y="6645"/>
                    <a:pt x="2312" y="5942"/>
                    <a:pt x="1861" y="5314"/>
                  </a:cubicBezTo>
                  <a:lnTo>
                    <a:pt x="1861" y="4121"/>
                  </a:lnTo>
                  <a:cubicBezTo>
                    <a:pt x="1861" y="3415"/>
                    <a:pt x="2124" y="2742"/>
                    <a:pt x="2600" y="2230"/>
                  </a:cubicBezTo>
                  <a:cubicBezTo>
                    <a:pt x="2959" y="1838"/>
                    <a:pt x="3418" y="1563"/>
                    <a:pt x="3923" y="1426"/>
                  </a:cubicBezTo>
                  <a:close/>
                  <a:moveTo>
                    <a:pt x="4984" y="0"/>
                  </a:moveTo>
                  <a:cubicBezTo>
                    <a:pt x="4968" y="0"/>
                    <a:pt x="4951" y="2"/>
                    <a:pt x="4934" y="5"/>
                  </a:cubicBezTo>
                  <a:cubicBezTo>
                    <a:pt x="3926" y="193"/>
                    <a:pt x="3021" y="479"/>
                    <a:pt x="2245" y="846"/>
                  </a:cubicBezTo>
                  <a:cubicBezTo>
                    <a:pt x="822" y="1521"/>
                    <a:pt x="1" y="2431"/>
                    <a:pt x="1" y="3345"/>
                  </a:cubicBezTo>
                  <a:cubicBezTo>
                    <a:pt x="1" y="3888"/>
                    <a:pt x="275" y="4418"/>
                    <a:pt x="810" y="4911"/>
                  </a:cubicBezTo>
                  <a:cubicBezTo>
                    <a:pt x="1640" y="5678"/>
                    <a:pt x="2124" y="6650"/>
                    <a:pt x="2169" y="7645"/>
                  </a:cubicBezTo>
                  <a:cubicBezTo>
                    <a:pt x="2175" y="7785"/>
                    <a:pt x="2292" y="7894"/>
                    <a:pt x="2432" y="7894"/>
                  </a:cubicBezTo>
                  <a:lnTo>
                    <a:pt x="4752" y="7894"/>
                  </a:lnTo>
                  <a:cubicBezTo>
                    <a:pt x="4900" y="7894"/>
                    <a:pt x="5018" y="7771"/>
                    <a:pt x="5015" y="7625"/>
                  </a:cubicBezTo>
                  <a:cubicBezTo>
                    <a:pt x="4956" y="5381"/>
                    <a:pt x="4066" y="5115"/>
                    <a:pt x="4066" y="3345"/>
                  </a:cubicBezTo>
                  <a:cubicBezTo>
                    <a:pt x="4063" y="2247"/>
                    <a:pt x="4466" y="1213"/>
                    <a:pt x="5178" y="440"/>
                  </a:cubicBezTo>
                  <a:cubicBezTo>
                    <a:pt x="5253" y="356"/>
                    <a:pt x="5267" y="232"/>
                    <a:pt x="5211" y="134"/>
                  </a:cubicBezTo>
                  <a:cubicBezTo>
                    <a:pt x="5164" y="51"/>
                    <a:pt x="5076" y="0"/>
                    <a:pt x="4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5"/>
            <p:cNvSpPr/>
            <p:nvPr/>
          </p:nvSpPr>
          <p:spPr>
            <a:xfrm>
              <a:off x="5799303" y="2960090"/>
              <a:ext cx="147835" cy="181369"/>
            </a:xfrm>
            <a:custGeom>
              <a:avLst/>
              <a:gdLst/>
              <a:ahLst/>
              <a:cxnLst/>
              <a:rect l="l" t="t" r="r" b="b"/>
              <a:pathLst>
                <a:path w="6648" h="8156" extrusionOk="0">
                  <a:moveTo>
                    <a:pt x="3332" y="524"/>
                  </a:moveTo>
                  <a:cubicBezTo>
                    <a:pt x="3915" y="524"/>
                    <a:pt x="4457" y="728"/>
                    <a:pt x="4905" y="1068"/>
                  </a:cubicBezTo>
                  <a:lnTo>
                    <a:pt x="1734" y="1068"/>
                  </a:lnTo>
                  <a:cubicBezTo>
                    <a:pt x="2185" y="726"/>
                    <a:pt x="2731" y="524"/>
                    <a:pt x="3320" y="524"/>
                  </a:cubicBezTo>
                  <a:cubicBezTo>
                    <a:pt x="3324" y="524"/>
                    <a:pt x="3328" y="524"/>
                    <a:pt x="3332" y="524"/>
                  </a:cubicBezTo>
                  <a:close/>
                  <a:moveTo>
                    <a:pt x="5438" y="1589"/>
                  </a:moveTo>
                  <a:cubicBezTo>
                    <a:pt x="5863" y="2129"/>
                    <a:pt x="6121" y="2833"/>
                    <a:pt x="6121" y="3603"/>
                  </a:cubicBezTo>
                  <a:cubicBezTo>
                    <a:pt x="6121" y="5040"/>
                    <a:pt x="5303" y="5329"/>
                    <a:pt x="5180" y="7626"/>
                  </a:cubicBezTo>
                  <a:lnTo>
                    <a:pt x="1465" y="7626"/>
                  </a:lnTo>
                  <a:cubicBezTo>
                    <a:pt x="1339" y="5301"/>
                    <a:pt x="518" y="5057"/>
                    <a:pt x="518" y="3603"/>
                  </a:cubicBezTo>
                  <a:cubicBezTo>
                    <a:pt x="518" y="2835"/>
                    <a:pt x="773" y="2132"/>
                    <a:pt x="1202" y="1589"/>
                  </a:cubicBezTo>
                  <a:close/>
                  <a:moveTo>
                    <a:pt x="3323" y="0"/>
                  </a:moveTo>
                  <a:cubicBezTo>
                    <a:pt x="1513" y="0"/>
                    <a:pt x="0" y="1594"/>
                    <a:pt x="0" y="3606"/>
                  </a:cubicBezTo>
                  <a:cubicBezTo>
                    <a:pt x="0" y="5256"/>
                    <a:pt x="899" y="5502"/>
                    <a:pt x="953" y="7900"/>
                  </a:cubicBezTo>
                  <a:cubicBezTo>
                    <a:pt x="950" y="8040"/>
                    <a:pt x="1065" y="8155"/>
                    <a:pt x="1207" y="8155"/>
                  </a:cubicBezTo>
                  <a:lnTo>
                    <a:pt x="5432" y="8155"/>
                  </a:lnTo>
                  <a:cubicBezTo>
                    <a:pt x="5575" y="8155"/>
                    <a:pt x="5690" y="8040"/>
                    <a:pt x="5695" y="7900"/>
                  </a:cubicBezTo>
                  <a:cubicBezTo>
                    <a:pt x="5746" y="5536"/>
                    <a:pt x="6648" y="5231"/>
                    <a:pt x="6648" y="3606"/>
                  </a:cubicBezTo>
                  <a:cubicBezTo>
                    <a:pt x="6648" y="1589"/>
                    <a:pt x="5127" y="0"/>
                    <a:pt x="3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5"/>
            <p:cNvSpPr/>
            <p:nvPr/>
          </p:nvSpPr>
          <p:spPr>
            <a:xfrm>
              <a:off x="5931994" y="2965827"/>
              <a:ext cx="117125" cy="175432"/>
            </a:xfrm>
            <a:custGeom>
              <a:avLst/>
              <a:gdLst/>
              <a:ahLst/>
              <a:cxnLst/>
              <a:rect l="l" t="t" r="r" b="b"/>
              <a:pathLst>
                <a:path w="5267" h="7889" extrusionOk="0">
                  <a:moveTo>
                    <a:pt x="936" y="672"/>
                  </a:moveTo>
                  <a:cubicBezTo>
                    <a:pt x="1622" y="840"/>
                    <a:pt x="2244" y="1059"/>
                    <a:pt x="2796" y="1322"/>
                  </a:cubicBezTo>
                  <a:cubicBezTo>
                    <a:pt x="4015" y="1899"/>
                    <a:pt x="4737" y="2656"/>
                    <a:pt x="4737" y="3345"/>
                  </a:cubicBezTo>
                  <a:cubicBezTo>
                    <a:pt x="4743" y="3737"/>
                    <a:pt x="4524" y="4138"/>
                    <a:pt x="4101" y="4530"/>
                  </a:cubicBezTo>
                  <a:cubicBezTo>
                    <a:pt x="4043" y="4583"/>
                    <a:pt x="3987" y="4636"/>
                    <a:pt x="3930" y="4692"/>
                  </a:cubicBezTo>
                  <a:lnTo>
                    <a:pt x="3930" y="4118"/>
                  </a:lnTo>
                  <a:cubicBezTo>
                    <a:pt x="3930" y="3281"/>
                    <a:pt x="3617" y="2482"/>
                    <a:pt x="3051" y="1871"/>
                  </a:cubicBezTo>
                  <a:cubicBezTo>
                    <a:pt x="2519" y="1297"/>
                    <a:pt x="1807" y="933"/>
                    <a:pt x="1037" y="835"/>
                  </a:cubicBezTo>
                  <a:cubicBezTo>
                    <a:pt x="1006" y="782"/>
                    <a:pt x="969" y="726"/>
                    <a:pt x="936" y="672"/>
                  </a:cubicBezTo>
                  <a:close/>
                  <a:moveTo>
                    <a:pt x="1342" y="1429"/>
                  </a:moveTo>
                  <a:lnTo>
                    <a:pt x="1342" y="1429"/>
                  </a:lnTo>
                  <a:cubicBezTo>
                    <a:pt x="1846" y="1563"/>
                    <a:pt x="2306" y="1838"/>
                    <a:pt x="2664" y="2233"/>
                  </a:cubicBezTo>
                  <a:cubicBezTo>
                    <a:pt x="3140" y="2745"/>
                    <a:pt x="3404" y="3418"/>
                    <a:pt x="3404" y="4124"/>
                  </a:cubicBezTo>
                  <a:lnTo>
                    <a:pt x="3404" y="5317"/>
                  </a:lnTo>
                  <a:cubicBezTo>
                    <a:pt x="2953" y="5945"/>
                    <a:pt x="2673" y="6648"/>
                    <a:pt x="2594" y="7373"/>
                  </a:cubicBezTo>
                  <a:lnTo>
                    <a:pt x="793" y="7373"/>
                  </a:lnTo>
                  <a:cubicBezTo>
                    <a:pt x="925" y="5401"/>
                    <a:pt x="1731" y="5222"/>
                    <a:pt x="1731" y="3348"/>
                  </a:cubicBezTo>
                  <a:cubicBezTo>
                    <a:pt x="1731" y="2675"/>
                    <a:pt x="1597" y="2025"/>
                    <a:pt x="1342" y="1429"/>
                  </a:cubicBezTo>
                  <a:close/>
                  <a:moveTo>
                    <a:pt x="282" y="1"/>
                  </a:moveTo>
                  <a:cubicBezTo>
                    <a:pt x="189" y="1"/>
                    <a:pt x="101" y="51"/>
                    <a:pt x="56" y="135"/>
                  </a:cubicBezTo>
                  <a:cubicBezTo>
                    <a:pt x="0" y="233"/>
                    <a:pt x="17" y="356"/>
                    <a:pt x="93" y="437"/>
                  </a:cubicBezTo>
                  <a:cubicBezTo>
                    <a:pt x="801" y="1213"/>
                    <a:pt x="1205" y="2241"/>
                    <a:pt x="1205" y="3342"/>
                  </a:cubicBezTo>
                  <a:cubicBezTo>
                    <a:pt x="1205" y="5143"/>
                    <a:pt x="317" y="5337"/>
                    <a:pt x="255" y="7620"/>
                  </a:cubicBezTo>
                  <a:cubicBezTo>
                    <a:pt x="252" y="7768"/>
                    <a:pt x="373" y="7889"/>
                    <a:pt x="518" y="7889"/>
                  </a:cubicBezTo>
                  <a:lnTo>
                    <a:pt x="2841" y="7889"/>
                  </a:lnTo>
                  <a:cubicBezTo>
                    <a:pt x="2981" y="7889"/>
                    <a:pt x="3096" y="7782"/>
                    <a:pt x="3104" y="7642"/>
                  </a:cubicBezTo>
                  <a:cubicBezTo>
                    <a:pt x="3149" y="6648"/>
                    <a:pt x="3631" y="5676"/>
                    <a:pt x="4463" y="4905"/>
                  </a:cubicBezTo>
                  <a:cubicBezTo>
                    <a:pt x="4995" y="4418"/>
                    <a:pt x="5267" y="3891"/>
                    <a:pt x="5267" y="3345"/>
                  </a:cubicBezTo>
                  <a:cubicBezTo>
                    <a:pt x="5267" y="2432"/>
                    <a:pt x="4449" y="1521"/>
                    <a:pt x="3023" y="846"/>
                  </a:cubicBezTo>
                  <a:cubicBezTo>
                    <a:pt x="2244" y="476"/>
                    <a:pt x="1342" y="193"/>
                    <a:pt x="333" y="6"/>
                  </a:cubicBezTo>
                  <a:cubicBezTo>
                    <a:pt x="316" y="2"/>
                    <a:pt x="299"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5"/>
            <p:cNvSpPr/>
            <p:nvPr/>
          </p:nvSpPr>
          <p:spPr>
            <a:xfrm>
              <a:off x="5673772" y="2861912"/>
              <a:ext cx="398718" cy="337343"/>
            </a:xfrm>
            <a:custGeom>
              <a:avLst/>
              <a:gdLst/>
              <a:ahLst/>
              <a:cxnLst/>
              <a:rect l="l" t="t" r="r" b="b"/>
              <a:pathLst>
                <a:path w="17930" h="15170" extrusionOk="0">
                  <a:moveTo>
                    <a:pt x="6359" y="1491"/>
                  </a:moveTo>
                  <a:cubicBezTo>
                    <a:pt x="6390" y="1491"/>
                    <a:pt x="6418" y="1493"/>
                    <a:pt x="6452" y="1502"/>
                  </a:cubicBezTo>
                  <a:lnTo>
                    <a:pt x="6452" y="2496"/>
                  </a:lnTo>
                  <a:cubicBezTo>
                    <a:pt x="6418" y="2499"/>
                    <a:pt x="6390" y="2508"/>
                    <a:pt x="6359" y="2508"/>
                  </a:cubicBezTo>
                  <a:cubicBezTo>
                    <a:pt x="6107" y="2508"/>
                    <a:pt x="5900" y="2278"/>
                    <a:pt x="5900" y="1998"/>
                  </a:cubicBezTo>
                  <a:cubicBezTo>
                    <a:pt x="5900" y="1718"/>
                    <a:pt x="6107" y="1491"/>
                    <a:pt x="6359" y="1491"/>
                  </a:cubicBezTo>
                  <a:close/>
                  <a:moveTo>
                    <a:pt x="11567" y="1491"/>
                  </a:moveTo>
                  <a:cubicBezTo>
                    <a:pt x="11819" y="1491"/>
                    <a:pt x="12027" y="1718"/>
                    <a:pt x="12027" y="1998"/>
                  </a:cubicBezTo>
                  <a:cubicBezTo>
                    <a:pt x="12027" y="2278"/>
                    <a:pt x="11819" y="2508"/>
                    <a:pt x="11567" y="2508"/>
                  </a:cubicBezTo>
                  <a:cubicBezTo>
                    <a:pt x="11536" y="2508"/>
                    <a:pt x="11508" y="2502"/>
                    <a:pt x="11475" y="2496"/>
                  </a:cubicBezTo>
                  <a:lnTo>
                    <a:pt x="11475" y="1502"/>
                  </a:lnTo>
                  <a:cubicBezTo>
                    <a:pt x="11508" y="1493"/>
                    <a:pt x="11539" y="1491"/>
                    <a:pt x="11567" y="1491"/>
                  </a:cubicBezTo>
                  <a:close/>
                  <a:moveTo>
                    <a:pt x="8965" y="0"/>
                  </a:moveTo>
                  <a:cubicBezTo>
                    <a:pt x="8822" y="0"/>
                    <a:pt x="8701" y="118"/>
                    <a:pt x="8701" y="261"/>
                  </a:cubicBezTo>
                  <a:cubicBezTo>
                    <a:pt x="8701" y="407"/>
                    <a:pt x="8822" y="524"/>
                    <a:pt x="8965" y="524"/>
                  </a:cubicBezTo>
                  <a:lnTo>
                    <a:pt x="10584" y="524"/>
                  </a:lnTo>
                  <a:cubicBezTo>
                    <a:pt x="10786" y="524"/>
                    <a:pt x="10954" y="689"/>
                    <a:pt x="10954" y="897"/>
                  </a:cubicBezTo>
                  <a:lnTo>
                    <a:pt x="10954" y="3132"/>
                  </a:lnTo>
                  <a:cubicBezTo>
                    <a:pt x="10954" y="3267"/>
                    <a:pt x="10884" y="3390"/>
                    <a:pt x="10769" y="3454"/>
                  </a:cubicBezTo>
                  <a:cubicBezTo>
                    <a:pt x="10181" y="3396"/>
                    <a:pt x="9578" y="3365"/>
                    <a:pt x="8965" y="3365"/>
                  </a:cubicBezTo>
                  <a:cubicBezTo>
                    <a:pt x="8351" y="3365"/>
                    <a:pt x="7746" y="3396"/>
                    <a:pt x="7161" y="3454"/>
                  </a:cubicBezTo>
                  <a:cubicBezTo>
                    <a:pt x="7046" y="3390"/>
                    <a:pt x="6976" y="3270"/>
                    <a:pt x="6976" y="3138"/>
                  </a:cubicBezTo>
                  <a:lnTo>
                    <a:pt x="6976" y="900"/>
                  </a:lnTo>
                  <a:cubicBezTo>
                    <a:pt x="6976" y="695"/>
                    <a:pt x="7141" y="527"/>
                    <a:pt x="7348" y="527"/>
                  </a:cubicBezTo>
                  <a:lnTo>
                    <a:pt x="7847" y="527"/>
                  </a:lnTo>
                  <a:cubicBezTo>
                    <a:pt x="7993" y="527"/>
                    <a:pt x="8110" y="409"/>
                    <a:pt x="8110" y="266"/>
                  </a:cubicBezTo>
                  <a:cubicBezTo>
                    <a:pt x="8110" y="121"/>
                    <a:pt x="7993" y="3"/>
                    <a:pt x="7847" y="3"/>
                  </a:cubicBezTo>
                  <a:lnTo>
                    <a:pt x="7348" y="3"/>
                  </a:lnTo>
                  <a:cubicBezTo>
                    <a:pt x="6852" y="3"/>
                    <a:pt x="6452" y="407"/>
                    <a:pt x="6452" y="900"/>
                  </a:cubicBezTo>
                  <a:lnTo>
                    <a:pt x="6452" y="972"/>
                  </a:lnTo>
                  <a:cubicBezTo>
                    <a:pt x="6421" y="970"/>
                    <a:pt x="6390" y="970"/>
                    <a:pt x="6359" y="970"/>
                  </a:cubicBezTo>
                  <a:cubicBezTo>
                    <a:pt x="5816" y="970"/>
                    <a:pt x="5376" y="1432"/>
                    <a:pt x="5376" y="2003"/>
                  </a:cubicBezTo>
                  <a:cubicBezTo>
                    <a:pt x="5376" y="2572"/>
                    <a:pt x="5816" y="3034"/>
                    <a:pt x="6359" y="3034"/>
                  </a:cubicBezTo>
                  <a:cubicBezTo>
                    <a:pt x="6390" y="3034"/>
                    <a:pt x="6418" y="3031"/>
                    <a:pt x="6452" y="3031"/>
                  </a:cubicBezTo>
                  <a:lnTo>
                    <a:pt x="6452" y="3138"/>
                  </a:lnTo>
                  <a:cubicBezTo>
                    <a:pt x="6452" y="3278"/>
                    <a:pt x="6483" y="3410"/>
                    <a:pt x="6542" y="3533"/>
                  </a:cubicBezTo>
                  <a:cubicBezTo>
                    <a:pt x="5166" y="3726"/>
                    <a:pt x="3897" y="4079"/>
                    <a:pt x="2846" y="4575"/>
                  </a:cubicBezTo>
                  <a:cubicBezTo>
                    <a:pt x="1012" y="5443"/>
                    <a:pt x="0" y="6670"/>
                    <a:pt x="0" y="8026"/>
                  </a:cubicBezTo>
                  <a:cubicBezTo>
                    <a:pt x="0" y="8861"/>
                    <a:pt x="395" y="9671"/>
                    <a:pt x="1146" y="10366"/>
                  </a:cubicBezTo>
                  <a:cubicBezTo>
                    <a:pt x="1818" y="10987"/>
                    <a:pt x="2171" y="11719"/>
                    <a:pt x="2171" y="12489"/>
                  </a:cubicBezTo>
                  <a:lnTo>
                    <a:pt x="2171" y="13103"/>
                  </a:lnTo>
                  <a:lnTo>
                    <a:pt x="1821" y="13103"/>
                  </a:lnTo>
                  <a:cubicBezTo>
                    <a:pt x="1250" y="13103"/>
                    <a:pt x="787" y="13565"/>
                    <a:pt x="787" y="14136"/>
                  </a:cubicBezTo>
                  <a:cubicBezTo>
                    <a:pt x="787" y="14708"/>
                    <a:pt x="1250" y="15170"/>
                    <a:pt x="1821" y="15170"/>
                  </a:cubicBezTo>
                  <a:lnTo>
                    <a:pt x="2244" y="15170"/>
                  </a:lnTo>
                  <a:cubicBezTo>
                    <a:pt x="2390" y="15170"/>
                    <a:pt x="2508" y="15049"/>
                    <a:pt x="2508" y="14907"/>
                  </a:cubicBezTo>
                  <a:cubicBezTo>
                    <a:pt x="2508" y="14764"/>
                    <a:pt x="2390" y="14643"/>
                    <a:pt x="2244" y="14643"/>
                  </a:cubicBezTo>
                  <a:lnTo>
                    <a:pt x="1821" y="14643"/>
                  </a:lnTo>
                  <a:cubicBezTo>
                    <a:pt x="1541" y="14643"/>
                    <a:pt x="1314" y="14416"/>
                    <a:pt x="1314" y="14136"/>
                  </a:cubicBezTo>
                  <a:cubicBezTo>
                    <a:pt x="1314" y="13856"/>
                    <a:pt x="1541" y="13629"/>
                    <a:pt x="1821" y="13629"/>
                  </a:cubicBezTo>
                  <a:lnTo>
                    <a:pt x="16108" y="13629"/>
                  </a:lnTo>
                  <a:cubicBezTo>
                    <a:pt x="16389" y="13629"/>
                    <a:pt x="16615" y="13856"/>
                    <a:pt x="16615" y="14136"/>
                  </a:cubicBezTo>
                  <a:cubicBezTo>
                    <a:pt x="16615" y="14416"/>
                    <a:pt x="16389" y="14643"/>
                    <a:pt x="16108" y="14643"/>
                  </a:cubicBezTo>
                  <a:lnTo>
                    <a:pt x="3359" y="14643"/>
                  </a:lnTo>
                  <a:cubicBezTo>
                    <a:pt x="3213" y="14643"/>
                    <a:pt x="3096" y="14764"/>
                    <a:pt x="3096" y="14907"/>
                  </a:cubicBezTo>
                  <a:cubicBezTo>
                    <a:pt x="3096" y="15049"/>
                    <a:pt x="3213" y="15170"/>
                    <a:pt x="3359" y="15170"/>
                  </a:cubicBezTo>
                  <a:lnTo>
                    <a:pt x="16108" y="15170"/>
                  </a:lnTo>
                  <a:cubicBezTo>
                    <a:pt x="16680" y="15170"/>
                    <a:pt x="17142" y="14708"/>
                    <a:pt x="17142" y="14136"/>
                  </a:cubicBezTo>
                  <a:cubicBezTo>
                    <a:pt x="17142" y="13559"/>
                    <a:pt x="16677" y="13097"/>
                    <a:pt x="16108" y="13097"/>
                  </a:cubicBezTo>
                  <a:lnTo>
                    <a:pt x="15758" y="13097"/>
                  </a:lnTo>
                  <a:lnTo>
                    <a:pt x="15758" y="12483"/>
                  </a:lnTo>
                  <a:cubicBezTo>
                    <a:pt x="15758" y="11716"/>
                    <a:pt x="16111" y="10982"/>
                    <a:pt x="16784" y="10357"/>
                  </a:cubicBezTo>
                  <a:cubicBezTo>
                    <a:pt x="17534" y="9665"/>
                    <a:pt x="17929" y="8856"/>
                    <a:pt x="17929" y="8018"/>
                  </a:cubicBezTo>
                  <a:cubicBezTo>
                    <a:pt x="17929" y="6337"/>
                    <a:pt x="16417" y="5161"/>
                    <a:pt x="14884" y="4477"/>
                  </a:cubicBezTo>
                  <a:cubicBezTo>
                    <a:pt x="14849" y="4462"/>
                    <a:pt x="14812" y="4454"/>
                    <a:pt x="14776" y="4454"/>
                  </a:cubicBezTo>
                  <a:cubicBezTo>
                    <a:pt x="14675" y="4454"/>
                    <a:pt x="14580" y="4512"/>
                    <a:pt x="14537" y="4611"/>
                  </a:cubicBezTo>
                  <a:cubicBezTo>
                    <a:pt x="14478" y="4743"/>
                    <a:pt x="14537" y="4897"/>
                    <a:pt x="14668" y="4959"/>
                  </a:cubicBezTo>
                  <a:cubicBezTo>
                    <a:pt x="15996" y="5547"/>
                    <a:pt x="17405" y="6575"/>
                    <a:pt x="17405" y="8018"/>
                  </a:cubicBezTo>
                  <a:cubicBezTo>
                    <a:pt x="17405" y="8704"/>
                    <a:pt x="17069" y="9379"/>
                    <a:pt x="16428" y="9973"/>
                  </a:cubicBezTo>
                  <a:cubicBezTo>
                    <a:pt x="15646" y="10696"/>
                    <a:pt x="15234" y="11565"/>
                    <a:pt x="15234" y="12483"/>
                  </a:cubicBezTo>
                  <a:lnTo>
                    <a:pt x="15234" y="13097"/>
                  </a:lnTo>
                  <a:lnTo>
                    <a:pt x="2698" y="13097"/>
                  </a:lnTo>
                  <a:lnTo>
                    <a:pt x="2698" y="12483"/>
                  </a:lnTo>
                  <a:cubicBezTo>
                    <a:pt x="2698" y="11565"/>
                    <a:pt x="2283" y="10696"/>
                    <a:pt x="1502" y="9973"/>
                  </a:cubicBezTo>
                  <a:cubicBezTo>
                    <a:pt x="866" y="9379"/>
                    <a:pt x="527" y="8704"/>
                    <a:pt x="527" y="8018"/>
                  </a:cubicBezTo>
                  <a:cubicBezTo>
                    <a:pt x="527" y="6878"/>
                    <a:pt x="1429" y="5819"/>
                    <a:pt x="3071" y="5046"/>
                  </a:cubicBezTo>
                  <a:cubicBezTo>
                    <a:pt x="4651" y="4300"/>
                    <a:pt x="6746" y="3886"/>
                    <a:pt x="8965" y="3886"/>
                  </a:cubicBezTo>
                  <a:cubicBezTo>
                    <a:pt x="10646" y="3886"/>
                    <a:pt x="12268" y="4121"/>
                    <a:pt x="13646" y="4569"/>
                  </a:cubicBezTo>
                  <a:cubicBezTo>
                    <a:pt x="13673" y="4578"/>
                    <a:pt x="13700" y="4582"/>
                    <a:pt x="13727" y="4582"/>
                  </a:cubicBezTo>
                  <a:cubicBezTo>
                    <a:pt x="13838" y="4582"/>
                    <a:pt x="13943" y="4512"/>
                    <a:pt x="13976" y="4401"/>
                  </a:cubicBezTo>
                  <a:cubicBezTo>
                    <a:pt x="14021" y="4264"/>
                    <a:pt x="13946" y="4113"/>
                    <a:pt x="13808" y="4071"/>
                  </a:cubicBezTo>
                  <a:cubicBezTo>
                    <a:pt x="13058" y="3830"/>
                    <a:pt x="12242" y="3648"/>
                    <a:pt x="11388" y="3530"/>
                  </a:cubicBezTo>
                  <a:cubicBezTo>
                    <a:pt x="11447" y="3410"/>
                    <a:pt x="11480" y="3272"/>
                    <a:pt x="11480" y="3132"/>
                  </a:cubicBezTo>
                  <a:lnTo>
                    <a:pt x="11480" y="3029"/>
                  </a:lnTo>
                  <a:cubicBezTo>
                    <a:pt x="11508" y="3031"/>
                    <a:pt x="11539" y="3031"/>
                    <a:pt x="11570" y="3031"/>
                  </a:cubicBezTo>
                  <a:cubicBezTo>
                    <a:pt x="12114" y="3031"/>
                    <a:pt x="12553" y="2569"/>
                    <a:pt x="12553" y="1998"/>
                  </a:cubicBezTo>
                  <a:cubicBezTo>
                    <a:pt x="12553" y="1429"/>
                    <a:pt x="12114" y="967"/>
                    <a:pt x="11570" y="967"/>
                  </a:cubicBezTo>
                  <a:cubicBezTo>
                    <a:pt x="11539" y="967"/>
                    <a:pt x="11511" y="970"/>
                    <a:pt x="11480" y="970"/>
                  </a:cubicBezTo>
                  <a:lnTo>
                    <a:pt x="11480" y="897"/>
                  </a:lnTo>
                  <a:cubicBezTo>
                    <a:pt x="11480" y="401"/>
                    <a:pt x="11077" y="0"/>
                    <a:pt x="10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 name="Google Shape;531;p45"/>
          <p:cNvGrpSpPr/>
          <p:nvPr/>
        </p:nvGrpSpPr>
        <p:grpSpPr>
          <a:xfrm>
            <a:off x="337275" y="702750"/>
            <a:ext cx="8471700" cy="664500"/>
            <a:chOff x="337275" y="702750"/>
            <a:chExt cx="8471700" cy="664500"/>
          </a:xfrm>
        </p:grpSpPr>
        <p:sp>
          <p:nvSpPr>
            <p:cNvPr id="532" name="Google Shape;532;p45"/>
            <p:cNvSpPr/>
            <p:nvPr/>
          </p:nvSpPr>
          <p:spPr>
            <a:xfrm>
              <a:off x="337275" y="702750"/>
              <a:ext cx="3828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5"/>
            <p:cNvSpPr/>
            <p:nvPr/>
          </p:nvSpPr>
          <p:spPr>
            <a:xfrm>
              <a:off x="8359575" y="702750"/>
              <a:ext cx="449400" cy="6645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45"/>
          <p:cNvSpPr/>
          <p:nvPr/>
        </p:nvSpPr>
        <p:spPr>
          <a:xfrm>
            <a:off x="7438383" y="1357651"/>
            <a:ext cx="1244074" cy="398722"/>
          </a:xfrm>
          <a:custGeom>
            <a:avLst/>
            <a:gdLst/>
            <a:ahLst/>
            <a:cxnLst/>
            <a:rect l="l" t="t" r="r" b="b"/>
            <a:pathLst>
              <a:path w="24879" h="9049" extrusionOk="0">
                <a:moveTo>
                  <a:pt x="0" y="0"/>
                </a:moveTo>
                <a:cubicBezTo>
                  <a:pt x="0" y="3260"/>
                  <a:pt x="1047" y="7750"/>
                  <a:pt x="4106" y="8877"/>
                </a:cubicBezTo>
                <a:cubicBezTo>
                  <a:pt x="6723" y="9841"/>
                  <a:pt x="9161" y="6416"/>
                  <a:pt x="11874" y="5770"/>
                </a:cubicBezTo>
                <a:cubicBezTo>
                  <a:pt x="15078" y="5007"/>
                  <a:pt x="18150" y="8729"/>
                  <a:pt x="21418" y="8322"/>
                </a:cubicBezTo>
                <a:cubicBezTo>
                  <a:pt x="24349" y="7957"/>
                  <a:pt x="25165" y="3035"/>
                  <a:pt x="24747" y="111"/>
                </a:cubicBezTo>
              </a:path>
            </a:pathLst>
          </a:custGeom>
          <a:noFill/>
          <a:ln w="9525" cap="flat" cmpd="sng">
            <a:solidFill>
              <a:schemeClr val="dk1"/>
            </a:solidFill>
            <a:prstDash val="solid"/>
            <a:round/>
            <a:headEnd type="none" w="med" len="med"/>
            <a:tailEnd type="none" w="med" len="med"/>
          </a:ln>
        </p:spPr>
      </p:sp>
    </p:spTree>
  </p:cSld>
  <p:clrMapOvr>
    <a:masterClrMapping/>
  </p:clrMapOvr>
</p:sld>
</file>

<file path=ppt/theme/theme1.xml><?xml version="1.0" encoding="utf-8"?>
<a:theme xmlns:a="http://schemas.openxmlformats.org/drawingml/2006/main" name="Geography Lesson for Middle School: Western Europe by Slidesgo">
  <a:themeElements>
    <a:clrScheme name="Simple Light">
      <a:dk1>
        <a:srgbClr val="303030"/>
      </a:dk1>
      <a:lt1>
        <a:srgbClr val="F2F2F2"/>
      </a:lt1>
      <a:dk2>
        <a:srgbClr val="674EA7"/>
      </a:dk2>
      <a:lt2>
        <a:srgbClr val="FFFFFF"/>
      </a:lt2>
      <a:accent1>
        <a:srgbClr val="FFFFFF"/>
      </a:accent1>
      <a:accent2>
        <a:srgbClr val="FFFFFF"/>
      </a:accent2>
      <a:accent3>
        <a:srgbClr val="FFFFFF"/>
      </a:accent3>
      <a:accent4>
        <a:srgbClr val="FFFFFF"/>
      </a:accent4>
      <a:accent5>
        <a:srgbClr val="FFFFFF"/>
      </a:accent5>
      <a:accent6>
        <a:srgbClr val="FFFFFF"/>
      </a:accent6>
      <a:hlink>
        <a:srgbClr val="3030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1354</Words>
  <Application>Microsoft Office PowerPoint</Application>
  <PresentationFormat>全屏显示(16:9)</PresentationFormat>
  <Paragraphs>290</Paragraphs>
  <Slides>51</Slides>
  <Notes>51</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51</vt:i4>
      </vt:variant>
    </vt:vector>
  </HeadingPairs>
  <TitlesOfParts>
    <vt:vector size="63" baseType="lpstr">
      <vt:lpstr>Archivo</vt:lpstr>
      <vt:lpstr>Proxima Nova</vt:lpstr>
      <vt:lpstr>Bebas Neue</vt:lpstr>
      <vt:lpstr>Anybody</vt:lpstr>
      <vt:lpstr>Amiko SemiBold</vt:lpstr>
      <vt:lpstr>Lato</vt:lpstr>
      <vt:lpstr>Amatic SC</vt:lpstr>
      <vt:lpstr>Calibri</vt:lpstr>
      <vt:lpstr>Roboto Medium</vt:lpstr>
      <vt:lpstr>Arial</vt:lpstr>
      <vt:lpstr>Geography Lesson for Middle School: Western Europe by Slidesgo</vt:lpstr>
      <vt:lpstr>Slidesgo Final Pages</vt:lpstr>
      <vt:lpstr>Geography Lesson for Middle School: Western Europe</vt:lpstr>
      <vt:lpstr>01</vt:lpstr>
      <vt:lpstr>Whoa!</vt:lpstr>
      <vt:lpstr>The region</vt:lpstr>
      <vt:lpstr>Geography lesson</vt:lpstr>
      <vt:lpstr>West Europe</vt:lpstr>
      <vt:lpstr>Historical divisions</vt:lpstr>
      <vt:lpstr>Religion</vt:lpstr>
      <vt:lpstr>The Cold War</vt:lpstr>
      <vt:lpstr>Western European Union</vt:lpstr>
      <vt:lpstr>The flags of Western Europe</vt:lpstr>
      <vt:lpstr>Awesome words</vt:lpstr>
      <vt:lpstr>Learning with shapes</vt:lpstr>
      <vt:lpstr>—Someone Famous</vt:lpstr>
      <vt:lpstr>A picture is worth a thousand words</vt:lpstr>
      <vt:lpstr>Which country is it?</vt:lpstr>
      <vt:lpstr>A picture always reinforces the concept</vt:lpstr>
      <vt:lpstr>Identify the capital cities</vt:lpstr>
      <vt:lpstr>150,000</vt:lpstr>
      <vt:lpstr>9h 55m 23s</vt:lpstr>
      <vt:lpstr>20%</vt:lpstr>
      <vt:lpstr>Western European countries</vt:lpstr>
      <vt:lpstr>Learn more about it</vt:lpstr>
      <vt:lpstr>Watch our videos</vt:lpstr>
      <vt:lpstr>Practice with our activities</vt:lpstr>
      <vt:lpstr>Countries and capitals</vt:lpstr>
      <vt:lpstr>Start exploring countries</vt:lpstr>
      <vt:lpstr>Did you learn the capital cities?</vt:lpstr>
      <vt:lpstr>Other regions of Europe</vt:lpstr>
      <vt:lpstr>The different areas</vt:lpstr>
      <vt:lpstr>The countries</vt:lpstr>
      <vt:lpstr>Origin of languages</vt:lpstr>
      <vt:lpstr>Our team</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Geography Lesson for Middle School: Western Europe</dc:title>
  <cp:lastModifiedBy>刘 龙</cp:lastModifiedBy>
  <cp:revision>2</cp:revision>
  <dcterms:modified xsi:type="dcterms:W3CDTF">2023-02-27T13:06:06Z</dcterms:modified>
</cp:coreProperties>
</file>