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73" r:id="rId3"/>
  </p:sldMasterIdLst>
  <p:notesMasterIdLst>
    <p:notesMasterId r:id="rId48"/>
  </p:notesMasterIdLst>
  <p:sldIdLst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  <p:sldId id="296" r:id="rId43"/>
    <p:sldId id="297" r:id="rId44"/>
    <p:sldId id="298" r:id="rId45"/>
    <p:sldId id="299" r:id="rId46"/>
    <p:sldId id="303" r:id="rId4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浅色样式 1 - 强调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F5AB1C69-6EDB-4FF4-983F-18BD219EF322}" styleName="中度样式 2 - 强调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 showGuides="1">
      <p:cViewPr varScale="1">
        <p:scale>
          <a:sx n="63" d="100"/>
          <a:sy n="63" d="100"/>
        </p:scale>
        <p:origin x="804" y="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notesMaster" Target="notesMasters/notesMaster1.xml"/><Relationship Id="rId8" Type="http://schemas.openxmlformats.org/officeDocument/2006/relationships/slide" Target="slides/slide5.xml"/><Relationship Id="rId51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4091165050363"/>
          <c:y val="0.139893103543724"/>
          <c:w val="0.78762434619802102"/>
          <c:h val="0.74904828591990802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071F65"/>
              </a:solidFill>
            </c:spPr>
            <c:extLst>
              <c:ext xmlns:c16="http://schemas.microsoft.com/office/drawing/2014/chart" uri="{C3380CC4-5D6E-409C-BE32-E72D297353CC}">
                <c16:uniqueId val="{00000001-A18E-4BC5-B420-D77B6DCE6919}"/>
              </c:ext>
            </c:extLst>
          </c:dPt>
          <c:dPt>
            <c:idx val="1"/>
            <c:invertIfNegative val="0"/>
            <c:bubble3D val="0"/>
            <c:spPr>
              <a:solidFill>
                <a:srgbClr val="071F65"/>
              </a:solidFill>
            </c:spPr>
            <c:extLst>
              <c:ext xmlns:c16="http://schemas.microsoft.com/office/drawing/2014/chart" uri="{C3380CC4-5D6E-409C-BE32-E72D297353CC}">
                <c16:uniqueId val="{00000003-A18E-4BC5-B420-D77B6DCE6919}"/>
              </c:ext>
            </c:extLst>
          </c:dPt>
          <c:dPt>
            <c:idx val="2"/>
            <c:invertIfNegative val="0"/>
            <c:bubble3D val="0"/>
            <c:spPr>
              <a:solidFill>
                <a:srgbClr val="071F65"/>
              </a:solidFill>
            </c:spPr>
            <c:extLst>
              <c:ext xmlns:c16="http://schemas.microsoft.com/office/drawing/2014/chart" uri="{C3380CC4-5D6E-409C-BE32-E72D297353CC}">
                <c16:uniqueId val="{00000005-A18E-4BC5-B420-D77B6DCE6919}"/>
              </c:ext>
            </c:extLst>
          </c:dPt>
          <c:dPt>
            <c:idx val="3"/>
            <c:invertIfNegative val="0"/>
            <c:bubble3D val="0"/>
            <c:spPr>
              <a:solidFill>
                <a:srgbClr val="071F65"/>
              </a:solidFill>
            </c:spPr>
            <c:extLst>
              <c:ext xmlns:c16="http://schemas.microsoft.com/office/drawing/2014/chart" uri="{C3380CC4-5D6E-409C-BE32-E72D297353CC}">
                <c16:uniqueId val="{00000007-A18E-4BC5-B420-D77B6DCE6919}"/>
              </c:ext>
            </c:extLst>
          </c:dPt>
          <c:dPt>
            <c:idx val="4"/>
            <c:invertIfNegative val="0"/>
            <c:bubble3D val="0"/>
            <c:spPr>
              <a:solidFill>
                <a:srgbClr val="071F65"/>
              </a:solidFill>
            </c:spPr>
            <c:extLst>
              <c:ext xmlns:c16="http://schemas.microsoft.com/office/drawing/2014/chart" uri="{C3380CC4-5D6E-409C-BE32-E72D297353CC}">
                <c16:uniqueId val="{00000009-A18E-4BC5-B420-D77B6DCE6919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6"/>
              </a:solidFill>
            </c:spPr>
            <c:extLst>
              <c:ext xmlns:c16="http://schemas.microsoft.com/office/drawing/2014/chart" uri="{C3380CC4-5D6E-409C-BE32-E72D297353CC}">
                <c16:uniqueId val="{0000000B-A18E-4BC5-B420-D77B6DCE6919}"/>
              </c:ext>
            </c:extLst>
          </c:dPt>
          <c:dLbls>
            <c:dLbl>
              <c:idx val="1"/>
              <c:layout>
                <c:manualLayout>
                  <c:x val="1.41670109882461E-3"/>
                  <c:y val="3.570279359763060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18E-4BC5-B420-D77B6DCE6919}"/>
                </c:ext>
              </c:extLst>
            </c:dLbl>
            <c:dLbl>
              <c:idx val="2"/>
              <c:layout>
                <c:manualLayout>
                  <c:x val="1.2750309889421401E-2"/>
                  <c:y val="4.1195531074189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18E-4BC5-B420-D77B6DCE6919}"/>
                </c:ext>
              </c:extLst>
            </c:dLbl>
            <c:dLbl>
              <c:idx val="3"/>
              <c:layout>
                <c:manualLayout>
                  <c:x val="2.4083918680018301E-2"/>
                  <c:y val="3.2956424859351303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18E-4BC5-B420-D77B6DCE6919}"/>
                </c:ext>
              </c:extLst>
            </c:dLbl>
            <c:dLbl>
              <c:idx val="4"/>
              <c:layout>
                <c:manualLayout>
                  <c:x val="1.7000413185895399E-2"/>
                  <c:y val="6.042011224214410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18E-4BC5-B420-D77B6DCE6919}"/>
                </c:ext>
              </c:extLst>
            </c:dLbl>
            <c:dLbl>
              <c:idx val="5"/>
              <c:layout>
                <c:manualLayout>
                  <c:x val="6.6606430420338304E-3"/>
                  <c:y val="8.735111873689850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18E-4BC5-B420-D77B6DCE691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Sheet1!$B$2:$B$7</c:f>
              <c:numCache>
                <c:formatCode>General</c:formatCode>
                <c:ptCount val="6"/>
                <c:pt idx="0">
                  <c:v>1.5</c:v>
                </c:pt>
                <c:pt idx="1">
                  <c:v>6.4</c:v>
                </c:pt>
                <c:pt idx="2">
                  <c:v>9.1</c:v>
                </c:pt>
                <c:pt idx="3">
                  <c:v>17</c:v>
                </c:pt>
                <c:pt idx="4">
                  <c:v>32.4</c:v>
                </c:pt>
                <c:pt idx="5">
                  <c:v>112.4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收入（亿元）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2008</c:v>
                      </c:pt>
                      <c:pt idx="1">
                        <c:v>2009</c:v>
                      </c:pt>
                      <c:pt idx="2">
                        <c:v>2010</c:v>
                      </c:pt>
                      <c:pt idx="3">
                        <c:v>2011</c:v>
                      </c:pt>
                      <c:pt idx="4">
                        <c:v>2012</c:v>
                      </c:pt>
                      <c:pt idx="5">
                        <c:v>2013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C-A18E-4BC5-B420-D77B6DCE69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6489712"/>
        <c:axId val="706490272"/>
      </c:barChart>
      <c:lineChart>
        <c:grouping val="standard"/>
        <c:varyColors val="0"/>
        <c:ser>
          <c:idx val="1"/>
          <c:order val="1"/>
          <c:spPr>
            <a:ln w="19050" cap="rnd" cmpd="sng" algn="ctr">
              <a:solidFill>
                <a:schemeClr val="tx1">
                  <a:lumMod val="60000"/>
                  <a:lumOff val="40000"/>
                </a:schemeClr>
              </a:solidFill>
              <a:prstDash val="solid"/>
              <a:round/>
            </a:ln>
          </c:spPr>
          <c:marker>
            <c:symbol val="none"/>
          </c:marker>
          <c:dLbls>
            <c:dLbl>
              <c:idx val="0"/>
              <c:layout>
                <c:manualLayout>
                  <c:x val="-2.8947288306260501E-2"/>
                  <c:y val="-8.795372878928139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A18E-4BC5-B420-D77B6DCE6919}"/>
                </c:ext>
              </c:extLst>
            </c:dLbl>
            <c:dLbl>
              <c:idx val="2"/>
              <c:layout>
                <c:manualLayout>
                  <c:x val="-1.6387284216475999E-2"/>
                  <c:y val="-6.7790357931118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A18E-4BC5-B420-D77B6DCE6919}"/>
                </c:ext>
              </c:extLst>
            </c:dLbl>
            <c:dLbl>
              <c:idx val="4"/>
              <c:layout>
                <c:manualLayout>
                  <c:x val="-2.12505164823691E-2"/>
                  <c:y val="-7.4151955933540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A18E-4BC5-B420-D77B6DCE691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Sheet1!$C$2:$C$7</c:f>
              <c:numCache>
                <c:formatCode>0%</c:formatCode>
                <c:ptCount val="6"/>
                <c:pt idx="0">
                  <c:v>0.25</c:v>
                </c:pt>
                <c:pt idx="1">
                  <c:v>3.27</c:v>
                </c:pt>
                <c:pt idx="2">
                  <c:v>0.42</c:v>
                </c:pt>
                <c:pt idx="3">
                  <c:v>0.87</c:v>
                </c:pt>
                <c:pt idx="4">
                  <c:v>0.91</c:v>
                </c:pt>
                <c:pt idx="5">
                  <c:v>2.4700000000000002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环比增长率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numCache>
                      <c:formatCode>General</c:formatCode>
                      <c:ptCount val="6"/>
                      <c:pt idx="0">
                        <c:v>2008</c:v>
                      </c:pt>
                      <c:pt idx="1">
                        <c:v>2009</c:v>
                      </c:pt>
                      <c:pt idx="2">
                        <c:v>2010</c:v>
                      </c:pt>
                      <c:pt idx="3">
                        <c:v>2011</c:v>
                      </c:pt>
                      <c:pt idx="4">
                        <c:v>2012</c:v>
                      </c:pt>
                      <c:pt idx="5">
                        <c:v>2013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10-A18E-4BC5-B420-D77B6DCE69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06491392"/>
        <c:axId val="706490832"/>
      </c:lineChart>
      <c:catAx>
        <c:axId val="7064897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5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06490272"/>
        <c:crosses val="autoZero"/>
        <c:auto val="1"/>
        <c:lblAlgn val="ctr"/>
        <c:lblOffset val="100"/>
        <c:noMultiLvlLbl val="0"/>
      </c:catAx>
      <c:valAx>
        <c:axId val="70649027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5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06489712"/>
        <c:crosses val="autoZero"/>
        <c:crossBetween val="between"/>
      </c:valAx>
      <c:catAx>
        <c:axId val="7064913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06490832"/>
        <c:crosses val="autoZero"/>
        <c:auto val="1"/>
        <c:lblAlgn val="ctr"/>
        <c:lblOffset val="100"/>
        <c:noMultiLvlLbl val="0"/>
      </c:catAx>
      <c:valAx>
        <c:axId val="706490832"/>
        <c:scaling>
          <c:orientation val="minMax"/>
          <c:min val="0"/>
        </c:scaling>
        <c:delete val="0"/>
        <c:axPos val="r"/>
        <c:numFmt formatCode="0%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5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06491392"/>
        <c:crosses val="max"/>
        <c:crossBetween val="between"/>
      </c:valAx>
    </c:plotArea>
    <c:plotVisOnly val="1"/>
    <c:dispBlanksAs val="gap"/>
    <c:showDLblsOverMax val="0"/>
  </c:chart>
  <c:spPr>
    <a:ln>
      <a:solidFill>
        <a:schemeClr val="accent5"/>
      </a:solidFill>
    </a:ln>
  </c:spPr>
  <c:txPr>
    <a:bodyPr/>
    <a:lstStyle/>
    <a:p>
      <a:pPr>
        <a:defRPr lang="zh-CN" sz="1050" b="1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4091165050363"/>
          <c:y val="0.139893103543724"/>
          <c:w val="0.78762434619802102"/>
          <c:h val="0.74904828591990802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071F65"/>
              </a:solidFill>
            </c:spPr>
            <c:extLst>
              <c:ext xmlns:c16="http://schemas.microsoft.com/office/drawing/2014/chart" uri="{C3380CC4-5D6E-409C-BE32-E72D297353CC}">
                <c16:uniqueId val="{00000001-CAC1-4DCE-BEF9-76A2E3146B7F}"/>
              </c:ext>
            </c:extLst>
          </c:dPt>
          <c:dPt>
            <c:idx val="1"/>
            <c:invertIfNegative val="0"/>
            <c:bubble3D val="0"/>
            <c:spPr>
              <a:solidFill>
                <a:srgbClr val="071F65"/>
              </a:solidFill>
            </c:spPr>
            <c:extLst>
              <c:ext xmlns:c16="http://schemas.microsoft.com/office/drawing/2014/chart" uri="{C3380CC4-5D6E-409C-BE32-E72D297353CC}">
                <c16:uniqueId val="{00000003-CAC1-4DCE-BEF9-76A2E3146B7F}"/>
              </c:ext>
            </c:extLst>
          </c:dPt>
          <c:dPt>
            <c:idx val="2"/>
            <c:invertIfNegative val="0"/>
            <c:bubble3D val="0"/>
            <c:spPr>
              <a:solidFill>
                <a:srgbClr val="071F65"/>
              </a:solidFill>
            </c:spPr>
            <c:extLst>
              <c:ext xmlns:c16="http://schemas.microsoft.com/office/drawing/2014/chart" uri="{C3380CC4-5D6E-409C-BE32-E72D297353CC}">
                <c16:uniqueId val="{00000005-CAC1-4DCE-BEF9-76A2E3146B7F}"/>
              </c:ext>
            </c:extLst>
          </c:dPt>
          <c:dPt>
            <c:idx val="3"/>
            <c:invertIfNegative val="0"/>
            <c:bubble3D val="0"/>
            <c:spPr>
              <a:solidFill>
                <a:srgbClr val="071F65"/>
              </a:solidFill>
            </c:spPr>
            <c:extLst>
              <c:ext xmlns:c16="http://schemas.microsoft.com/office/drawing/2014/chart" uri="{C3380CC4-5D6E-409C-BE32-E72D297353CC}">
                <c16:uniqueId val="{00000007-CAC1-4DCE-BEF9-76A2E3146B7F}"/>
              </c:ext>
            </c:extLst>
          </c:dPt>
          <c:dPt>
            <c:idx val="4"/>
            <c:invertIfNegative val="0"/>
            <c:bubble3D val="0"/>
            <c:spPr>
              <a:solidFill>
                <a:srgbClr val="071F65"/>
              </a:solidFill>
            </c:spPr>
            <c:extLst>
              <c:ext xmlns:c16="http://schemas.microsoft.com/office/drawing/2014/chart" uri="{C3380CC4-5D6E-409C-BE32-E72D297353CC}">
                <c16:uniqueId val="{00000009-CAC1-4DCE-BEF9-76A2E3146B7F}"/>
              </c:ext>
            </c:extLst>
          </c:dPt>
          <c:dPt>
            <c:idx val="5"/>
            <c:invertIfNegative val="0"/>
            <c:bubble3D val="0"/>
            <c:spPr>
              <a:solidFill>
                <a:srgbClr val="071F65"/>
              </a:solidFill>
            </c:spPr>
            <c:extLst>
              <c:ext xmlns:c16="http://schemas.microsoft.com/office/drawing/2014/chart" uri="{C3380CC4-5D6E-409C-BE32-E72D297353CC}">
                <c16:uniqueId val="{0000000B-CAC1-4DCE-BEF9-76A2E3146B7F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6"/>
              </a:solidFill>
            </c:spPr>
            <c:extLst>
              <c:ext xmlns:c16="http://schemas.microsoft.com/office/drawing/2014/chart" uri="{C3380CC4-5D6E-409C-BE32-E72D297353CC}">
                <c16:uniqueId val="{0000000D-CAC1-4DCE-BEF9-76A2E3146B7F}"/>
              </c:ext>
            </c:extLst>
          </c:dPt>
          <c:dLbls>
            <c:dLbl>
              <c:idx val="1"/>
              <c:layout>
                <c:manualLayout>
                  <c:x val="3.7927536012263702E-3"/>
                  <c:y val="1.1127726782630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AC1-4DCE-BEF9-76A2E3146B7F}"/>
                </c:ext>
              </c:extLst>
            </c:dLbl>
            <c:dLbl>
              <c:idx val="2"/>
              <c:layout>
                <c:manualLayout>
                  <c:x val="1.98782345183794E-2"/>
                  <c:y val="2.645026560563739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AC1-4DCE-BEF9-76A2E3146B7F}"/>
                </c:ext>
              </c:extLst>
            </c:dLbl>
            <c:dLbl>
              <c:idx val="3"/>
              <c:layout>
                <c:manualLayout>
                  <c:x val="7.4521163220860297E-3"/>
                  <c:y val="1.82111887971157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AC1-4DCE-BEF9-76A2E3146B7F}"/>
                </c:ext>
              </c:extLst>
            </c:dLbl>
            <c:dLbl>
              <c:idx val="4"/>
              <c:layout>
                <c:manualLayout>
                  <c:x val="-8.6333645950670106E-3"/>
                  <c:y val="1.8788996194133999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AC1-4DCE-BEF9-76A2E3146B7F}"/>
                </c:ext>
              </c:extLst>
            </c:dLbl>
            <c:dLbl>
              <c:idx val="5"/>
              <c:layout>
                <c:manualLayout>
                  <c:x val="6.9946959819785701E-3"/>
                  <c:y val="1.3873956715143699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AC1-4DCE-BEF9-76A2E3146B7F}"/>
                </c:ext>
              </c:extLst>
            </c:dLbl>
            <c:dLbl>
              <c:idx val="6"/>
              <c:layout>
                <c:manualLayout>
                  <c:x val="1.32077550801253E-2"/>
                  <c:y val="8.109350727154930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CAC1-4DCE-BEF9-76A2E3146B7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Sheet1!$B$2:$B$8</c:f>
              <c:numCache>
                <c:formatCode>General</c:formatCode>
                <c:ptCount val="7"/>
                <c:pt idx="0">
                  <c:v>5040</c:v>
                </c:pt>
                <c:pt idx="1">
                  <c:v>11760</c:v>
                </c:pt>
                <c:pt idx="2">
                  <c:v>23344</c:v>
                </c:pt>
                <c:pt idx="3">
                  <c:v>30274</c:v>
                </c:pt>
                <c:pt idx="4">
                  <c:v>35558</c:v>
                </c:pt>
                <c:pt idx="5">
                  <c:v>41997</c:v>
                </c:pt>
                <c:pt idx="6">
                  <c:v>50006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手机网民规模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numCache>
                      <c:formatCode>General</c:formatCode>
                      <c:ptCount val="7"/>
                      <c:pt idx="0">
                        <c:v>2007</c:v>
                      </c:pt>
                      <c:pt idx="1">
                        <c:v>2008</c:v>
                      </c:pt>
                      <c:pt idx="2">
                        <c:v>2009</c:v>
                      </c:pt>
                      <c:pt idx="3">
                        <c:v>2010</c:v>
                      </c:pt>
                      <c:pt idx="4">
                        <c:v>2011</c:v>
                      </c:pt>
                      <c:pt idx="5">
                        <c:v>2012</c:v>
                      </c:pt>
                      <c:pt idx="6">
                        <c:v>2013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E-CAC1-4DCE-BEF9-76A2E3146B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5302496"/>
        <c:axId val="705301936"/>
      </c:barChart>
      <c:lineChart>
        <c:grouping val="standard"/>
        <c:varyColors val="0"/>
        <c:ser>
          <c:idx val="1"/>
          <c:order val="1"/>
          <c:spPr>
            <a:ln w="19050" cap="rnd" cmpd="sng" algn="ctr">
              <a:solidFill>
                <a:schemeClr val="bg1">
                  <a:lumMod val="50000"/>
                </a:schemeClr>
              </a:solidFill>
              <a:prstDash val="solid"/>
              <a:round/>
            </a:ln>
          </c:spPr>
          <c:marker>
            <c:symbol val="none"/>
          </c:marker>
          <c:dLbls>
            <c:dLbl>
              <c:idx val="0"/>
              <c:layout>
                <c:manualLayout>
                  <c:x val="-2.1383699335084799E-2"/>
                  <c:y val="-4.9150394789903304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CAC1-4DCE-BEF9-76A2E3146B7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Sheet1!$C$2:$C$8</c:f>
              <c:numCache>
                <c:formatCode>0.0%</c:formatCode>
                <c:ptCount val="7"/>
                <c:pt idx="0">
                  <c:v>0.24</c:v>
                </c:pt>
                <c:pt idx="1">
                  <c:v>0.39500000000000002</c:v>
                </c:pt>
                <c:pt idx="2">
                  <c:v>0.60799999999999998</c:v>
                </c:pt>
                <c:pt idx="3">
                  <c:v>0.66200000000000003</c:v>
                </c:pt>
                <c:pt idx="4">
                  <c:v>0.69299999999999995</c:v>
                </c:pt>
                <c:pt idx="5">
                  <c:v>0.745</c:v>
                </c:pt>
                <c:pt idx="6">
                  <c:v>0.81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手机网民占整体网民比例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numCache>
                      <c:formatCode>General</c:formatCode>
                      <c:ptCount val="7"/>
                      <c:pt idx="0">
                        <c:v>2007</c:v>
                      </c:pt>
                      <c:pt idx="1">
                        <c:v>2008</c:v>
                      </c:pt>
                      <c:pt idx="2">
                        <c:v>2009</c:v>
                      </c:pt>
                      <c:pt idx="3">
                        <c:v>2010</c:v>
                      </c:pt>
                      <c:pt idx="4">
                        <c:v>2011</c:v>
                      </c:pt>
                      <c:pt idx="5">
                        <c:v>2012</c:v>
                      </c:pt>
                      <c:pt idx="6">
                        <c:v>2013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10-CAC1-4DCE-BEF9-76A2E3146B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05304176"/>
        <c:axId val="705304736"/>
      </c:lineChart>
      <c:catAx>
        <c:axId val="7053024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5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05301936"/>
        <c:crosses val="autoZero"/>
        <c:auto val="1"/>
        <c:lblAlgn val="ctr"/>
        <c:lblOffset val="100"/>
        <c:noMultiLvlLbl val="0"/>
      </c:catAx>
      <c:valAx>
        <c:axId val="70530193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5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05302496"/>
        <c:crosses val="autoZero"/>
        <c:crossBetween val="between"/>
      </c:valAx>
      <c:catAx>
        <c:axId val="7053041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05304736"/>
        <c:crosses val="autoZero"/>
        <c:auto val="1"/>
        <c:lblAlgn val="ctr"/>
        <c:lblOffset val="100"/>
        <c:noMultiLvlLbl val="0"/>
      </c:catAx>
      <c:valAx>
        <c:axId val="705304736"/>
        <c:scaling>
          <c:orientation val="minMax"/>
          <c:min val="0"/>
        </c:scaling>
        <c:delete val="0"/>
        <c:axPos val="r"/>
        <c:numFmt formatCode="0.0%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5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05304176"/>
        <c:crosses val="max"/>
        <c:crossBetween val="between"/>
      </c:valAx>
    </c:plotArea>
    <c:plotVisOnly val="1"/>
    <c:dispBlanksAs val="gap"/>
    <c:showDLblsOverMax val="0"/>
  </c:chart>
  <c:spPr>
    <a:ln>
      <a:solidFill>
        <a:schemeClr val="accent5"/>
      </a:solidFill>
    </a:ln>
  </c:spPr>
  <c:txPr>
    <a:bodyPr/>
    <a:lstStyle/>
    <a:p>
      <a:pPr>
        <a:defRPr lang="zh-CN" sz="1050" b="1"/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002F064-BB66-4B13-AAD5-5972ECA900C0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3C0B6E3-D3FA-4C4F-BDFE-4E7507CC539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10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11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12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13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14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15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16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17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18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19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20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21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22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23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24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25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26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27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28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29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dirty="0"/>
          </a:p>
        </p:txBody>
      </p:sp>
      <p:sp>
        <p:nvSpPr>
          <p:cNvPr id="410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3A1AC378-1965-4C93-A3EB-8E20A49CB6B2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752e8c3a80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752e8c3a80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9" name="Google Shape;2489;g752e8c3a80_0_3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90" name="Google Shape;2490;g752e8c3a80_0_3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9" name="Google Shape;8989;g752e8c3a80_0_68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90" name="Google Shape;8990;g752e8c3a80_0_68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6" name="Google Shape;9416;g752e8c3a80_0_72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17" name="Google Shape;9417;g752e8c3a80_0_72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9" name="Google Shape;9579;g752e8c3a80_0_7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80" name="Google Shape;9580;g752e8c3a80_0_7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1" name="Google Shape;9981;g752e8c3a80_0_78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82" name="Google Shape;9982;g752e8c3a80_0_78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2" name="Google Shape;10352;g752e8c3a80_0_8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53" name="Google Shape;10353;g752e8c3a80_0_8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4" name="Google Shape;10654;g752e8c3a80_0_84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5" name="Google Shape;10655;g752e8c3a80_0_84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6" name="Google Shape;10946;g752e8c3a80_0_87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47" name="Google Shape;10947;g752e8c3a80_0_87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4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5" name="Google Shape;11305;g752e8c3a80_0_9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06" name="Google Shape;11306;g752e8c3a80_0_91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2" name="Google Shape;11722;g752e8c3a80_0_95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3" name="Google Shape;11723;g752e8c3a80_0_95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1" name="Google Shape;12061;g752e8c3a80_0_9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62" name="Google Shape;12062;g752e8c3a80_0_9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g752e8c3a80_0_100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50" name="Google Shape;12250;g752e8c3a80_0_100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5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dirty="0"/>
          </a:p>
        </p:txBody>
      </p:sp>
      <p:sp>
        <p:nvSpPr>
          <p:cNvPr id="410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8CA904-2DA6-4222-885F-C44A08A044A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7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712715C-60D8-4442-95C1-470452B8606C}" type="slidenum"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8</a:t>
            </a:fld>
            <a:endParaRPr kumimoji="1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dirty="0"/>
          </a:p>
        </p:txBody>
      </p:sp>
      <p:sp>
        <p:nvSpPr>
          <p:cNvPr id="410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C9054CEC-105C-4A6A-9456-DBE647A13BE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>
            <a:off x="-14344" y="-10757"/>
            <a:ext cx="12206344" cy="6893662"/>
            <a:chOff x="-10758" y="-10757"/>
            <a:chExt cx="9154758" cy="6893662"/>
          </a:xfrm>
        </p:grpSpPr>
        <p:pic>
          <p:nvPicPr>
            <p:cNvPr id="9" name="图片 8"/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01" t="15092" r="13953" b="23868"/>
            <a:stretch>
              <a:fillRect/>
            </a:stretch>
          </p:blipFill>
          <p:spPr>
            <a:xfrm>
              <a:off x="-10758" y="0"/>
              <a:ext cx="9154758" cy="6858000"/>
            </a:xfrm>
            <a:prstGeom prst="rect">
              <a:avLst/>
            </a:prstGeom>
          </p:spPr>
        </p:pic>
        <p:sp>
          <p:nvSpPr>
            <p:cNvPr id="10" name="矩形 9"/>
            <p:cNvSpPr/>
            <p:nvPr userDrawn="1"/>
          </p:nvSpPr>
          <p:spPr>
            <a:xfrm>
              <a:off x="0" y="-10757"/>
              <a:ext cx="9144000" cy="6893662"/>
            </a:xfrm>
            <a:prstGeom prst="rect">
              <a:avLst/>
            </a:prstGeom>
            <a:solidFill>
              <a:srgbClr val="FFFFFF">
                <a:alpha val="9411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064" t="4996" r="43097" b="33964"/>
          <a:stretch>
            <a:fillRect/>
          </a:stretch>
        </p:blipFill>
        <p:spPr>
          <a:xfrm>
            <a:off x="2534960" y="-35663"/>
            <a:ext cx="9657041" cy="6893663"/>
          </a:xfrm>
          <a:prstGeom prst="rect">
            <a:avLst/>
          </a:prstGeom>
        </p:spPr>
      </p:pic>
      <p:sp>
        <p:nvSpPr>
          <p:cNvPr id="4" name="KSO_FD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E60F58-3108-4415-857A-6D0360DF626E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5" name="KSO_F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KSO_FN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E85CE2-CEAD-46BB-861E-7D62265DC969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3" name="KSO_CT2"/>
          <p:cNvSpPr>
            <a:spLocks noGrp="1"/>
          </p:cNvSpPr>
          <p:nvPr>
            <p:ph type="subTitle" idx="1" hasCustomPrompt="1"/>
          </p:nvPr>
        </p:nvSpPr>
        <p:spPr>
          <a:xfrm>
            <a:off x="-1" y="3143551"/>
            <a:ext cx="7071360" cy="467211"/>
          </a:xfrm>
          <a:noFill/>
        </p:spPr>
        <p:txBody>
          <a:bodyPr>
            <a:noAutofit/>
          </a:bodyPr>
          <a:lstStyle>
            <a:lvl1pPr marL="0" indent="0" algn="ctr">
              <a:buNone/>
              <a:defRPr sz="2000">
                <a:solidFill>
                  <a:schemeClr val="bg1">
                    <a:lumMod val="65000"/>
                  </a:schemeClr>
                </a:solidFill>
                <a:effectLst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单击此处添加您的副标题</a:t>
            </a:r>
          </a:p>
        </p:txBody>
      </p:sp>
      <p:sp>
        <p:nvSpPr>
          <p:cNvPr id="7" name="KSO_CT1"/>
          <p:cNvSpPr>
            <a:spLocks noGrp="1"/>
          </p:cNvSpPr>
          <p:nvPr>
            <p:ph type="title" hasCustomPrompt="1"/>
          </p:nvPr>
        </p:nvSpPr>
        <p:spPr>
          <a:xfrm>
            <a:off x="0" y="1308825"/>
            <a:ext cx="7071360" cy="1720077"/>
          </a:xfrm>
        </p:spPr>
        <p:txBody>
          <a:bodyPr>
            <a:noAutofit/>
          </a:bodyPr>
          <a:lstStyle>
            <a:lvl1pPr algn="ctr">
              <a:lnSpc>
                <a:spcPct val="100000"/>
              </a:lnSpc>
              <a:defRPr sz="4200">
                <a:solidFill>
                  <a:srgbClr val="071F65"/>
                </a:solidFill>
                <a:effectLst/>
              </a:defRPr>
            </a:lvl1pPr>
          </a:lstStyle>
          <a:p>
            <a:r>
              <a:rPr lang="zh-CN" altLang="en-US" dirty="0"/>
              <a:t>单击此处添加您的标题文字</a:t>
            </a:r>
          </a:p>
        </p:txBody>
      </p:sp>
    </p:spTree>
  </p:cSld>
  <p:clrMapOvr>
    <a:masterClrMapping/>
  </p:clrMapOvr>
  <p:transition spd="slow" advClick="0" advTm="0">
    <p:wip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SO_BT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KSO_BC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</p:txBody>
      </p:sp>
      <p:sp>
        <p:nvSpPr>
          <p:cNvPr id="4" name="KSO_FD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5" name="KSO_F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en-US" altLang="zh-CN"/>
              <a:t>STATE COLLEGE UNIVERSITY</a:t>
            </a:r>
            <a:endParaRPr kumimoji="1" lang="zh-CN" altLang="en-US"/>
          </a:p>
        </p:txBody>
      </p:sp>
      <p:sp>
        <p:nvSpPr>
          <p:cNvPr id="6" name="KSO_FN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DA680B-B80A-2545-AB30-B9870FE9052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</p:cSld>
  <p:clrMapOvr>
    <a:masterClrMapping/>
  </p:clrMapOvr>
  <p:transition spd="slow" advClick="0" advTm="0">
    <p:wip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SO_ST1"/>
          <p:cNvSpPr>
            <a:spLocks noGrp="1"/>
          </p:cNvSpPr>
          <p:nvPr>
            <p:ph type="title" hasCustomPrompt="1"/>
          </p:nvPr>
        </p:nvSpPr>
        <p:spPr>
          <a:xfrm>
            <a:off x="2026955" y="2054410"/>
            <a:ext cx="7994651" cy="1235075"/>
          </a:xfrm>
        </p:spPr>
        <p:txBody>
          <a:bodyPr anchor="b">
            <a:normAutofit/>
          </a:bodyPr>
          <a:lstStyle>
            <a:lvl1pPr algn="ctr">
              <a:defRPr sz="3600">
                <a:solidFill>
                  <a:srgbClr val="071F65"/>
                </a:solidFill>
                <a:effectLst/>
              </a:defRPr>
            </a:lvl1pPr>
          </a:lstStyle>
          <a:p>
            <a:r>
              <a:rPr lang="zh-CN" altLang="en-US" dirty="0"/>
              <a:t>此处添加您的标题</a:t>
            </a:r>
            <a:endParaRPr lang="en-US" dirty="0"/>
          </a:p>
        </p:txBody>
      </p:sp>
      <p:sp>
        <p:nvSpPr>
          <p:cNvPr id="10" name="文本占位符 9"/>
          <p:cNvSpPr>
            <a:spLocks noGrp="1"/>
          </p:cNvSpPr>
          <p:nvPr>
            <p:ph type="body" idx="1" hasCustomPrompt="1"/>
          </p:nvPr>
        </p:nvSpPr>
        <p:spPr>
          <a:xfrm>
            <a:off x="3827342" y="3346701"/>
            <a:ext cx="4643665" cy="450746"/>
          </a:xfrm>
          <a:custGeom>
            <a:avLst/>
            <a:gdLst>
              <a:gd name="connsiteX0" fmla="*/ 0 w 3482749"/>
              <a:gd name="connsiteY0" fmla="*/ 0 h 450746"/>
              <a:gd name="connsiteX1" fmla="*/ 3095474 w 3482749"/>
              <a:gd name="connsiteY1" fmla="*/ 10691 h 450746"/>
              <a:gd name="connsiteX2" fmla="*/ 3482749 w 3482749"/>
              <a:gd name="connsiteY2" fmla="*/ 450746 h 450746"/>
              <a:gd name="connsiteX3" fmla="*/ 402616 w 3482749"/>
              <a:gd name="connsiteY3" fmla="*/ 440057 h 45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82749" h="450746">
                <a:moveTo>
                  <a:pt x="0" y="0"/>
                </a:moveTo>
                <a:lnTo>
                  <a:pt x="3095474" y="10691"/>
                </a:lnTo>
                <a:lnTo>
                  <a:pt x="3482749" y="450746"/>
                </a:lnTo>
                <a:lnTo>
                  <a:pt x="402616" y="440057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dirty="0"/>
              <a:t>单击此处添加您的副标题</a:t>
            </a:r>
            <a:endParaRPr lang="en-US" altLang="zh-CN" dirty="0"/>
          </a:p>
        </p:txBody>
      </p:sp>
      <p:sp>
        <p:nvSpPr>
          <p:cNvPr id="4" name="KSO_FD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5" name="KSO_F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en-US" altLang="zh-CN"/>
              <a:t>STATE COLLEGE UNIVERSITY</a:t>
            </a:r>
            <a:endParaRPr kumimoji="1" lang="zh-CN" altLang="en-US"/>
          </a:p>
        </p:txBody>
      </p:sp>
      <p:sp>
        <p:nvSpPr>
          <p:cNvPr id="6" name="KSO_FN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DA680B-B80A-2545-AB30-B9870FE9052E}" type="slidenum">
              <a:rPr kumimoji="1" lang="zh-CN" altLang="en-US" smtClean="0"/>
              <a:t>‹#›</a:t>
            </a:fld>
            <a:endParaRPr kumimoji="1" lang="zh-CN" altLang="en-US"/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971" y="142875"/>
            <a:ext cx="705529" cy="705529"/>
          </a:xfrm>
          <a:prstGeom prst="rect">
            <a:avLst/>
          </a:prstGeom>
        </p:spPr>
      </p:pic>
    </p:spTree>
  </p:cSld>
  <p:clrMapOvr>
    <a:masterClrMapping/>
  </p:clrMapOvr>
  <p:transition spd="slow" advClick="0" advTm="0">
    <p:wip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SO_BT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KSO_BC1"/>
          <p:cNvSpPr>
            <a:spLocks noGrp="1"/>
          </p:cNvSpPr>
          <p:nvPr>
            <p:ph sz="half" idx="1"/>
          </p:nvPr>
        </p:nvSpPr>
        <p:spPr>
          <a:xfrm>
            <a:off x="1399823" y="1244601"/>
            <a:ext cx="5080000" cy="4932363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</p:txBody>
      </p:sp>
      <p:sp>
        <p:nvSpPr>
          <p:cNvPr id="4" name="KSO_BC2"/>
          <p:cNvSpPr>
            <a:spLocks noGrp="1"/>
          </p:cNvSpPr>
          <p:nvPr>
            <p:ph sz="half" idx="2"/>
          </p:nvPr>
        </p:nvSpPr>
        <p:spPr>
          <a:xfrm>
            <a:off x="6519333" y="1244601"/>
            <a:ext cx="5094116" cy="4932363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</p:txBody>
      </p:sp>
      <p:sp>
        <p:nvSpPr>
          <p:cNvPr id="5" name="KSO_FD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KSO_F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en-US" altLang="zh-CN"/>
              <a:t>STATE COLLEGE UNIVERSITY</a:t>
            </a:r>
            <a:endParaRPr kumimoji="1" lang="zh-CN" altLang="en-US" dirty="0"/>
          </a:p>
        </p:txBody>
      </p:sp>
      <p:sp>
        <p:nvSpPr>
          <p:cNvPr id="7" name="KSO_FN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DA680B-B80A-2545-AB30-B9870FE9052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</p:cSld>
  <p:clrMapOvr>
    <a:masterClrMapping/>
  </p:clrMapOvr>
  <p:transition spd="slow" advClick="0" advTm="0">
    <p:wip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SO_BT1"/>
          <p:cNvSpPr>
            <a:spLocks noGrp="1"/>
          </p:cNvSpPr>
          <p:nvPr>
            <p:ph type="title"/>
          </p:nvPr>
        </p:nvSpPr>
        <p:spPr>
          <a:xfrm>
            <a:off x="2302932" y="118532"/>
            <a:ext cx="9312101" cy="71702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9435" y="1376362"/>
            <a:ext cx="5157787" cy="823912"/>
          </a:xfrm>
        </p:spPr>
        <p:txBody>
          <a:bodyPr anchor="b">
            <a:normAutofit/>
          </a:bodyPr>
          <a:lstStyle>
            <a:lvl1pPr marL="0" indent="0">
              <a:buNone/>
              <a:defRPr sz="1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KSO_BC1"/>
          <p:cNvSpPr>
            <a:spLocks noGrp="1"/>
          </p:cNvSpPr>
          <p:nvPr>
            <p:ph sz="half" idx="2"/>
          </p:nvPr>
        </p:nvSpPr>
        <p:spPr>
          <a:xfrm>
            <a:off x="1099435" y="2200274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31846" y="1376362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1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KSO_BC2"/>
          <p:cNvSpPr>
            <a:spLocks noGrp="1"/>
          </p:cNvSpPr>
          <p:nvPr>
            <p:ph sz="quarter" idx="4"/>
          </p:nvPr>
        </p:nvSpPr>
        <p:spPr>
          <a:xfrm>
            <a:off x="6431846" y="2200274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</p:txBody>
      </p:sp>
      <p:sp>
        <p:nvSpPr>
          <p:cNvPr id="7" name="KSO_FD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8" name="KSO_F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en-US" altLang="zh-CN"/>
              <a:t>STATE COLLEGE UNIVERSITY</a:t>
            </a:r>
            <a:endParaRPr kumimoji="1" lang="zh-CN" altLang="en-US"/>
          </a:p>
        </p:txBody>
      </p:sp>
      <p:sp>
        <p:nvSpPr>
          <p:cNvPr id="9" name="KSO_FN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DA680B-B80A-2545-AB30-B9870FE9052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</p:cSld>
  <p:clrMapOvr>
    <a:masterClrMapping/>
  </p:clrMapOvr>
  <p:transition spd="slow" advClick="0" advTm="0">
    <p:wip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SO_BT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KSO_FD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4" name="KSO_F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en-US" altLang="zh-CN"/>
              <a:t>STATE COLLEGE UNIVERSITY</a:t>
            </a:r>
            <a:endParaRPr kumimoji="1" lang="zh-CN" altLang="en-US" dirty="0"/>
          </a:p>
        </p:txBody>
      </p:sp>
      <p:sp>
        <p:nvSpPr>
          <p:cNvPr id="5" name="KSO_FN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DA680B-B80A-2545-AB30-B9870FE9052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</p:cSld>
  <p:clrMapOvr>
    <a:masterClrMapping/>
  </p:clrMapOvr>
  <p:transition spd="slow" advClick="0" advTm="0">
    <p:wip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SO_FD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3" name="KSO_F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en-US" altLang="zh-CN"/>
              <a:t>STATE COLLEGE UNIVERSITY</a:t>
            </a:r>
            <a:endParaRPr kumimoji="1" lang="zh-CN" altLang="en-US"/>
          </a:p>
        </p:txBody>
      </p:sp>
      <p:sp>
        <p:nvSpPr>
          <p:cNvPr id="4" name="KSO_FN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DA680B-B80A-2545-AB30-B9870FE9052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</p:cSld>
  <p:clrMapOvr>
    <a:masterClrMapping/>
  </p:clrMapOvr>
  <p:transition spd="slow" advClick="0" advTm="0">
    <p:wip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SO_BT1"/>
          <p:cNvSpPr>
            <a:spLocks noGrp="1"/>
          </p:cNvSpPr>
          <p:nvPr>
            <p:ph type="title"/>
          </p:nvPr>
        </p:nvSpPr>
        <p:spPr>
          <a:xfrm>
            <a:off x="1144590" y="533402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KSO_BC1"/>
          <p:cNvSpPr>
            <a:spLocks noGrp="1"/>
          </p:cNvSpPr>
          <p:nvPr>
            <p:ph idx="1"/>
          </p:nvPr>
        </p:nvSpPr>
        <p:spPr>
          <a:xfrm>
            <a:off x="5487989" y="1063629"/>
            <a:ext cx="6172200" cy="4873625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</p:txBody>
      </p:sp>
      <p:sp>
        <p:nvSpPr>
          <p:cNvPr id="4" name="KSO_BC2"/>
          <p:cNvSpPr>
            <a:spLocks noGrp="1"/>
          </p:cNvSpPr>
          <p:nvPr>
            <p:ph type="body" sz="half" idx="2"/>
          </p:nvPr>
        </p:nvSpPr>
        <p:spPr>
          <a:xfrm>
            <a:off x="1144590" y="2133602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KSO_FD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KSO_F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en-US" altLang="zh-CN"/>
              <a:t>STATE COLLEGE UNIVERSITY</a:t>
            </a:r>
            <a:endParaRPr kumimoji="1" lang="zh-CN" altLang="en-US"/>
          </a:p>
        </p:txBody>
      </p:sp>
      <p:sp>
        <p:nvSpPr>
          <p:cNvPr id="7" name="KSO_FN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DA680B-B80A-2545-AB30-B9870FE9052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</p:cSld>
  <p:clrMapOvr>
    <a:masterClrMapping/>
  </p:clrMapOvr>
  <p:transition spd="slow" advClick="0" advTm="0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SO_BT1"/>
          <p:cNvSpPr>
            <a:spLocks noGrp="1"/>
          </p:cNvSpPr>
          <p:nvPr>
            <p:ph type="title"/>
          </p:nvPr>
        </p:nvSpPr>
        <p:spPr>
          <a:xfrm>
            <a:off x="1246192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KSO_BC1"/>
          <p:cNvSpPr>
            <a:spLocks noGrp="1" noChangeAspect="1"/>
          </p:cNvSpPr>
          <p:nvPr>
            <p:ph type="pic" idx="1"/>
          </p:nvPr>
        </p:nvSpPr>
        <p:spPr>
          <a:xfrm>
            <a:off x="5442833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KSO_BC2"/>
          <p:cNvSpPr>
            <a:spLocks noGrp="1"/>
          </p:cNvSpPr>
          <p:nvPr>
            <p:ph type="body" sz="half" idx="2"/>
          </p:nvPr>
        </p:nvSpPr>
        <p:spPr>
          <a:xfrm>
            <a:off x="1246192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KSO_FD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KSO_F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en-US" altLang="zh-CN"/>
              <a:t>STATE COLLEGE UNIVERSITY</a:t>
            </a:r>
            <a:endParaRPr kumimoji="1" lang="zh-CN" altLang="en-US"/>
          </a:p>
        </p:txBody>
      </p:sp>
      <p:sp>
        <p:nvSpPr>
          <p:cNvPr id="7" name="KSO_FN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DA680B-B80A-2545-AB30-B9870FE9052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</p:cSld>
  <p:clrMapOvr>
    <a:masterClrMapping/>
  </p:clrMapOvr>
  <p:transition spd="slow" advClick="0" advTm="0">
    <p:wip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SO_BT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KSO_BC1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</p:txBody>
      </p:sp>
      <p:sp>
        <p:nvSpPr>
          <p:cNvPr id="4" name="KSO_FD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5" name="KSO_F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en-US" altLang="zh-CN"/>
              <a:t>STATE COLLEGE UNIVERSITY</a:t>
            </a:r>
            <a:endParaRPr kumimoji="1" lang="zh-CN" altLang="en-US" dirty="0"/>
          </a:p>
        </p:txBody>
      </p:sp>
      <p:sp>
        <p:nvSpPr>
          <p:cNvPr id="6" name="KSO_FN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DA680B-B80A-2545-AB30-B9870FE9052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</p:cSld>
  <p:clrMapOvr>
    <a:masterClrMapping/>
  </p:clrMapOvr>
  <p:transition spd="slow" advClick="0" advTm="0">
    <p:wip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SO_BT1"/>
          <p:cNvSpPr>
            <a:spLocks noGrp="1"/>
          </p:cNvSpPr>
          <p:nvPr>
            <p:ph type="title" orient="vert"/>
          </p:nvPr>
        </p:nvSpPr>
        <p:spPr>
          <a:xfrm>
            <a:off x="10171290" y="365125"/>
            <a:ext cx="1182511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KSO_BC1"/>
          <p:cNvSpPr>
            <a:spLocks noGrp="1"/>
          </p:cNvSpPr>
          <p:nvPr>
            <p:ph type="body" orient="vert" idx="1"/>
          </p:nvPr>
        </p:nvSpPr>
        <p:spPr>
          <a:xfrm>
            <a:off x="2113842" y="365125"/>
            <a:ext cx="7933269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</p:txBody>
      </p:sp>
      <p:sp>
        <p:nvSpPr>
          <p:cNvPr id="4" name="KSO_FD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5" name="KSO_FT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en-US" altLang="zh-CN"/>
              <a:t>STATE COLLEGE UNIVERSITY</a:t>
            </a:r>
            <a:endParaRPr kumimoji="1" lang="zh-CN" altLang="en-US" dirty="0"/>
          </a:p>
        </p:txBody>
      </p:sp>
      <p:sp>
        <p:nvSpPr>
          <p:cNvPr id="6" name="KSO_FN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DA680B-B80A-2545-AB30-B9870FE9052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</p:cSld>
  <p:clrMapOvr>
    <a:masterClrMapping/>
  </p:clrMapOvr>
  <p:transition spd="slow" advClick="0" advTm="0">
    <p:wip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 userDrawn="1"/>
        </p:nvSpPr>
        <p:spPr>
          <a:xfrm>
            <a:off x="0" y="0"/>
            <a:ext cx="1218668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梯形 1"/>
          <p:cNvSpPr/>
          <p:nvPr userDrawn="1"/>
        </p:nvSpPr>
        <p:spPr>
          <a:xfrm rot="16200000">
            <a:off x="7443541" y="-448660"/>
            <a:ext cx="2291737" cy="7194558"/>
          </a:xfrm>
          <a:prstGeom prst="trapezoid">
            <a:avLst>
              <a:gd name="adj" fmla="val 16935"/>
            </a:avLst>
          </a:prstGeom>
          <a:solidFill>
            <a:srgbClr val="071F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 sz="2400"/>
          </a:p>
        </p:txBody>
      </p:sp>
      <p:sp>
        <p:nvSpPr>
          <p:cNvPr id="3" name="梯形 2"/>
          <p:cNvSpPr/>
          <p:nvPr userDrawn="1"/>
        </p:nvSpPr>
        <p:spPr>
          <a:xfrm rot="5400000">
            <a:off x="1336590" y="641754"/>
            <a:ext cx="2344067" cy="4997443"/>
          </a:xfrm>
          <a:prstGeom prst="trapezoid">
            <a:avLst>
              <a:gd name="adj" fmla="val 17865"/>
            </a:avLst>
          </a:prstGeom>
          <a:solidFill>
            <a:schemeClr val="bg1">
              <a:lumMod val="5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 sz="2400"/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91352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1CD7330-90AF-4A66-97D1-EE8844926D93}" type="datetimeFigureOut">
              <a:rPr lang="zh-CN" altLang="en-US" smtClean="0"/>
              <a:t>2020/7/28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C0723B-C176-49FE-8A96-45AB6B018E7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SO_BT1"/>
          <p:cNvSpPr>
            <a:spLocks noGrp="1"/>
          </p:cNvSpPr>
          <p:nvPr>
            <p:ph type="title"/>
          </p:nvPr>
        </p:nvSpPr>
        <p:spPr>
          <a:xfrm>
            <a:off x="1049354" y="83558"/>
            <a:ext cx="11056060" cy="69959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4" name="KSO_FD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zh-CN" altLang="en-US" dirty="0"/>
          </a:p>
        </p:txBody>
      </p:sp>
      <p:sp>
        <p:nvSpPr>
          <p:cNvPr id="5" name="KSO_FT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kumimoji="1" lang="en-US" altLang="zh-CN"/>
              <a:t>STATE COLLEGE UNIVERSITY</a:t>
            </a:r>
            <a:endParaRPr kumimoji="1" lang="zh-CN" altLang="en-US" dirty="0"/>
          </a:p>
        </p:txBody>
      </p:sp>
      <p:sp>
        <p:nvSpPr>
          <p:cNvPr id="6" name="KSO_FN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3DA680B-B80A-2545-AB30-B9870FE9052E}" type="slidenum">
              <a:rPr kumimoji="1" lang="zh-CN" altLang="en-US" smtClean="0"/>
              <a:t>‹#›</a:t>
            </a:fld>
            <a:endParaRPr kumimoji="1" lang="zh-CN" altLang="en-US" dirty="0"/>
          </a:p>
        </p:txBody>
      </p:sp>
      <p:sp>
        <p:nvSpPr>
          <p:cNvPr id="3" name="KSO_BC1"/>
          <p:cNvSpPr>
            <a:spLocks noGrp="1"/>
          </p:cNvSpPr>
          <p:nvPr>
            <p:ph type="body" idx="1"/>
          </p:nvPr>
        </p:nvSpPr>
        <p:spPr>
          <a:xfrm>
            <a:off x="558799" y="1155708"/>
            <a:ext cx="11056060" cy="53297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</p:txBody>
      </p:sp>
      <p:pic>
        <p:nvPicPr>
          <p:cNvPr id="11" name="图片 10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971" y="142875"/>
            <a:ext cx="705529" cy="705529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ransition spd="slow" advClick="0" advTm="0">
    <p:wipe/>
  </p:transition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i="0" kern="1200" baseline="0">
          <a:solidFill>
            <a:srgbClr val="071F65"/>
          </a:solidFill>
          <a:effectLst/>
          <a:latin typeface="Arial Black" panose="020B0A04020102020204" pitchFamily="34" charset="0"/>
          <a:ea typeface="微软雅黑" panose="020B0503020204020204" pitchFamily="34" charset="-122"/>
          <a:cs typeface="+mj-cs"/>
        </a:defRPr>
      </a:lvl1pPr>
    </p:titleStyle>
    <p:bodyStyle>
      <a:lvl1pPr marL="357505" indent="-357505" algn="just" defTabSz="914400" rtl="0" eaLnBrk="1" latinLnBrk="0" hangingPunct="1">
        <a:lnSpc>
          <a:spcPct val="110000"/>
        </a:lnSpc>
        <a:spcBef>
          <a:spcPts val="1800"/>
        </a:spcBef>
        <a:spcAft>
          <a:spcPts val="0"/>
        </a:spcAft>
        <a:buClr>
          <a:schemeClr val="accent2">
            <a:lumMod val="75000"/>
          </a:schemeClr>
        </a:buClr>
        <a:buSzPct val="70000"/>
        <a:buFont typeface="Wingdings 2" panose="05020102010507070707" pitchFamily="18" charset="2"/>
        <a:buChar char=""/>
        <a:defRPr sz="2000" kern="1200" baseline="0">
          <a:solidFill>
            <a:srgbClr val="071F65"/>
          </a:solidFill>
          <a:latin typeface="Arial" panose="020B0604020202020204" pitchFamily="34" charset="0"/>
          <a:ea typeface="微软雅黑" panose="020B0503020204020204" pitchFamily="34" charset="-122"/>
          <a:cs typeface="+mn-cs"/>
        </a:defRPr>
      </a:lvl1pPr>
      <a:lvl2pPr marL="357505" indent="-357505" algn="just" defTabSz="914400" rtl="0" eaLnBrk="1" latinLnBrk="0" hangingPunct="1">
        <a:lnSpc>
          <a:spcPct val="130000"/>
        </a:lnSpc>
        <a:spcBef>
          <a:spcPts val="0"/>
        </a:spcBef>
        <a:spcAft>
          <a:spcPts val="600"/>
        </a:spcAft>
        <a:buClr>
          <a:schemeClr val="accent2">
            <a:lumMod val="60000"/>
            <a:lumOff val="40000"/>
          </a:schemeClr>
        </a:buClr>
        <a:buFont typeface="幼圆" panose="02010509060101010101" pitchFamily="49" charset="-122"/>
        <a:buChar char=" "/>
        <a:defRPr sz="1600" kern="1200" baseline="0">
          <a:solidFill>
            <a:srgbClr val="071F65"/>
          </a:solidFill>
          <a:latin typeface="幼圆" panose="02010509060101010101" pitchFamily="49" charset="-122"/>
          <a:ea typeface="幼圆" panose="02010509060101010101" pitchFamily="49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2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40" name="Google Shape;140;p22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898025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4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Layout" Target="../slideLayouts/slideLayout18.xml"/><Relationship Id="rId7" Type="http://schemas.openxmlformats.org/officeDocument/2006/relationships/image" Target="../media/image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3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Relationship Id="rId4" Type="http://schemas.openxmlformats.org/officeDocument/2006/relationships/chart" Target="../charts/char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4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1" y="1609725"/>
            <a:ext cx="12192002" cy="4243803"/>
            <a:chOff x="-1" y="1609725"/>
            <a:chExt cx="12192002" cy="4243803"/>
          </a:xfrm>
        </p:grpSpPr>
        <p:pic>
          <p:nvPicPr>
            <p:cNvPr id="22" name="Picture 3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contrast="-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67" r="7205" b="57679"/>
            <a:stretch>
              <a:fillRect/>
            </a:stretch>
          </p:blipFill>
          <p:spPr bwMode="auto">
            <a:xfrm rot="10800000">
              <a:off x="-1" y="5218330"/>
              <a:ext cx="12192001" cy="6351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5" name="矩形 4"/>
            <p:cNvSpPr/>
            <p:nvPr/>
          </p:nvSpPr>
          <p:spPr>
            <a:xfrm>
              <a:off x="1" y="1609725"/>
              <a:ext cx="12192000" cy="36093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14" name="TextBox 5"/>
          <p:cNvSpPr txBox="1"/>
          <p:nvPr/>
        </p:nvSpPr>
        <p:spPr>
          <a:xfrm>
            <a:off x="5411654" y="4561964"/>
            <a:ext cx="27672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Your Teacher’s Name</a:t>
            </a: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9623320" y="6264095"/>
            <a:ext cx="13227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1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2020-06-01</a:t>
            </a:r>
          </a:p>
        </p:txBody>
      </p:sp>
      <p:sp>
        <p:nvSpPr>
          <p:cNvPr id="6" name="矩形 5"/>
          <p:cNvSpPr/>
          <p:nvPr/>
        </p:nvSpPr>
        <p:spPr>
          <a:xfrm>
            <a:off x="3267842" y="3824486"/>
            <a:ext cx="5215758" cy="4589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lnSpc>
                <a:spcPct val="150000"/>
              </a:lnSpc>
              <a:spcBef>
                <a:spcPct val="0"/>
              </a:spcBef>
              <a:defRPr/>
            </a:pPr>
            <a:r>
              <a:rPr lang="en-US" altLang="zh-CN" b="1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Here is where your presentation begins</a:t>
            </a:r>
          </a:p>
        </p:txBody>
      </p:sp>
      <p:sp>
        <p:nvSpPr>
          <p:cNvPr id="9" name="矩形 8"/>
          <p:cNvSpPr/>
          <p:nvPr/>
        </p:nvSpPr>
        <p:spPr>
          <a:xfrm>
            <a:off x="3285948" y="4561964"/>
            <a:ext cx="146867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1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Your</a:t>
            </a:r>
            <a:r>
              <a:rPr kumimoji="1" lang="en-US" altLang="zh-CN" sz="1800" b="1" i="0" u="none" strike="noStrike" kern="1200" cap="none" spc="0" normalizeH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Name</a:t>
            </a:r>
            <a:endParaRPr kumimoji="1" lang="en-US" altLang="zh-CN" sz="1800" b="1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3174494" y="2506571"/>
            <a:ext cx="884478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6000" b="1" dirty="0">
                <a:solidFill>
                  <a:srgbClr val="071F6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Mobile Internet Thesis</a:t>
            </a:r>
            <a:endParaRPr kumimoji="0" lang="zh-CN" altLang="en-US" sz="6000" b="1" i="0" u="none" strike="noStrike" kern="1200" cap="none" spc="0" normalizeH="0" baseline="0" noProof="0" dirty="0">
              <a:ln>
                <a:noFill/>
              </a:ln>
              <a:solidFill>
                <a:srgbClr val="071F65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 flipH="1">
            <a:off x="3285948" y="3759598"/>
            <a:ext cx="670908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图片 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662" y="311139"/>
            <a:ext cx="3403044" cy="1008523"/>
          </a:xfrm>
          <a:prstGeom prst="rect">
            <a:avLst/>
          </a:prstGeom>
        </p:spPr>
      </p:pic>
      <p:grpSp>
        <p:nvGrpSpPr>
          <p:cNvPr id="17" name="Group 4"/>
          <p:cNvGrpSpPr>
            <a:grpSpLocks noChangeAspect="1"/>
          </p:cNvGrpSpPr>
          <p:nvPr/>
        </p:nvGrpSpPr>
        <p:grpSpPr bwMode="auto">
          <a:xfrm>
            <a:off x="1018127" y="2480953"/>
            <a:ext cx="1847850" cy="1720986"/>
            <a:chOff x="1164" y="687"/>
            <a:chExt cx="3219" cy="2998"/>
          </a:xfrm>
          <a:solidFill>
            <a:schemeClr val="bg1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" name="Freeform 6"/>
            <p:cNvSpPr/>
            <p:nvPr/>
          </p:nvSpPr>
          <p:spPr bwMode="auto">
            <a:xfrm>
              <a:off x="1164" y="687"/>
              <a:ext cx="3219" cy="2998"/>
            </a:xfrm>
            <a:custGeom>
              <a:avLst/>
              <a:gdLst>
                <a:gd name="T0" fmla="*/ 96 w 1360"/>
                <a:gd name="T1" fmla="*/ 404 h 1266"/>
                <a:gd name="T2" fmla="*/ 96 w 1360"/>
                <a:gd name="T3" fmla="*/ 527 h 1266"/>
                <a:gd name="T4" fmla="*/ 105 w 1360"/>
                <a:gd name="T5" fmla="*/ 537 h 1266"/>
                <a:gd name="T6" fmla="*/ 123 w 1360"/>
                <a:gd name="T7" fmla="*/ 616 h 1266"/>
                <a:gd name="T8" fmla="*/ 119 w 1360"/>
                <a:gd name="T9" fmla="*/ 629 h 1266"/>
                <a:gd name="T10" fmla="*/ 147 w 1360"/>
                <a:gd name="T11" fmla="*/ 940 h 1266"/>
                <a:gd name="T12" fmla="*/ 169 w 1360"/>
                <a:gd name="T13" fmla="*/ 1194 h 1266"/>
                <a:gd name="T14" fmla="*/ 175 w 1360"/>
                <a:gd name="T15" fmla="*/ 1266 h 1266"/>
                <a:gd name="T16" fmla="*/ 0 w 1360"/>
                <a:gd name="T17" fmla="*/ 1266 h 1266"/>
                <a:gd name="T18" fmla="*/ 6 w 1360"/>
                <a:gd name="T19" fmla="*/ 1197 h 1266"/>
                <a:gd name="T20" fmla="*/ 38 w 1360"/>
                <a:gd name="T21" fmla="*/ 811 h 1266"/>
                <a:gd name="T22" fmla="*/ 54 w 1360"/>
                <a:gd name="T23" fmla="*/ 629 h 1266"/>
                <a:gd name="T24" fmla="*/ 50 w 1360"/>
                <a:gd name="T25" fmla="*/ 613 h 1266"/>
                <a:gd name="T26" fmla="*/ 71 w 1360"/>
                <a:gd name="T27" fmla="*/ 537 h 1266"/>
                <a:gd name="T28" fmla="*/ 79 w 1360"/>
                <a:gd name="T29" fmla="*/ 525 h 1266"/>
                <a:gd name="T30" fmla="*/ 79 w 1360"/>
                <a:gd name="T31" fmla="*/ 407 h 1266"/>
                <a:gd name="T32" fmla="*/ 70 w 1360"/>
                <a:gd name="T33" fmla="*/ 392 h 1266"/>
                <a:gd name="T34" fmla="*/ 31 w 1360"/>
                <a:gd name="T35" fmla="*/ 374 h 1266"/>
                <a:gd name="T36" fmla="*/ 44 w 1360"/>
                <a:gd name="T37" fmla="*/ 366 h 1266"/>
                <a:gd name="T38" fmla="*/ 624 w 1360"/>
                <a:gd name="T39" fmla="*/ 44 h 1266"/>
                <a:gd name="T40" fmla="*/ 692 w 1360"/>
                <a:gd name="T41" fmla="*/ 5 h 1266"/>
                <a:gd name="T42" fmla="*/ 718 w 1360"/>
                <a:gd name="T43" fmla="*/ 5 h 1266"/>
                <a:gd name="T44" fmla="*/ 1255 w 1360"/>
                <a:gd name="T45" fmla="*/ 275 h 1266"/>
                <a:gd name="T46" fmla="*/ 1360 w 1360"/>
                <a:gd name="T47" fmla="*/ 328 h 1266"/>
                <a:gd name="T48" fmla="*/ 1302 w 1360"/>
                <a:gd name="T49" fmla="*/ 360 h 1266"/>
                <a:gd name="T50" fmla="*/ 723 w 1360"/>
                <a:gd name="T51" fmla="*/ 666 h 1266"/>
                <a:gd name="T52" fmla="*/ 688 w 1360"/>
                <a:gd name="T53" fmla="*/ 668 h 1266"/>
                <a:gd name="T54" fmla="*/ 112 w 1360"/>
                <a:gd name="T55" fmla="*/ 411 h 1266"/>
                <a:gd name="T56" fmla="*/ 96 w 1360"/>
                <a:gd name="T57" fmla="*/ 404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60" h="1266">
                  <a:moveTo>
                    <a:pt x="96" y="404"/>
                  </a:moveTo>
                  <a:cubicBezTo>
                    <a:pt x="96" y="447"/>
                    <a:pt x="96" y="487"/>
                    <a:pt x="96" y="527"/>
                  </a:cubicBezTo>
                  <a:cubicBezTo>
                    <a:pt x="96" y="531"/>
                    <a:pt x="101" y="535"/>
                    <a:pt x="105" y="537"/>
                  </a:cubicBezTo>
                  <a:cubicBezTo>
                    <a:pt x="136" y="555"/>
                    <a:pt x="144" y="585"/>
                    <a:pt x="123" y="616"/>
                  </a:cubicBezTo>
                  <a:cubicBezTo>
                    <a:pt x="121" y="620"/>
                    <a:pt x="119" y="625"/>
                    <a:pt x="119" y="629"/>
                  </a:cubicBezTo>
                  <a:cubicBezTo>
                    <a:pt x="128" y="733"/>
                    <a:pt x="138" y="836"/>
                    <a:pt x="147" y="940"/>
                  </a:cubicBezTo>
                  <a:cubicBezTo>
                    <a:pt x="154" y="1024"/>
                    <a:pt x="162" y="1109"/>
                    <a:pt x="169" y="1194"/>
                  </a:cubicBezTo>
                  <a:cubicBezTo>
                    <a:pt x="171" y="1217"/>
                    <a:pt x="173" y="1239"/>
                    <a:pt x="175" y="1266"/>
                  </a:cubicBezTo>
                  <a:cubicBezTo>
                    <a:pt x="117" y="1266"/>
                    <a:pt x="60" y="1266"/>
                    <a:pt x="0" y="1266"/>
                  </a:cubicBezTo>
                  <a:cubicBezTo>
                    <a:pt x="2" y="1244"/>
                    <a:pt x="4" y="1220"/>
                    <a:pt x="6" y="1197"/>
                  </a:cubicBezTo>
                  <a:cubicBezTo>
                    <a:pt x="16" y="1068"/>
                    <a:pt x="27" y="940"/>
                    <a:pt x="38" y="811"/>
                  </a:cubicBezTo>
                  <a:cubicBezTo>
                    <a:pt x="43" y="750"/>
                    <a:pt x="49" y="690"/>
                    <a:pt x="54" y="629"/>
                  </a:cubicBezTo>
                  <a:cubicBezTo>
                    <a:pt x="54" y="624"/>
                    <a:pt x="52" y="617"/>
                    <a:pt x="50" y="613"/>
                  </a:cubicBezTo>
                  <a:cubicBezTo>
                    <a:pt x="32" y="583"/>
                    <a:pt x="40" y="553"/>
                    <a:pt x="71" y="537"/>
                  </a:cubicBezTo>
                  <a:cubicBezTo>
                    <a:pt x="75" y="535"/>
                    <a:pt x="79" y="529"/>
                    <a:pt x="79" y="525"/>
                  </a:cubicBezTo>
                  <a:cubicBezTo>
                    <a:pt x="79" y="486"/>
                    <a:pt x="80" y="446"/>
                    <a:pt x="79" y="407"/>
                  </a:cubicBezTo>
                  <a:cubicBezTo>
                    <a:pt x="79" y="402"/>
                    <a:pt x="74" y="395"/>
                    <a:pt x="70" y="392"/>
                  </a:cubicBezTo>
                  <a:cubicBezTo>
                    <a:pt x="58" y="386"/>
                    <a:pt x="45" y="381"/>
                    <a:pt x="31" y="374"/>
                  </a:cubicBezTo>
                  <a:cubicBezTo>
                    <a:pt x="36" y="371"/>
                    <a:pt x="40" y="368"/>
                    <a:pt x="44" y="366"/>
                  </a:cubicBezTo>
                  <a:cubicBezTo>
                    <a:pt x="237" y="259"/>
                    <a:pt x="431" y="151"/>
                    <a:pt x="624" y="44"/>
                  </a:cubicBezTo>
                  <a:cubicBezTo>
                    <a:pt x="647" y="31"/>
                    <a:pt x="670" y="19"/>
                    <a:pt x="692" y="5"/>
                  </a:cubicBezTo>
                  <a:cubicBezTo>
                    <a:pt x="702" y="0"/>
                    <a:pt x="709" y="1"/>
                    <a:pt x="718" y="5"/>
                  </a:cubicBezTo>
                  <a:cubicBezTo>
                    <a:pt x="897" y="96"/>
                    <a:pt x="1076" y="185"/>
                    <a:pt x="1255" y="275"/>
                  </a:cubicBezTo>
                  <a:cubicBezTo>
                    <a:pt x="1289" y="293"/>
                    <a:pt x="1324" y="310"/>
                    <a:pt x="1360" y="328"/>
                  </a:cubicBezTo>
                  <a:cubicBezTo>
                    <a:pt x="1339" y="340"/>
                    <a:pt x="1320" y="350"/>
                    <a:pt x="1302" y="360"/>
                  </a:cubicBezTo>
                  <a:cubicBezTo>
                    <a:pt x="1109" y="462"/>
                    <a:pt x="916" y="564"/>
                    <a:pt x="723" y="666"/>
                  </a:cubicBezTo>
                  <a:cubicBezTo>
                    <a:pt x="711" y="672"/>
                    <a:pt x="701" y="674"/>
                    <a:pt x="688" y="668"/>
                  </a:cubicBezTo>
                  <a:cubicBezTo>
                    <a:pt x="496" y="582"/>
                    <a:pt x="304" y="496"/>
                    <a:pt x="112" y="411"/>
                  </a:cubicBezTo>
                  <a:cubicBezTo>
                    <a:pt x="108" y="409"/>
                    <a:pt x="103" y="407"/>
                    <a:pt x="96" y="404"/>
                  </a:cubicBez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HK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9" name="Freeform 7"/>
            <p:cNvSpPr/>
            <p:nvPr/>
          </p:nvSpPr>
          <p:spPr bwMode="auto">
            <a:xfrm>
              <a:off x="1829" y="1959"/>
              <a:ext cx="2000" cy="947"/>
            </a:xfrm>
            <a:custGeom>
              <a:avLst/>
              <a:gdLst>
                <a:gd name="T0" fmla="*/ 0 w 845"/>
                <a:gd name="T1" fmla="*/ 147 h 400"/>
                <a:gd name="T2" fmla="*/ 78 w 845"/>
                <a:gd name="T3" fmla="*/ 32 h 400"/>
                <a:gd name="T4" fmla="*/ 96 w 845"/>
                <a:gd name="T5" fmla="*/ 28 h 400"/>
                <a:gd name="T6" fmla="*/ 262 w 845"/>
                <a:gd name="T7" fmla="*/ 101 h 400"/>
                <a:gd name="T8" fmla="*/ 417 w 845"/>
                <a:gd name="T9" fmla="*/ 170 h 400"/>
                <a:gd name="T10" fmla="*/ 434 w 845"/>
                <a:gd name="T11" fmla="*/ 167 h 400"/>
                <a:gd name="T12" fmla="*/ 724 w 845"/>
                <a:gd name="T13" fmla="*/ 13 h 400"/>
                <a:gd name="T14" fmla="*/ 749 w 845"/>
                <a:gd name="T15" fmla="*/ 0 h 400"/>
                <a:gd name="T16" fmla="*/ 845 w 845"/>
                <a:gd name="T17" fmla="*/ 143 h 400"/>
                <a:gd name="T18" fmla="*/ 743 w 845"/>
                <a:gd name="T19" fmla="*/ 207 h 400"/>
                <a:gd name="T20" fmla="*/ 448 w 845"/>
                <a:gd name="T21" fmla="*/ 393 h 400"/>
                <a:gd name="T22" fmla="*/ 421 w 845"/>
                <a:gd name="T23" fmla="*/ 394 h 400"/>
                <a:gd name="T24" fmla="*/ 8 w 845"/>
                <a:gd name="T25" fmla="*/ 153 h 400"/>
                <a:gd name="T26" fmla="*/ 0 w 845"/>
                <a:gd name="T27" fmla="*/ 14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5" h="400">
                  <a:moveTo>
                    <a:pt x="0" y="147"/>
                  </a:moveTo>
                  <a:cubicBezTo>
                    <a:pt x="27" y="108"/>
                    <a:pt x="53" y="70"/>
                    <a:pt x="78" y="32"/>
                  </a:cubicBezTo>
                  <a:cubicBezTo>
                    <a:pt x="84" y="24"/>
                    <a:pt x="89" y="25"/>
                    <a:pt x="96" y="28"/>
                  </a:cubicBezTo>
                  <a:cubicBezTo>
                    <a:pt x="151" y="53"/>
                    <a:pt x="206" y="77"/>
                    <a:pt x="262" y="101"/>
                  </a:cubicBezTo>
                  <a:cubicBezTo>
                    <a:pt x="313" y="124"/>
                    <a:pt x="365" y="147"/>
                    <a:pt x="417" y="170"/>
                  </a:cubicBezTo>
                  <a:cubicBezTo>
                    <a:pt x="421" y="172"/>
                    <a:pt x="429" y="170"/>
                    <a:pt x="434" y="167"/>
                  </a:cubicBezTo>
                  <a:cubicBezTo>
                    <a:pt x="531" y="116"/>
                    <a:pt x="627" y="65"/>
                    <a:pt x="724" y="13"/>
                  </a:cubicBezTo>
                  <a:cubicBezTo>
                    <a:pt x="732" y="9"/>
                    <a:pt x="740" y="5"/>
                    <a:pt x="749" y="0"/>
                  </a:cubicBezTo>
                  <a:cubicBezTo>
                    <a:pt x="781" y="48"/>
                    <a:pt x="813" y="95"/>
                    <a:pt x="845" y="143"/>
                  </a:cubicBezTo>
                  <a:cubicBezTo>
                    <a:pt x="811" y="165"/>
                    <a:pt x="777" y="186"/>
                    <a:pt x="743" y="207"/>
                  </a:cubicBezTo>
                  <a:cubicBezTo>
                    <a:pt x="645" y="269"/>
                    <a:pt x="546" y="331"/>
                    <a:pt x="448" y="393"/>
                  </a:cubicBezTo>
                  <a:cubicBezTo>
                    <a:pt x="438" y="399"/>
                    <a:pt x="431" y="400"/>
                    <a:pt x="421" y="394"/>
                  </a:cubicBezTo>
                  <a:cubicBezTo>
                    <a:pt x="284" y="313"/>
                    <a:pt x="146" y="233"/>
                    <a:pt x="8" y="153"/>
                  </a:cubicBezTo>
                  <a:cubicBezTo>
                    <a:pt x="6" y="151"/>
                    <a:pt x="3" y="149"/>
                    <a:pt x="0" y="147"/>
                  </a:cubicBez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HK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7" name="222_The Dawn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0103135" y="-1151965"/>
            <a:ext cx="609600" cy="609600"/>
          </a:xfrm>
          <a:prstGeom prst="rect">
            <a:avLst/>
          </a:prstGeom>
        </p:spPr>
      </p:pic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49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4" grpId="0"/>
      <p:bldP spid="12" grpId="0"/>
      <p:bldP spid="6" grpId="0"/>
      <p:bldP spid="9" grpId="0"/>
      <p:bldP spid="1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>
                <a:solidFill>
                  <a:srgbClr val="071F65"/>
                </a:solidFill>
              </a:rPr>
              <a:t>2-3 Study Objectives</a:t>
            </a:r>
            <a:endParaRPr lang="zh-CN" altLang="en-US" dirty="0">
              <a:solidFill>
                <a:srgbClr val="071F65"/>
              </a:solidFill>
            </a:endParaRPr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1065021" y="2896763"/>
            <a:ext cx="4178049" cy="95410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altLang="zh-CN" sz="14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Mercury is the closest planet to the Sun and the smallest one in the System—it’s only a bit larger than the Moon. Its name is not related to the liquid metal </a:t>
            </a:r>
          </a:p>
        </p:txBody>
      </p:sp>
      <p:sp>
        <p:nvSpPr>
          <p:cNvPr id="30" name="矩形 29"/>
          <p:cNvSpPr/>
          <p:nvPr/>
        </p:nvSpPr>
        <p:spPr>
          <a:xfrm>
            <a:off x="977121" y="5325584"/>
            <a:ext cx="4265949" cy="95410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altLang="zh-CN" sz="14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Mercury is the closest planet to the Sun and the smallest one in the System—it’s only a bit larger than the Moon. Its name is not related to the liquid metal </a:t>
            </a:r>
          </a:p>
        </p:txBody>
      </p:sp>
      <p:sp>
        <p:nvSpPr>
          <p:cNvPr id="31" name="矩形 30"/>
          <p:cNvSpPr/>
          <p:nvPr/>
        </p:nvSpPr>
        <p:spPr>
          <a:xfrm>
            <a:off x="6855557" y="3009655"/>
            <a:ext cx="4318097" cy="33855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en-US" altLang="zh-CN" sz="16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Mercury is the closest planet to the Sun</a:t>
            </a:r>
          </a:p>
        </p:txBody>
      </p:sp>
      <p:cxnSp>
        <p:nvCxnSpPr>
          <p:cNvPr id="32" name="直接连接符 15"/>
          <p:cNvCxnSpPr>
            <a:stCxn id="45" idx="4"/>
          </p:cNvCxnSpPr>
          <p:nvPr/>
        </p:nvCxnSpPr>
        <p:spPr>
          <a:xfrm flipH="1">
            <a:off x="6062196" y="2592369"/>
            <a:ext cx="8966" cy="3933258"/>
          </a:xfrm>
          <a:prstGeom prst="line">
            <a:avLst/>
          </a:prstGeom>
          <a:ln w="25400">
            <a:solidFill>
              <a:srgbClr val="071F65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组合 4"/>
          <p:cNvGrpSpPr/>
          <p:nvPr/>
        </p:nvGrpSpPr>
        <p:grpSpPr>
          <a:xfrm>
            <a:off x="1065020" y="1437015"/>
            <a:ext cx="10012283" cy="1296309"/>
            <a:chOff x="-470146" y="1321180"/>
            <a:chExt cx="10012283" cy="1296309"/>
          </a:xfrm>
        </p:grpSpPr>
        <p:sp>
          <p:nvSpPr>
            <p:cNvPr id="45" name="椭圆 44"/>
            <p:cNvSpPr/>
            <p:nvPr/>
          </p:nvSpPr>
          <p:spPr>
            <a:xfrm>
              <a:off x="3944942" y="1321180"/>
              <a:ext cx="1182108" cy="1155354"/>
            </a:xfrm>
            <a:prstGeom prst="ellipse">
              <a:avLst/>
            </a:prstGeom>
            <a:ln>
              <a:solidFill>
                <a:srgbClr val="071F65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46" name="矩形 45"/>
            <p:cNvSpPr/>
            <p:nvPr/>
          </p:nvSpPr>
          <p:spPr>
            <a:xfrm>
              <a:off x="-470146" y="1583071"/>
              <a:ext cx="4178049" cy="646331"/>
            </a:xfrm>
            <a:prstGeom prst="rect">
              <a:avLst/>
            </a:prstGeom>
            <a:solidFill>
              <a:srgbClr val="071F65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5364088" y="1583071"/>
              <a:ext cx="4178049" cy="667521"/>
            </a:xfrm>
            <a:prstGeom prst="rect">
              <a:avLst/>
            </a:prstGeom>
            <a:solidFill>
              <a:srgbClr val="071F65"/>
            </a:solidFill>
            <a:ln>
              <a:noFill/>
            </a:ln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square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49" name="TextBox 17"/>
            <p:cNvSpPr txBox="1"/>
            <p:nvPr/>
          </p:nvSpPr>
          <p:spPr>
            <a:xfrm>
              <a:off x="2181941" y="2248157"/>
              <a:ext cx="21282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71F65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50" name="TextBox 18"/>
            <p:cNvSpPr txBox="1"/>
            <p:nvPr/>
          </p:nvSpPr>
          <p:spPr>
            <a:xfrm>
              <a:off x="5320391" y="2248157"/>
              <a:ext cx="21282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71F65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51" name="燕尾形 50"/>
            <p:cNvSpPr/>
            <p:nvPr/>
          </p:nvSpPr>
          <p:spPr>
            <a:xfrm>
              <a:off x="3851920" y="1772816"/>
              <a:ext cx="216024" cy="288032"/>
            </a:xfrm>
            <a:prstGeom prst="chevron">
              <a:avLst/>
            </a:prstGeom>
            <a:solidFill>
              <a:srgbClr val="071F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52" name="燕尾形 51"/>
            <p:cNvSpPr/>
            <p:nvPr/>
          </p:nvSpPr>
          <p:spPr>
            <a:xfrm flipH="1">
              <a:off x="5004048" y="1772816"/>
              <a:ext cx="216024" cy="288032"/>
            </a:xfrm>
            <a:prstGeom prst="chevron">
              <a:avLst/>
            </a:prstGeom>
            <a:solidFill>
              <a:srgbClr val="071F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sp>
        <p:nvSpPr>
          <p:cNvPr id="37" name="矩形 36"/>
          <p:cNvSpPr/>
          <p:nvPr/>
        </p:nvSpPr>
        <p:spPr>
          <a:xfrm>
            <a:off x="7520528" y="4102170"/>
            <a:ext cx="3757072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en-US" altLang="zh-CN" sz="14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Mercury is the closest planet to the Sun and the smallest one in the System</a:t>
            </a:r>
          </a:p>
        </p:txBody>
      </p:sp>
      <p:sp>
        <p:nvSpPr>
          <p:cNvPr id="38" name="矩形 37"/>
          <p:cNvSpPr/>
          <p:nvPr/>
        </p:nvSpPr>
        <p:spPr>
          <a:xfrm>
            <a:off x="7520527" y="4879725"/>
            <a:ext cx="3757072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en-US" altLang="zh-CN" sz="14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Mercury is the closest planet to the Sun and the smallest one in the System</a:t>
            </a:r>
          </a:p>
        </p:txBody>
      </p:sp>
      <p:sp>
        <p:nvSpPr>
          <p:cNvPr id="39" name="矩形 38"/>
          <p:cNvSpPr/>
          <p:nvPr/>
        </p:nvSpPr>
        <p:spPr>
          <a:xfrm>
            <a:off x="7520527" y="5609105"/>
            <a:ext cx="3757072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en-US" altLang="zh-CN" sz="14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Mercury is the closest planet to the Sun and the smallest one in the System</a:t>
            </a:r>
          </a:p>
        </p:txBody>
      </p:sp>
      <p:sp>
        <p:nvSpPr>
          <p:cNvPr id="40" name="矩形 39"/>
          <p:cNvSpPr/>
          <p:nvPr/>
        </p:nvSpPr>
        <p:spPr>
          <a:xfrm>
            <a:off x="6914012" y="3635427"/>
            <a:ext cx="2880320" cy="36933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en-US" altLang="zh-CN" b="1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Study Objectives:</a:t>
            </a: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1065020" y="3944241"/>
            <a:ext cx="1594097" cy="810993"/>
          </a:xfrm>
          <a:prstGeom prst="rect">
            <a:avLst/>
          </a:prstGeom>
          <a:solidFill>
            <a:srgbClr val="071F6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anchor="ctr">
            <a:noAutofit/>
          </a:bodyPr>
          <a:lstStyle/>
          <a:p>
            <a:pPr lvl="0" algn="ctr">
              <a:defRPr/>
            </a:pPr>
            <a:r>
              <a:rPr lang="en-US" altLang="zh-CN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Study Objectives</a:t>
            </a: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2263315" y="4825990"/>
            <a:ext cx="2128211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en-US" altLang="zh-CN" b="1" dirty="0">
                <a:solidFill>
                  <a:srgbClr val="071F6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Study Objectives</a:t>
            </a: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071F65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3647513" y="3958283"/>
            <a:ext cx="1594096" cy="810993"/>
          </a:xfrm>
          <a:prstGeom prst="rect">
            <a:avLst/>
          </a:prstGeom>
          <a:solidFill>
            <a:srgbClr val="071F6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anchor="ctr">
            <a:noAutofit/>
          </a:bodyPr>
          <a:lstStyle/>
          <a:p>
            <a:pPr lvl="0" algn="ctr">
              <a:defRPr/>
            </a:pPr>
            <a:r>
              <a:rPr lang="en-US" altLang="zh-CN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Study Objectives</a:t>
            </a: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2933170" y="4148355"/>
            <a:ext cx="433584" cy="406383"/>
            <a:chOff x="2933170" y="4148355"/>
            <a:chExt cx="433584" cy="406383"/>
          </a:xfrm>
          <a:solidFill>
            <a:srgbClr val="071F65"/>
          </a:solidFill>
        </p:grpSpPr>
        <p:sp>
          <p:nvSpPr>
            <p:cNvPr id="5" name="L 形 4"/>
            <p:cNvSpPr/>
            <p:nvPr/>
          </p:nvSpPr>
          <p:spPr>
            <a:xfrm rot="13500000">
              <a:off x="2960371" y="4148355"/>
              <a:ext cx="406383" cy="406383"/>
            </a:xfrm>
            <a:prstGeom prst="corner">
              <a:avLst>
                <a:gd name="adj1" fmla="val 31896"/>
                <a:gd name="adj2" fmla="val 26723"/>
              </a:avLst>
            </a:prstGeom>
            <a:grpFill/>
            <a:ln>
              <a:noFill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6" name="椭圆 5"/>
            <p:cNvSpPr/>
            <p:nvPr/>
          </p:nvSpPr>
          <p:spPr>
            <a:xfrm>
              <a:off x="2933170" y="4291030"/>
              <a:ext cx="147250" cy="147250"/>
            </a:xfrm>
            <a:prstGeom prst="ellipse">
              <a:avLst/>
            </a:prstGeom>
            <a:grpFill/>
            <a:ln>
              <a:noFill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963501" y="4085521"/>
            <a:ext cx="545132" cy="707886"/>
            <a:chOff x="6107201" y="4184551"/>
            <a:chExt cx="1566174" cy="2033771"/>
          </a:xfrm>
        </p:grpSpPr>
        <p:sp>
          <p:nvSpPr>
            <p:cNvPr id="53" name="椭圆 52"/>
            <p:cNvSpPr/>
            <p:nvPr/>
          </p:nvSpPr>
          <p:spPr>
            <a:xfrm>
              <a:off x="6107201" y="4275136"/>
              <a:ext cx="1566174" cy="1566174"/>
            </a:xfrm>
            <a:prstGeom prst="ellipse">
              <a:avLst/>
            </a:prstGeom>
            <a:solidFill>
              <a:srgbClr val="071F65">
                <a:alpha val="80000"/>
              </a:srgbClr>
            </a:solidFill>
            <a:ln w="63500" cap="flat" cmpd="sng" algn="ctr">
              <a:solidFill>
                <a:sysClr val="window" lastClr="FFFFFF"/>
              </a:solidFill>
              <a:prstDash val="solid"/>
            </a:ln>
            <a:effectLst>
              <a:innerShdw blurRad="101600" dist="76200" dir="13500000">
                <a:prstClr val="black">
                  <a:alpha val="20000"/>
                </a:prstClr>
              </a:innerShdw>
            </a:effectLst>
          </p:spPr>
          <p:txBody>
            <a:bodyPr lIns="0" rIns="36000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4" name="TextBox 49"/>
            <p:cNvSpPr txBox="1"/>
            <p:nvPr/>
          </p:nvSpPr>
          <p:spPr>
            <a:xfrm flipH="1">
              <a:off x="6929358" y="4184551"/>
              <a:ext cx="642935" cy="2033771"/>
            </a:xfrm>
            <a:prstGeom prst="rect">
              <a:avLst/>
            </a:prstGeom>
            <a:noFill/>
            <a:effectLst>
              <a:outerShdw blurRad="50800" dist="38100" dir="10800000" algn="r" rotWithShape="0">
                <a:prstClr val="black">
                  <a:alpha val="20000"/>
                </a:prstClr>
              </a:outerShdw>
            </a:effectLst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itchFamily="34" charset="0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000" b="1" i="0" u="none" strike="noStrike" kern="0" cap="none" spc="0" normalizeH="0" baseline="0" noProof="0" dirty="0">
                  <a:ln w="18415" cmpd="sng">
                    <a:noFill/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/>
                  <a:ea typeface="微软雅黑" panose="020B0503020204020204" pitchFamily="34" charset="-122"/>
                  <a:cs typeface="Times New Roman" panose="02020603050405020304" pitchFamily="18" charset="0"/>
                </a:rPr>
                <a:t>1</a:t>
              </a:r>
              <a:endParaRPr kumimoji="0" lang="zh-CN" altLang="en-US" sz="4000" b="1" i="0" u="none" strike="noStrike" kern="0" cap="none" spc="0" normalizeH="0" baseline="0" noProof="0" dirty="0">
                <a:ln w="18415" cmpd="sng">
                  <a:noFill/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6963501" y="4825990"/>
            <a:ext cx="545132" cy="707886"/>
            <a:chOff x="6107201" y="4184551"/>
            <a:chExt cx="1566174" cy="2033771"/>
          </a:xfrm>
        </p:grpSpPr>
        <p:sp>
          <p:nvSpPr>
            <p:cNvPr id="56" name="椭圆 55"/>
            <p:cNvSpPr/>
            <p:nvPr/>
          </p:nvSpPr>
          <p:spPr>
            <a:xfrm>
              <a:off x="6107201" y="4275136"/>
              <a:ext cx="1566174" cy="1566174"/>
            </a:xfrm>
            <a:prstGeom prst="ellipse">
              <a:avLst/>
            </a:prstGeom>
            <a:solidFill>
              <a:srgbClr val="071F65">
                <a:alpha val="80000"/>
              </a:srgbClr>
            </a:solidFill>
            <a:ln w="63500" cap="flat" cmpd="sng" algn="ctr">
              <a:solidFill>
                <a:sysClr val="window" lastClr="FFFFFF"/>
              </a:solidFill>
              <a:prstDash val="solid"/>
            </a:ln>
            <a:effectLst>
              <a:innerShdw blurRad="101600" dist="76200" dir="13500000">
                <a:prstClr val="black">
                  <a:alpha val="20000"/>
                </a:prstClr>
              </a:innerShdw>
            </a:effectLst>
          </p:spPr>
          <p:txBody>
            <a:bodyPr lIns="0" rIns="36000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7" name="TextBox 49"/>
            <p:cNvSpPr txBox="1"/>
            <p:nvPr/>
          </p:nvSpPr>
          <p:spPr>
            <a:xfrm flipH="1">
              <a:off x="6929358" y="4184551"/>
              <a:ext cx="642935" cy="2033771"/>
            </a:xfrm>
            <a:prstGeom prst="rect">
              <a:avLst/>
            </a:prstGeom>
            <a:noFill/>
            <a:effectLst>
              <a:outerShdw blurRad="50800" dist="38100" dir="10800000" algn="r" rotWithShape="0">
                <a:prstClr val="black">
                  <a:alpha val="20000"/>
                </a:prstClr>
              </a:outerShdw>
            </a:effectLst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itchFamily="34" charset="0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000" b="1" i="0" u="none" strike="noStrike" kern="0" cap="none" spc="0" normalizeH="0" baseline="0" noProof="0" dirty="0">
                  <a:ln w="18415" cmpd="sng">
                    <a:noFill/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/>
                  <a:ea typeface="微软雅黑" panose="020B0503020204020204" pitchFamily="34" charset="-122"/>
                  <a:cs typeface="Times New Roman" panose="02020603050405020304" pitchFamily="18" charset="0"/>
                </a:rPr>
                <a:t>2</a:t>
              </a:r>
              <a:endParaRPr kumimoji="0" lang="zh-CN" altLang="en-US" sz="4000" b="1" i="0" u="none" strike="noStrike" kern="0" cap="none" spc="0" normalizeH="0" baseline="0" noProof="0" dirty="0">
                <a:ln w="18415" cmpd="sng">
                  <a:noFill/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6977100" y="5547368"/>
            <a:ext cx="545132" cy="707886"/>
            <a:chOff x="6107201" y="4184551"/>
            <a:chExt cx="1566174" cy="2033771"/>
          </a:xfrm>
        </p:grpSpPr>
        <p:sp>
          <p:nvSpPr>
            <p:cNvPr id="59" name="椭圆 58"/>
            <p:cNvSpPr/>
            <p:nvPr/>
          </p:nvSpPr>
          <p:spPr>
            <a:xfrm>
              <a:off x="6107201" y="4275136"/>
              <a:ext cx="1566174" cy="1566174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 w="63500" cap="flat" cmpd="sng" algn="ctr">
              <a:solidFill>
                <a:sysClr val="window" lastClr="FFFFFF"/>
              </a:solidFill>
              <a:prstDash val="solid"/>
            </a:ln>
            <a:effectLst>
              <a:innerShdw blurRad="101600" dist="76200" dir="13500000">
                <a:prstClr val="black">
                  <a:alpha val="20000"/>
                </a:prstClr>
              </a:innerShdw>
            </a:effectLst>
          </p:spPr>
          <p:txBody>
            <a:bodyPr lIns="0" rIns="36000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60" name="TextBox 49"/>
            <p:cNvSpPr txBox="1"/>
            <p:nvPr/>
          </p:nvSpPr>
          <p:spPr>
            <a:xfrm flipH="1">
              <a:off x="6929358" y="4184551"/>
              <a:ext cx="642935" cy="2033771"/>
            </a:xfrm>
            <a:prstGeom prst="rect">
              <a:avLst/>
            </a:prstGeom>
            <a:noFill/>
            <a:effectLst>
              <a:outerShdw blurRad="50800" dist="38100" dir="10800000" algn="r" rotWithShape="0">
                <a:prstClr val="black">
                  <a:alpha val="20000"/>
                </a:prstClr>
              </a:outerShdw>
            </a:effectLst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itchFamily="34" charset="0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000" b="1" i="0" u="none" strike="noStrike" kern="0" cap="none" spc="0" normalizeH="0" baseline="0" noProof="0" dirty="0">
                  <a:ln w="18415" cmpd="sng">
                    <a:noFill/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/>
                  <a:ea typeface="微软雅黑" panose="020B0503020204020204" pitchFamily="34" charset="-122"/>
                  <a:cs typeface="Times New Roman" panose="02020603050405020304" pitchFamily="18" charset="0"/>
                </a:rPr>
                <a:t>3</a:t>
              </a:r>
              <a:endParaRPr kumimoji="0" lang="zh-CN" altLang="en-US" sz="4000" b="1" i="0" u="none" strike="noStrike" kern="0" cap="none" spc="0" normalizeH="0" baseline="0" noProof="0" dirty="0">
                <a:ln w="18415" cmpd="sng">
                  <a:noFill/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500"/>
                            </p:stCondLst>
                            <p:childTnLst>
                              <p:par>
                                <p:cTn id="3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500"/>
                            </p:stCondLst>
                            <p:childTnLst>
                              <p:par>
                                <p:cTn id="4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8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00"/>
                            </p:stCondLst>
                            <p:childTnLst>
                              <p:par>
                                <p:cTn id="68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95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37" grpId="0"/>
      <p:bldP spid="38" grpId="0"/>
      <p:bldP spid="39" grpId="0"/>
      <p:bldP spid="40" grpId="0"/>
      <p:bldP spid="41" grpId="0" animBg="1"/>
      <p:bldP spid="42" grpId="0"/>
      <p:bldP spid="4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>
                <a:solidFill>
                  <a:srgbClr val="071F65"/>
                </a:solidFill>
              </a:rPr>
              <a:t>2-4 Study Objectives</a:t>
            </a:r>
            <a:endParaRPr lang="zh-CN" altLang="en-US" dirty="0">
              <a:solidFill>
                <a:srgbClr val="071F65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" name="任意多边形 5"/>
          <p:cNvSpPr/>
          <p:nvPr/>
        </p:nvSpPr>
        <p:spPr bwMode="auto">
          <a:xfrm>
            <a:off x="2312343" y="1882841"/>
            <a:ext cx="1014215" cy="1735554"/>
          </a:xfrm>
          <a:custGeom>
            <a:avLst/>
            <a:gdLst>
              <a:gd name="connsiteX0" fmla="*/ 381000 w 445294"/>
              <a:gd name="connsiteY0" fmla="*/ 0 h 762000"/>
              <a:gd name="connsiteX1" fmla="*/ 445294 w 445294"/>
              <a:gd name="connsiteY1" fmla="*/ 6482 h 762000"/>
              <a:gd name="connsiteX2" fmla="*/ 445294 w 445294"/>
              <a:gd name="connsiteY2" fmla="*/ 755519 h 762000"/>
              <a:gd name="connsiteX3" fmla="*/ 381000 w 445294"/>
              <a:gd name="connsiteY3" fmla="*/ 762000 h 762000"/>
              <a:gd name="connsiteX4" fmla="*/ 0 w 445294"/>
              <a:gd name="connsiteY4" fmla="*/ 381000 h 762000"/>
              <a:gd name="connsiteX5" fmla="*/ 381000 w 445294"/>
              <a:gd name="connsiteY5" fmla="*/ 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294" h="762000">
                <a:moveTo>
                  <a:pt x="381000" y="0"/>
                </a:moveTo>
                <a:lnTo>
                  <a:pt x="445294" y="6482"/>
                </a:lnTo>
                <a:lnTo>
                  <a:pt x="445294" y="755519"/>
                </a:lnTo>
                <a:lnTo>
                  <a:pt x="381000" y="762000"/>
                </a:lnTo>
                <a:cubicBezTo>
                  <a:pt x="170580" y="762000"/>
                  <a:pt x="0" y="591420"/>
                  <a:pt x="0" y="381000"/>
                </a:cubicBezTo>
                <a:cubicBezTo>
                  <a:pt x="0" y="170580"/>
                  <a:pt x="170580" y="0"/>
                  <a:pt x="381000" y="0"/>
                </a:cubicBezTo>
                <a:close/>
              </a:path>
            </a:pathLst>
          </a:custGeom>
          <a:pattFill prst="wdUpDiag">
            <a:fgClr>
              <a:srgbClr val="F0F0F0"/>
            </a:fgClr>
            <a:bgClr>
              <a:srgbClr val="FFFFFF"/>
            </a:bgClr>
          </a:pattFill>
          <a:ln w="9525">
            <a:miter lim="800000"/>
          </a:ln>
          <a:effectLst>
            <a:innerShdw blurRad="25400" dist="12700" dir="10800000">
              <a:prstClr val="black">
                <a:alpha val="20000"/>
              </a:prstClr>
            </a:innerShdw>
          </a:effectLst>
        </p:spPr>
        <p:txBody>
          <a:bodyPr lIns="36000" tIns="0" rIns="0" bIns="144000" anchor="ctr">
            <a:flatTx/>
          </a:bodyPr>
          <a:lstStyle/>
          <a:p>
            <a:pPr marL="0" marR="0" lvl="0" indent="0" algn="ctr" defTabSz="4572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+mn-cs"/>
              </a:rPr>
              <a:t>01</a:t>
            </a:r>
            <a:endParaRPr kumimoji="0" lang="zh-CN" altLang="en-US" sz="4800" b="0" i="0" u="none" strike="noStrike" kern="1200" cap="none" spc="0" normalizeH="0" baseline="0" noProof="0" dirty="0">
              <a:ln>
                <a:noFill/>
              </a:ln>
              <a:solidFill>
                <a:srgbClr val="071F65"/>
              </a:solidFill>
              <a:effectLst/>
              <a:uLnTx/>
              <a:uFillTx/>
              <a:latin typeface="Arial Black" panose="020B0A040201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8" name="任意多边形 7"/>
          <p:cNvSpPr/>
          <p:nvPr/>
        </p:nvSpPr>
        <p:spPr bwMode="auto">
          <a:xfrm>
            <a:off x="4728157" y="1882841"/>
            <a:ext cx="1014215" cy="1735554"/>
          </a:xfrm>
          <a:custGeom>
            <a:avLst/>
            <a:gdLst>
              <a:gd name="connsiteX0" fmla="*/ 381000 w 445294"/>
              <a:gd name="connsiteY0" fmla="*/ 0 h 762000"/>
              <a:gd name="connsiteX1" fmla="*/ 445294 w 445294"/>
              <a:gd name="connsiteY1" fmla="*/ 6482 h 762000"/>
              <a:gd name="connsiteX2" fmla="*/ 445294 w 445294"/>
              <a:gd name="connsiteY2" fmla="*/ 755519 h 762000"/>
              <a:gd name="connsiteX3" fmla="*/ 381000 w 445294"/>
              <a:gd name="connsiteY3" fmla="*/ 762000 h 762000"/>
              <a:gd name="connsiteX4" fmla="*/ 0 w 445294"/>
              <a:gd name="connsiteY4" fmla="*/ 381000 h 762000"/>
              <a:gd name="connsiteX5" fmla="*/ 381000 w 445294"/>
              <a:gd name="connsiteY5" fmla="*/ 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294" h="762000">
                <a:moveTo>
                  <a:pt x="381000" y="0"/>
                </a:moveTo>
                <a:lnTo>
                  <a:pt x="445294" y="6482"/>
                </a:lnTo>
                <a:lnTo>
                  <a:pt x="445294" y="755519"/>
                </a:lnTo>
                <a:lnTo>
                  <a:pt x="381000" y="762000"/>
                </a:lnTo>
                <a:cubicBezTo>
                  <a:pt x="170580" y="762000"/>
                  <a:pt x="0" y="591420"/>
                  <a:pt x="0" y="381000"/>
                </a:cubicBezTo>
                <a:cubicBezTo>
                  <a:pt x="0" y="170580"/>
                  <a:pt x="170580" y="0"/>
                  <a:pt x="381000" y="0"/>
                </a:cubicBezTo>
                <a:close/>
              </a:path>
            </a:pathLst>
          </a:custGeom>
          <a:pattFill prst="wdUpDiag">
            <a:fgClr>
              <a:srgbClr val="F0F0F0"/>
            </a:fgClr>
            <a:bgClr>
              <a:srgbClr val="FFFFFF"/>
            </a:bgClr>
          </a:pattFill>
          <a:ln w="9525">
            <a:miter lim="800000"/>
          </a:ln>
          <a:effectLst>
            <a:innerShdw blurRad="25400" dist="12700" dir="10800000">
              <a:prstClr val="black">
                <a:alpha val="20000"/>
              </a:prstClr>
            </a:innerShdw>
          </a:effectLst>
        </p:spPr>
        <p:txBody>
          <a:bodyPr lIns="36000" tIns="0" rIns="0" bIns="144000" anchor="ctr">
            <a:flatTx/>
          </a:bodyPr>
          <a:lstStyle/>
          <a:p>
            <a:pPr marL="0" marR="0" lvl="0" indent="0" algn="ctr" defTabSz="4572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+mn-cs"/>
              </a:rPr>
              <a:t>02</a:t>
            </a:r>
            <a:endParaRPr kumimoji="0" lang="zh-CN" altLang="en-US" sz="4800" b="0" i="0" u="none" strike="noStrike" kern="1200" cap="none" spc="0" normalizeH="0" baseline="0" noProof="0" dirty="0">
              <a:ln>
                <a:noFill/>
              </a:ln>
              <a:solidFill>
                <a:srgbClr val="071F65"/>
              </a:solidFill>
              <a:effectLst/>
              <a:uLnTx/>
              <a:uFillTx/>
              <a:latin typeface="Arial Black" panose="020B0A040201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0" name="任意多边形 9"/>
          <p:cNvSpPr/>
          <p:nvPr/>
        </p:nvSpPr>
        <p:spPr bwMode="auto">
          <a:xfrm>
            <a:off x="7183159" y="1882841"/>
            <a:ext cx="1014215" cy="1735554"/>
          </a:xfrm>
          <a:custGeom>
            <a:avLst/>
            <a:gdLst>
              <a:gd name="connsiteX0" fmla="*/ 381000 w 445294"/>
              <a:gd name="connsiteY0" fmla="*/ 0 h 762000"/>
              <a:gd name="connsiteX1" fmla="*/ 445294 w 445294"/>
              <a:gd name="connsiteY1" fmla="*/ 6482 h 762000"/>
              <a:gd name="connsiteX2" fmla="*/ 445294 w 445294"/>
              <a:gd name="connsiteY2" fmla="*/ 755519 h 762000"/>
              <a:gd name="connsiteX3" fmla="*/ 381000 w 445294"/>
              <a:gd name="connsiteY3" fmla="*/ 762000 h 762000"/>
              <a:gd name="connsiteX4" fmla="*/ 0 w 445294"/>
              <a:gd name="connsiteY4" fmla="*/ 381000 h 762000"/>
              <a:gd name="connsiteX5" fmla="*/ 381000 w 445294"/>
              <a:gd name="connsiteY5" fmla="*/ 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294" h="762000">
                <a:moveTo>
                  <a:pt x="381000" y="0"/>
                </a:moveTo>
                <a:lnTo>
                  <a:pt x="445294" y="6482"/>
                </a:lnTo>
                <a:lnTo>
                  <a:pt x="445294" y="755519"/>
                </a:lnTo>
                <a:lnTo>
                  <a:pt x="381000" y="762000"/>
                </a:lnTo>
                <a:cubicBezTo>
                  <a:pt x="170580" y="762000"/>
                  <a:pt x="0" y="591420"/>
                  <a:pt x="0" y="381000"/>
                </a:cubicBezTo>
                <a:cubicBezTo>
                  <a:pt x="0" y="170580"/>
                  <a:pt x="170580" y="0"/>
                  <a:pt x="381000" y="0"/>
                </a:cubicBezTo>
                <a:close/>
              </a:path>
            </a:pathLst>
          </a:custGeom>
          <a:pattFill prst="wdUpDiag">
            <a:fgClr>
              <a:srgbClr val="F0F0F0"/>
            </a:fgClr>
            <a:bgClr>
              <a:srgbClr val="FFFFFF"/>
            </a:bgClr>
          </a:pattFill>
          <a:ln w="9525">
            <a:miter lim="800000"/>
          </a:ln>
          <a:effectLst>
            <a:innerShdw blurRad="25400" dist="12700" dir="10800000">
              <a:prstClr val="black">
                <a:alpha val="20000"/>
              </a:prstClr>
            </a:innerShdw>
          </a:effectLst>
        </p:spPr>
        <p:txBody>
          <a:bodyPr lIns="36000" tIns="0" rIns="0" bIns="144000" anchor="ctr">
            <a:flatTx/>
          </a:bodyPr>
          <a:lstStyle/>
          <a:p>
            <a:pPr marL="0" marR="0" lvl="0" indent="0" algn="ctr" defTabSz="4572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+mn-cs"/>
              </a:rPr>
              <a:t>03</a:t>
            </a:r>
            <a:endParaRPr kumimoji="0" lang="zh-CN" altLang="en-US" sz="4800" b="0" i="0" u="none" strike="noStrike" kern="1200" cap="none" spc="0" normalizeH="0" baseline="0" noProof="0" dirty="0">
              <a:ln>
                <a:noFill/>
              </a:ln>
              <a:solidFill>
                <a:srgbClr val="071F65"/>
              </a:solidFill>
              <a:effectLst/>
              <a:uLnTx/>
              <a:uFillTx/>
              <a:latin typeface="Arial Black" panose="020B0A040201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2" name="任意多边形 11"/>
          <p:cNvSpPr/>
          <p:nvPr/>
        </p:nvSpPr>
        <p:spPr bwMode="auto">
          <a:xfrm>
            <a:off x="9563414" y="1882841"/>
            <a:ext cx="1014215" cy="1735554"/>
          </a:xfrm>
          <a:custGeom>
            <a:avLst/>
            <a:gdLst>
              <a:gd name="connsiteX0" fmla="*/ 381000 w 445294"/>
              <a:gd name="connsiteY0" fmla="*/ 0 h 762000"/>
              <a:gd name="connsiteX1" fmla="*/ 445294 w 445294"/>
              <a:gd name="connsiteY1" fmla="*/ 6482 h 762000"/>
              <a:gd name="connsiteX2" fmla="*/ 445294 w 445294"/>
              <a:gd name="connsiteY2" fmla="*/ 755519 h 762000"/>
              <a:gd name="connsiteX3" fmla="*/ 381000 w 445294"/>
              <a:gd name="connsiteY3" fmla="*/ 762000 h 762000"/>
              <a:gd name="connsiteX4" fmla="*/ 0 w 445294"/>
              <a:gd name="connsiteY4" fmla="*/ 381000 h 762000"/>
              <a:gd name="connsiteX5" fmla="*/ 381000 w 445294"/>
              <a:gd name="connsiteY5" fmla="*/ 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294" h="762000">
                <a:moveTo>
                  <a:pt x="381000" y="0"/>
                </a:moveTo>
                <a:lnTo>
                  <a:pt x="445294" y="6482"/>
                </a:lnTo>
                <a:lnTo>
                  <a:pt x="445294" y="755519"/>
                </a:lnTo>
                <a:lnTo>
                  <a:pt x="381000" y="762000"/>
                </a:lnTo>
                <a:cubicBezTo>
                  <a:pt x="170580" y="762000"/>
                  <a:pt x="0" y="591420"/>
                  <a:pt x="0" y="381000"/>
                </a:cubicBezTo>
                <a:cubicBezTo>
                  <a:pt x="0" y="170580"/>
                  <a:pt x="170580" y="0"/>
                  <a:pt x="381000" y="0"/>
                </a:cubicBezTo>
                <a:close/>
              </a:path>
            </a:pathLst>
          </a:custGeom>
          <a:pattFill prst="wdUpDiag">
            <a:fgClr>
              <a:srgbClr val="F0F0F0"/>
            </a:fgClr>
            <a:bgClr>
              <a:srgbClr val="FFFFFF"/>
            </a:bgClr>
          </a:pattFill>
          <a:ln w="9525">
            <a:miter lim="800000"/>
          </a:ln>
          <a:effectLst>
            <a:innerShdw blurRad="25400" dist="12700" dir="10800000">
              <a:prstClr val="black">
                <a:alpha val="20000"/>
              </a:prstClr>
            </a:innerShdw>
          </a:effectLst>
        </p:spPr>
        <p:txBody>
          <a:bodyPr lIns="36000" tIns="0" rIns="0" bIns="144000" anchor="ctr">
            <a:flatTx/>
          </a:bodyPr>
          <a:lstStyle/>
          <a:p>
            <a:pPr marL="0" marR="0" lvl="0" indent="0" algn="ctr" defTabSz="4572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+mn-cs"/>
              </a:rPr>
              <a:t>04</a:t>
            </a:r>
            <a:endParaRPr kumimoji="0" lang="zh-CN" altLang="en-US" sz="4800" b="0" i="0" u="none" strike="noStrike" kern="1200" cap="none" spc="0" normalizeH="0" baseline="0" noProof="0" dirty="0">
              <a:ln>
                <a:noFill/>
              </a:ln>
              <a:solidFill>
                <a:srgbClr val="071F65"/>
              </a:solidFill>
              <a:effectLst/>
              <a:uLnTx/>
              <a:uFillTx/>
              <a:latin typeface="Arial Black" panose="020B0A040201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1531351" y="1589640"/>
            <a:ext cx="1877354" cy="4263276"/>
            <a:chOff x="1531351" y="1589640"/>
            <a:chExt cx="1877354" cy="4263276"/>
          </a:xfrm>
        </p:grpSpPr>
        <p:sp>
          <p:nvSpPr>
            <p:cNvPr id="5" name="任意多边形 4"/>
            <p:cNvSpPr/>
            <p:nvPr/>
          </p:nvSpPr>
          <p:spPr bwMode="auto">
            <a:xfrm>
              <a:off x="1531351" y="1589640"/>
              <a:ext cx="1877354" cy="4263276"/>
            </a:xfrm>
            <a:custGeom>
              <a:avLst/>
              <a:gdLst>
                <a:gd name="connsiteX0" fmla="*/ 108748 w 823912"/>
                <a:gd name="connsiteY0" fmla="*/ 0 h 1871662"/>
                <a:gd name="connsiteX1" fmla="*/ 715164 w 823912"/>
                <a:gd name="connsiteY1" fmla="*/ 0 h 1871662"/>
                <a:gd name="connsiteX2" fmla="*/ 823912 w 823912"/>
                <a:gd name="connsiteY2" fmla="*/ 108748 h 1871662"/>
                <a:gd name="connsiteX3" fmla="*/ 823912 w 823912"/>
                <a:gd name="connsiteY3" fmla="*/ 143540 h 1871662"/>
                <a:gd name="connsiteX4" fmla="*/ 800685 w 823912"/>
                <a:gd name="connsiteY4" fmla="*/ 136330 h 1871662"/>
                <a:gd name="connsiteX5" fmla="*/ 723900 w 823912"/>
                <a:gd name="connsiteY5" fmla="*/ 128589 h 1871662"/>
                <a:gd name="connsiteX6" fmla="*/ 342900 w 823912"/>
                <a:gd name="connsiteY6" fmla="*/ 509589 h 1871662"/>
                <a:gd name="connsiteX7" fmla="*/ 723900 w 823912"/>
                <a:gd name="connsiteY7" fmla="*/ 890589 h 1871662"/>
                <a:gd name="connsiteX8" fmla="*/ 800685 w 823912"/>
                <a:gd name="connsiteY8" fmla="*/ 882849 h 1871662"/>
                <a:gd name="connsiteX9" fmla="*/ 823912 w 823912"/>
                <a:gd name="connsiteY9" fmla="*/ 875638 h 1871662"/>
                <a:gd name="connsiteX10" fmla="*/ 823912 w 823912"/>
                <a:gd name="connsiteY10" fmla="*/ 1762914 h 1871662"/>
                <a:gd name="connsiteX11" fmla="*/ 715164 w 823912"/>
                <a:gd name="connsiteY11" fmla="*/ 1871662 h 1871662"/>
                <a:gd name="connsiteX12" fmla="*/ 108748 w 823912"/>
                <a:gd name="connsiteY12" fmla="*/ 1871662 h 1871662"/>
                <a:gd name="connsiteX13" fmla="*/ 0 w 823912"/>
                <a:gd name="connsiteY13" fmla="*/ 1762914 h 1871662"/>
                <a:gd name="connsiteX14" fmla="*/ 0 w 823912"/>
                <a:gd name="connsiteY14" fmla="*/ 108748 h 1871662"/>
                <a:gd name="connsiteX15" fmla="*/ 108748 w 823912"/>
                <a:gd name="connsiteY15" fmla="*/ 0 h 187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3912" h="1871662">
                  <a:moveTo>
                    <a:pt x="108748" y="0"/>
                  </a:moveTo>
                  <a:lnTo>
                    <a:pt x="715164" y="0"/>
                  </a:lnTo>
                  <a:cubicBezTo>
                    <a:pt x="775224" y="0"/>
                    <a:pt x="823912" y="48688"/>
                    <a:pt x="823912" y="108748"/>
                  </a:cubicBezTo>
                  <a:lnTo>
                    <a:pt x="823912" y="143540"/>
                  </a:lnTo>
                  <a:lnTo>
                    <a:pt x="800685" y="136330"/>
                  </a:lnTo>
                  <a:cubicBezTo>
                    <a:pt x="775883" y="131254"/>
                    <a:pt x="750203" y="128589"/>
                    <a:pt x="723900" y="128589"/>
                  </a:cubicBezTo>
                  <a:cubicBezTo>
                    <a:pt x="513480" y="128589"/>
                    <a:pt x="342900" y="299169"/>
                    <a:pt x="342900" y="509589"/>
                  </a:cubicBezTo>
                  <a:cubicBezTo>
                    <a:pt x="342900" y="720009"/>
                    <a:pt x="513480" y="890589"/>
                    <a:pt x="723900" y="890589"/>
                  </a:cubicBezTo>
                  <a:cubicBezTo>
                    <a:pt x="750203" y="890589"/>
                    <a:pt x="775883" y="887924"/>
                    <a:pt x="800685" y="882849"/>
                  </a:cubicBezTo>
                  <a:lnTo>
                    <a:pt x="823912" y="875638"/>
                  </a:lnTo>
                  <a:lnTo>
                    <a:pt x="823912" y="1762914"/>
                  </a:lnTo>
                  <a:cubicBezTo>
                    <a:pt x="823912" y="1822974"/>
                    <a:pt x="775224" y="1871662"/>
                    <a:pt x="715164" y="1871662"/>
                  </a:cubicBezTo>
                  <a:lnTo>
                    <a:pt x="108748" y="1871662"/>
                  </a:lnTo>
                  <a:cubicBezTo>
                    <a:pt x="48688" y="1871662"/>
                    <a:pt x="0" y="1822974"/>
                    <a:pt x="0" y="1762914"/>
                  </a:cubicBezTo>
                  <a:lnTo>
                    <a:pt x="0" y="108748"/>
                  </a:lnTo>
                  <a:cubicBezTo>
                    <a:pt x="0" y="48688"/>
                    <a:pt x="48688" y="0"/>
                    <a:pt x="108748" y="0"/>
                  </a:cubicBez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2000" tIns="1800000" rIns="72000" bIns="108000" anchor="b">
              <a:flatTx/>
            </a:bodyPr>
            <a:lstStyle/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Mercury is the closest planet to the Sun and the smallest one in the System—it’s only a bit larger than the Moon. Its name is not related to the liquid metal </a:t>
              </a:r>
            </a:p>
          </p:txBody>
        </p:sp>
        <p:sp>
          <p:nvSpPr>
            <p:cNvPr id="13" name="矩形 12"/>
            <p:cNvSpPr/>
            <p:nvPr/>
          </p:nvSpPr>
          <p:spPr>
            <a:xfrm>
              <a:off x="1614371" y="1747495"/>
              <a:ext cx="553998" cy="270116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947164" y="1589640"/>
            <a:ext cx="1877354" cy="4263276"/>
            <a:chOff x="3947164" y="1589640"/>
            <a:chExt cx="1877354" cy="4263276"/>
          </a:xfrm>
        </p:grpSpPr>
        <p:sp>
          <p:nvSpPr>
            <p:cNvPr id="7" name="任意多边形 6"/>
            <p:cNvSpPr/>
            <p:nvPr/>
          </p:nvSpPr>
          <p:spPr bwMode="auto">
            <a:xfrm>
              <a:off x="3947164" y="1589640"/>
              <a:ext cx="1877354" cy="4263276"/>
            </a:xfrm>
            <a:custGeom>
              <a:avLst/>
              <a:gdLst>
                <a:gd name="connsiteX0" fmla="*/ 108748 w 823912"/>
                <a:gd name="connsiteY0" fmla="*/ 0 h 1871662"/>
                <a:gd name="connsiteX1" fmla="*/ 715164 w 823912"/>
                <a:gd name="connsiteY1" fmla="*/ 0 h 1871662"/>
                <a:gd name="connsiteX2" fmla="*/ 823912 w 823912"/>
                <a:gd name="connsiteY2" fmla="*/ 108748 h 1871662"/>
                <a:gd name="connsiteX3" fmla="*/ 823912 w 823912"/>
                <a:gd name="connsiteY3" fmla="*/ 143540 h 1871662"/>
                <a:gd name="connsiteX4" fmla="*/ 800685 w 823912"/>
                <a:gd name="connsiteY4" fmla="*/ 136330 h 1871662"/>
                <a:gd name="connsiteX5" fmla="*/ 723900 w 823912"/>
                <a:gd name="connsiteY5" fmla="*/ 128589 h 1871662"/>
                <a:gd name="connsiteX6" fmla="*/ 342900 w 823912"/>
                <a:gd name="connsiteY6" fmla="*/ 509589 h 1871662"/>
                <a:gd name="connsiteX7" fmla="*/ 723900 w 823912"/>
                <a:gd name="connsiteY7" fmla="*/ 890589 h 1871662"/>
                <a:gd name="connsiteX8" fmla="*/ 800685 w 823912"/>
                <a:gd name="connsiteY8" fmla="*/ 882849 h 1871662"/>
                <a:gd name="connsiteX9" fmla="*/ 823912 w 823912"/>
                <a:gd name="connsiteY9" fmla="*/ 875638 h 1871662"/>
                <a:gd name="connsiteX10" fmla="*/ 823912 w 823912"/>
                <a:gd name="connsiteY10" fmla="*/ 1762914 h 1871662"/>
                <a:gd name="connsiteX11" fmla="*/ 715164 w 823912"/>
                <a:gd name="connsiteY11" fmla="*/ 1871662 h 1871662"/>
                <a:gd name="connsiteX12" fmla="*/ 108748 w 823912"/>
                <a:gd name="connsiteY12" fmla="*/ 1871662 h 1871662"/>
                <a:gd name="connsiteX13" fmla="*/ 0 w 823912"/>
                <a:gd name="connsiteY13" fmla="*/ 1762914 h 1871662"/>
                <a:gd name="connsiteX14" fmla="*/ 0 w 823912"/>
                <a:gd name="connsiteY14" fmla="*/ 108748 h 1871662"/>
                <a:gd name="connsiteX15" fmla="*/ 108748 w 823912"/>
                <a:gd name="connsiteY15" fmla="*/ 0 h 187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3912" h="1871662">
                  <a:moveTo>
                    <a:pt x="108748" y="0"/>
                  </a:moveTo>
                  <a:lnTo>
                    <a:pt x="715164" y="0"/>
                  </a:lnTo>
                  <a:cubicBezTo>
                    <a:pt x="775224" y="0"/>
                    <a:pt x="823912" y="48688"/>
                    <a:pt x="823912" y="108748"/>
                  </a:cubicBezTo>
                  <a:lnTo>
                    <a:pt x="823912" y="143540"/>
                  </a:lnTo>
                  <a:lnTo>
                    <a:pt x="800685" y="136330"/>
                  </a:lnTo>
                  <a:cubicBezTo>
                    <a:pt x="775883" y="131254"/>
                    <a:pt x="750203" y="128589"/>
                    <a:pt x="723900" y="128589"/>
                  </a:cubicBezTo>
                  <a:cubicBezTo>
                    <a:pt x="513480" y="128589"/>
                    <a:pt x="342900" y="299169"/>
                    <a:pt x="342900" y="509589"/>
                  </a:cubicBezTo>
                  <a:cubicBezTo>
                    <a:pt x="342900" y="720009"/>
                    <a:pt x="513480" y="890589"/>
                    <a:pt x="723900" y="890589"/>
                  </a:cubicBezTo>
                  <a:cubicBezTo>
                    <a:pt x="750203" y="890589"/>
                    <a:pt x="775883" y="887924"/>
                    <a:pt x="800685" y="882849"/>
                  </a:cubicBezTo>
                  <a:lnTo>
                    <a:pt x="823912" y="875638"/>
                  </a:lnTo>
                  <a:lnTo>
                    <a:pt x="823912" y="1762914"/>
                  </a:lnTo>
                  <a:cubicBezTo>
                    <a:pt x="823912" y="1822974"/>
                    <a:pt x="775224" y="1871662"/>
                    <a:pt x="715164" y="1871662"/>
                  </a:cubicBezTo>
                  <a:lnTo>
                    <a:pt x="108748" y="1871662"/>
                  </a:lnTo>
                  <a:cubicBezTo>
                    <a:pt x="48688" y="1871662"/>
                    <a:pt x="0" y="1822974"/>
                    <a:pt x="0" y="1762914"/>
                  </a:cubicBezTo>
                  <a:lnTo>
                    <a:pt x="0" y="108748"/>
                  </a:lnTo>
                  <a:cubicBezTo>
                    <a:pt x="0" y="48688"/>
                    <a:pt x="48688" y="0"/>
                    <a:pt x="108748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lIns="72000" tIns="1800000" rIns="72000" bIns="108000" anchor="b">
              <a:flatTx/>
            </a:bodyPr>
            <a:lstStyle/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Mercury is the closest planet to the Sun and the smallest one in the System—it’s only a bit larger than the Moon. Its name is not related to the liquid metal </a:t>
              </a:r>
            </a:p>
          </p:txBody>
        </p:sp>
        <p:sp>
          <p:nvSpPr>
            <p:cNvPr id="15" name="TextBox 24"/>
            <p:cNvSpPr txBox="1"/>
            <p:nvPr/>
          </p:nvSpPr>
          <p:spPr>
            <a:xfrm>
              <a:off x="4092013" y="1747495"/>
              <a:ext cx="553998" cy="2683683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6402166" y="1589640"/>
            <a:ext cx="1877354" cy="4263276"/>
            <a:chOff x="6402166" y="1589640"/>
            <a:chExt cx="1877354" cy="4263276"/>
          </a:xfrm>
        </p:grpSpPr>
        <p:sp>
          <p:nvSpPr>
            <p:cNvPr id="9" name="任意多边形 8"/>
            <p:cNvSpPr/>
            <p:nvPr/>
          </p:nvSpPr>
          <p:spPr bwMode="auto">
            <a:xfrm>
              <a:off x="6402166" y="1589640"/>
              <a:ext cx="1877354" cy="4263276"/>
            </a:xfrm>
            <a:custGeom>
              <a:avLst/>
              <a:gdLst>
                <a:gd name="connsiteX0" fmla="*/ 108748 w 823912"/>
                <a:gd name="connsiteY0" fmla="*/ 0 h 1871662"/>
                <a:gd name="connsiteX1" fmla="*/ 715164 w 823912"/>
                <a:gd name="connsiteY1" fmla="*/ 0 h 1871662"/>
                <a:gd name="connsiteX2" fmla="*/ 823912 w 823912"/>
                <a:gd name="connsiteY2" fmla="*/ 108748 h 1871662"/>
                <a:gd name="connsiteX3" fmla="*/ 823912 w 823912"/>
                <a:gd name="connsiteY3" fmla="*/ 143540 h 1871662"/>
                <a:gd name="connsiteX4" fmla="*/ 800685 w 823912"/>
                <a:gd name="connsiteY4" fmla="*/ 136330 h 1871662"/>
                <a:gd name="connsiteX5" fmla="*/ 723900 w 823912"/>
                <a:gd name="connsiteY5" fmla="*/ 128589 h 1871662"/>
                <a:gd name="connsiteX6" fmla="*/ 342900 w 823912"/>
                <a:gd name="connsiteY6" fmla="*/ 509589 h 1871662"/>
                <a:gd name="connsiteX7" fmla="*/ 723900 w 823912"/>
                <a:gd name="connsiteY7" fmla="*/ 890589 h 1871662"/>
                <a:gd name="connsiteX8" fmla="*/ 800685 w 823912"/>
                <a:gd name="connsiteY8" fmla="*/ 882849 h 1871662"/>
                <a:gd name="connsiteX9" fmla="*/ 823912 w 823912"/>
                <a:gd name="connsiteY9" fmla="*/ 875638 h 1871662"/>
                <a:gd name="connsiteX10" fmla="*/ 823912 w 823912"/>
                <a:gd name="connsiteY10" fmla="*/ 1762914 h 1871662"/>
                <a:gd name="connsiteX11" fmla="*/ 715164 w 823912"/>
                <a:gd name="connsiteY11" fmla="*/ 1871662 h 1871662"/>
                <a:gd name="connsiteX12" fmla="*/ 108748 w 823912"/>
                <a:gd name="connsiteY12" fmla="*/ 1871662 h 1871662"/>
                <a:gd name="connsiteX13" fmla="*/ 0 w 823912"/>
                <a:gd name="connsiteY13" fmla="*/ 1762914 h 1871662"/>
                <a:gd name="connsiteX14" fmla="*/ 0 w 823912"/>
                <a:gd name="connsiteY14" fmla="*/ 108748 h 1871662"/>
                <a:gd name="connsiteX15" fmla="*/ 108748 w 823912"/>
                <a:gd name="connsiteY15" fmla="*/ 0 h 187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3912" h="1871662">
                  <a:moveTo>
                    <a:pt x="108748" y="0"/>
                  </a:moveTo>
                  <a:lnTo>
                    <a:pt x="715164" y="0"/>
                  </a:lnTo>
                  <a:cubicBezTo>
                    <a:pt x="775224" y="0"/>
                    <a:pt x="823912" y="48688"/>
                    <a:pt x="823912" y="108748"/>
                  </a:cubicBezTo>
                  <a:lnTo>
                    <a:pt x="823912" y="143540"/>
                  </a:lnTo>
                  <a:lnTo>
                    <a:pt x="800685" y="136330"/>
                  </a:lnTo>
                  <a:cubicBezTo>
                    <a:pt x="775883" y="131254"/>
                    <a:pt x="750203" y="128589"/>
                    <a:pt x="723900" y="128589"/>
                  </a:cubicBezTo>
                  <a:cubicBezTo>
                    <a:pt x="513480" y="128589"/>
                    <a:pt x="342900" y="299169"/>
                    <a:pt x="342900" y="509589"/>
                  </a:cubicBezTo>
                  <a:cubicBezTo>
                    <a:pt x="342900" y="720009"/>
                    <a:pt x="513480" y="890589"/>
                    <a:pt x="723900" y="890589"/>
                  </a:cubicBezTo>
                  <a:cubicBezTo>
                    <a:pt x="750203" y="890589"/>
                    <a:pt x="775883" y="887924"/>
                    <a:pt x="800685" y="882849"/>
                  </a:cubicBezTo>
                  <a:lnTo>
                    <a:pt x="823912" y="875638"/>
                  </a:lnTo>
                  <a:lnTo>
                    <a:pt x="823912" y="1762914"/>
                  </a:lnTo>
                  <a:cubicBezTo>
                    <a:pt x="823912" y="1822974"/>
                    <a:pt x="775224" y="1871662"/>
                    <a:pt x="715164" y="1871662"/>
                  </a:cubicBezTo>
                  <a:lnTo>
                    <a:pt x="108748" y="1871662"/>
                  </a:lnTo>
                  <a:cubicBezTo>
                    <a:pt x="48688" y="1871662"/>
                    <a:pt x="0" y="1822974"/>
                    <a:pt x="0" y="1762914"/>
                  </a:cubicBezTo>
                  <a:lnTo>
                    <a:pt x="0" y="108748"/>
                  </a:lnTo>
                  <a:cubicBezTo>
                    <a:pt x="0" y="48688"/>
                    <a:pt x="48688" y="0"/>
                    <a:pt x="108748" y="0"/>
                  </a:cubicBez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2000" tIns="1800000" rIns="72000" bIns="108000" anchor="b">
              <a:flatTx/>
            </a:bodyPr>
            <a:lstStyle/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Mercury is the closest planet to the Sun and the smallest one in the System—it’s only a bit larger than the Moon. Its name is not related to the liquid metal </a:t>
              </a:r>
            </a:p>
          </p:txBody>
        </p:sp>
        <p:sp>
          <p:nvSpPr>
            <p:cNvPr id="16" name="TextBox 33"/>
            <p:cNvSpPr txBox="1"/>
            <p:nvPr/>
          </p:nvSpPr>
          <p:spPr>
            <a:xfrm>
              <a:off x="6547015" y="1738732"/>
              <a:ext cx="553998" cy="2683683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8782421" y="1589640"/>
            <a:ext cx="1877354" cy="4263276"/>
            <a:chOff x="8782421" y="1589640"/>
            <a:chExt cx="1877354" cy="4263276"/>
          </a:xfrm>
        </p:grpSpPr>
        <p:sp>
          <p:nvSpPr>
            <p:cNvPr id="11" name="任意多边形 10"/>
            <p:cNvSpPr/>
            <p:nvPr/>
          </p:nvSpPr>
          <p:spPr bwMode="auto">
            <a:xfrm>
              <a:off x="8782421" y="1589640"/>
              <a:ext cx="1877354" cy="4263276"/>
            </a:xfrm>
            <a:custGeom>
              <a:avLst/>
              <a:gdLst>
                <a:gd name="connsiteX0" fmla="*/ 108748 w 823912"/>
                <a:gd name="connsiteY0" fmla="*/ 0 h 1871662"/>
                <a:gd name="connsiteX1" fmla="*/ 715164 w 823912"/>
                <a:gd name="connsiteY1" fmla="*/ 0 h 1871662"/>
                <a:gd name="connsiteX2" fmla="*/ 823912 w 823912"/>
                <a:gd name="connsiteY2" fmla="*/ 108748 h 1871662"/>
                <a:gd name="connsiteX3" fmla="*/ 823912 w 823912"/>
                <a:gd name="connsiteY3" fmla="*/ 143540 h 1871662"/>
                <a:gd name="connsiteX4" fmla="*/ 800685 w 823912"/>
                <a:gd name="connsiteY4" fmla="*/ 136330 h 1871662"/>
                <a:gd name="connsiteX5" fmla="*/ 723900 w 823912"/>
                <a:gd name="connsiteY5" fmla="*/ 128589 h 1871662"/>
                <a:gd name="connsiteX6" fmla="*/ 342900 w 823912"/>
                <a:gd name="connsiteY6" fmla="*/ 509589 h 1871662"/>
                <a:gd name="connsiteX7" fmla="*/ 723900 w 823912"/>
                <a:gd name="connsiteY7" fmla="*/ 890589 h 1871662"/>
                <a:gd name="connsiteX8" fmla="*/ 800685 w 823912"/>
                <a:gd name="connsiteY8" fmla="*/ 882849 h 1871662"/>
                <a:gd name="connsiteX9" fmla="*/ 823912 w 823912"/>
                <a:gd name="connsiteY9" fmla="*/ 875638 h 1871662"/>
                <a:gd name="connsiteX10" fmla="*/ 823912 w 823912"/>
                <a:gd name="connsiteY10" fmla="*/ 1762914 h 1871662"/>
                <a:gd name="connsiteX11" fmla="*/ 715164 w 823912"/>
                <a:gd name="connsiteY11" fmla="*/ 1871662 h 1871662"/>
                <a:gd name="connsiteX12" fmla="*/ 108748 w 823912"/>
                <a:gd name="connsiteY12" fmla="*/ 1871662 h 1871662"/>
                <a:gd name="connsiteX13" fmla="*/ 0 w 823912"/>
                <a:gd name="connsiteY13" fmla="*/ 1762914 h 1871662"/>
                <a:gd name="connsiteX14" fmla="*/ 0 w 823912"/>
                <a:gd name="connsiteY14" fmla="*/ 108748 h 1871662"/>
                <a:gd name="connsiteX15" fmla="*/ 108748 w 823912"/>
                <a:gd name="connsiteY15" fmla="*/ 0 h 187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3912" h="1871662">
                  <a:moveTo>
                    <a:pt x="108748" y="0"/>
                  </a:moveTo>
                  <a:lnTo>
                    <a:pt x="715164" y="0"/>
                  </a:lnTo>
                  <a:cubicBezTo>
                    <a:pt x="775224" y="0"/>
                    <a:pt x="823912" y="48688"/>
                    <a:pt x="823912" y="108748"/>
                  </a:cubicBezTo>
                  <a:lnTo>
                    <a:pt x="823912" y="143540"/>
                  </a:lnTo>
                  <a:lnTo>
                    <a:pt x="800685" y="136330"/>
                  </a:lnTo>
                  <a:cubicBezTo>
                    <a:pt x="775883" y="131254"/>
                    <a:pt x="750203" y="128589"/>
                    <a:pt x="723900" y="128589"/>
                  </a:cubicBezTo>
                  <a:cubicBezTo>
                    <a:pt x="513480" y="128589"/>
                    <a:pt x="342900" y="299169"/>
                    <a:pt x="342900" y="509589"/>
                  </a:cubicBezTo>
                  <a:cubicBezTo>
                    <a:pt x="342900" y="720009"/>
                    <a:pt x="513480" y="890589"/>
                    <a:pt x="723900" y="890589"/>
                  </a:cubicBezTo>
                  <a:cubicBezTo>
                    <a:pt x="750203" y="890589"/>
                    <a:pt x="775883" y="887924"/>
                    <a:pt x="800685" y="882849"/>
                  </a:cubicBezTo>
                  <a:lnTo>
                    <a:pt x="823912" y="875638"/>
                  </a:lnTo>
                  <a:lnTo>
                    <a:pt x="823912" y="1762914"/>
                  </a:lnTo>
                  <a:cubicBezTo>
                    <a:pt x="823912" y="1822974"/>
                    <a:pt x="775224" y="1871662"/>
                    <a:pt x="715164" y="1871662"/>
                  </a:cubicBezTo>
                  <a:lnTo>
                    <a:pt x="108748" y="1871662"/>
                  </a:lnTo>
                  <a:cubicBezTo>
                    <a:pt x="48688" y="1871662"/>
                    <a:pt x="0" y="1822974"/>
                    <a:pt x="0" y="1762914"/>
                  </a:cubicBezTo>
                  <a:lnTo>
                    <a:pt x="0" y="108748"/>
                  </a:lnTo>
                  <a:cubicBezTo>
                    <a:pt x="0" y="48688"/>
                    <a:pt x="48688" y="0"/>
                    <a:pt x="108748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lIns="72000" tIns="1800000" rIns="72000" bIns="108000" anchor="ctr">
              <a:flatTx/>
            </a:bodyPr>
            <a:lstStyle/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n-US" altLang="zh-CN" sz="12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n-US" altLang="zh-CN" sz="12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n-US" altLang="zh-CN" sz="12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Mercury is the closest planet to the Sun and the smallest one in the System—it’s only a bit larger than the Moon. Its name is not related to the liquid metal </a:t>
              </a:r>
            </a:p>
          </p:txBody>
        </p:sp>
        <p:sp>
          <p:nvSpPr>
            <p:cNvPr id="17" name="TextBox 37"/>
            <p:cNvSpPr txBox="1"/>
            <p:nvPr/>
          </p:nvSpPr>
          <p:spPr>
            <a:xfrm>
              <a:off x="8978367" y="1738732"/>
              <a:ext cx="553998" cy="2683683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10" grpId="0" animBg="1"/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729078" y="2556163"/>
            <a:ext cx="11464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Part</a:t>
            </a: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3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079120" y="2787738"/>
            <a:ext cx="4793876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457200">
              <a:defRPr/>
            </a:pPr>
            <a:r>
              <a:rPr lang="en-US" altLang="zh-CN" sz="44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Research Process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4995" y="1779864"/>
            <a:ext cx="1747257" cy="1747257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10040170" y="2413545"/>
            <a:ext cx="1659429" cy="1517825"/>
            <a:chOff x="9140243" y="2607999"/>
            <a:chExt cx="1659429" cy="1517825"/>
          </a:xfrm>
        </p:grpSpPr>
        <p:grpSp>
          <p:nvGrpSpPr>
            <p:cNvPr id="9" name="组合 8"/>
            <p:cNvGrpSpPr/>
            <p:nvPr/>
          </p:nvGrpSpPr>
          <p:grpSpPr>
            <a:xfrm>
              <a:off x="9140243" y="2607999"/>
              <a:ext cx="1659429" cy="1148493"/>
              <a:chOff x="9140243" y="2649839"/>
              <a:chExt cx="1659429" cy="1148493"/>
            </a:xfrm>
          </p:grpSpPr>
          <p:sp>
            <p:nvSpPr>
              <p:cNvPr id="6" name="矩形 5"/>
              <p:cNvSpPr/>
              <p:nvPr/>
            </p:nvSpPr>
            <p:spPr>
              <a:xfrm>
                <a:off x="9140243" y="2649839"/>
                <a:ext cx="165942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1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微软雅黑" panose="020B0503020204020204" pitchFamily="34" charset="-122"/>
                    <a:cs typeface="+mn-cs"/>
                  </a:rPr>
                  <a:t>3-1 Objectives</a:t>
                </a: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9140243" y="3037021"/>
                <a:ext cx="165942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微软雅黑" panose="020B0503020204020204" pitchFamily="34" charset="-122"/>
                    <a:cs typeface="+mn-cs"/>
                  </a:rPr>
                  <a:t>3-2 Objectives</a:t>
                </a: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9140243" y="3429000"/>
                <a:ext cx="165942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1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微软雅黑" panose="020B0503020204020204" pitchFamily="34" charset="-122"/>
                    <a:cs typeface="+mn-cs"/>
                  </a:rPr>
                  <a:t>3-3 Objectives</a:t>
                </a: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10" name="矩形 9"/>
            <p:cNvSpPr/>
            <p:nvPr/>
          </p:nvSpPr>
          <p:spPr>
            <a:xfrm>
              <a:off x="9140243" y="3756492"/>
              <a:ext cx="165942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rPr>
                <a:t>3-4 Objectives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/>
          <p:cNvGrpSpPr/>
          <p:nvPr/>
        </p:nvGrpSpPr>
        <p:grpSpPr>
          <a:xfrm>
            <a:off x="1956888" y="2433730"/>
            <a:ext cx="8097299" cy="1669106"/>
            <a:chOff x="1956888" y="2433730"/>
            <a:chExt cx="8097299" cy="1669106"/>
          </a:xfrm>
        </p:grpSpPr>
        <p:sp>
          <p:nvSpPr>
            <p:cNvPr id="7" name="AutoShape 5"/>
            <p:cNvSpPr>
              <a:spLocks noChangeArrowheads="1"/>
            </p:cNvSpPr>
            <p:nvPr/>
          </p:nvSpPr>
          <p:spPr bwMode="gray">
            <a:xfrm>
              <a:off x="1956888" y="2433730"/>
              <a:ext cx="8097299" cy="1669106"/>
            </a:xfrm>
            <a:prstGeom prst="roundRect">
              <a:avLst>
                <a:gd name="adj" fmla="val 5186"/>
              </a:avLst>
            </a:prstGeom>
            <a:gradFill rotWithShape="1">
              <a:gsLst>
                <a:gs pos="0">
                  <a:srgbClr val="C6C6C6"/>
                </a:gs>
                <a:gs pos="50000">
                  <a:srgbClr val="DDDDDD"/>
                </a:gs>
                <a:gs pos="100000">
                  <a:srgbClr val="C6C6C6"/>
                </a:gs>
              </a:gsLst>
              <a:lin ang="5400000" scaled="1"/>
            </a:gradFill>
            <a:ln w="19050" algn="ctr">
              <a:solidFill>
                <a:srgbClr val="DDDDDD">
                  <a:alpha val="20000"/>
                </a:srgbClr>
              </a:solidFill>
              <a:round/>
            </a:ln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1" name="Text Box 19"/>
            <p:cNvSpPr txBox="1">
              <a:spLocks noChangeArrowheads="1"/>
            </p:cNvSpPr>
            <p:nvPr/>
          </p:nvSpPr>
          <p:spPr bwMode="gray">
            <a:xfrm>
              <a:off x="2155879" y="2981280"/>
              <a:ext cx="17526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defRPr/>
              </a:pPr>
              <a:r>
                <a:rPr kumimoji="0" lang="en-US" altLang="zh-C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defRPr/>
              </a:pPr>
              <a:r>
                <a:rPr kumimoji="0" lang="en-US" altLang="zh-C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defRPr/>
              </a:pPr>
              <a:r>
                <a:rPr kumimoji="0" lang="en-US" altLang="zh-C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</p:txBody>
        </p:sp>
        <p:sp>
          <p:nvSpPr>
            <p:cNvPr id="22" name="Text Box 20"/>
            <p:cNvSpPr txBox="1">
              <a:spLocks noChangeArrowheads="1"/>
            </p:cNvSpPr>
            <p:nvPr/>
          </p:nvSpPr>
          <p:spPr bwMode="gray">
            <a:xfrm>
              <a:off x="4041829" y="2981280"/>
              <a:ext cx="17526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defRPr/>
              </a:pPr>
              <a:r>
                <a:rPr kumimoji="0" lang="en-US" altLang="zh-C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defRPr/>
              </a:pPr>
              <a:r>
                <a:rPr kumimoji="0" lang="en-US" altLang="zh-C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defRPr/>
              </a:pPr>
              <a:r>
                <a:rPr kumimoji="0" lang="en-US" altLang="zh-C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</p:txBody>
        </p:sp>
        <p:sp>
          <p:nvSpPr>
            <p:cNvPr id="23" name="Text Box 21"/>
            <p:cNvSpPr txBox="1">
              <a:spLocks noChangeArrowheads="1"/>
            </p:cNvSpPr>
            <p:nvPr/>
          </p:nvSpPr>
          <p:spPr bwMode="gray">
            <a:xfrm>
              <a:off x="5945242" y="2981279"/>
              <a:ext cx="1752600" cy="630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defRPr/>
              </a:pPr>
              <a:r>
                <a:rPr kumimoji="0" lang="en-US" altLang="zh-C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defRPr/>
              </a:pPr>
              <a:r>
                <a:rPr kumimoji="0" lang="en-US" altLang="zh-C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</p:txBody>
        </p:sp>
        <p:sp>
          <p:nvSpPr>
            <p:cNvPr id="24" name="Text Box 22"/>
            <p:cNvSpPr txBox="1">
              <a:spLocks noChangeArrowheads="1"/>
            </p:cNvSpPr>
            <p:nvPr/>
          </p:nvSpPr>
          <p:spPr bwMode="gray">
            <a:xfrm>
              <a:off x="7869292" y="2981280"/>
              <a:ext cx="1752600" cy="630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defRPr/>
              </a:pPr>
              <a:r>
                <a:rPr kumimoji="0" lang="en-US" altLang="zh-C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Char char="•"/>
                <a:defRPr/>
              </a:pPr>
              <a:r>
                <a:rPr kumimoji="0" lang="en-US" altLang="zh-CN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>
                <a:solidFill>
                  <a:srgbClr val="071F65"/>
                </a:solidFill>
              </a:rPr>
              <a:t>3-1 Study Objectives</a:t>
            </a:r>
            <a:endParaRPr lang="zh-CN" altLang="en-US" dirty="0">
              <a:solidFill>
                <a:srgbClr val="071F65"/>
              </a:solidFill>
            </a:endParaRPr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2238951" y="2028570"/>
            <a:ext cx="1802858" cy="774883"/>
            <a:chOff x="2238951" y="2028570"/>
            <a:chExt cx="1802858" cy="774883"/>
          </a:xfrm>
        </p:grpSpPr>
        <p:sp>
          <p:nvSpPr>
            <p:cNvPr id="10" name="AutoShape 8"/>
            <p:cNvSpPr>
              <a:spLocks noChangeArrowheads="1"/>
            </p:cNvSpPr>
            <p:nvPr/>
          </p:nvSpPr>
          <p:spPr bwMode="invGray">
            <a:xfrm>
              <a:off x="2238951" y="2028570"/>
              <a:ext cx="1802858" cy="774883"/>
            </a:xfrm>
            <a:prstGeom prst="chevron">
              <a:avLst>
                <a:gd name="adj" fmla="val 38600"/>
              </a:avLst>
            </a:prstGeom>
            <a:solidFill>
              <a:srgbClr val="071F65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1" name="Text Box 9"/>
            <p:cNvSpPr txBox="1">
              <a:spLocks noChangeArrowheads="1"/>
            </p:cNvSpPr>
            <p:nvPr/>
          </p:nvSpPr>
          <p:spPr bwMode="gray">
            <a:xfrm>
              <a:off x="2327330" y="2147842"/>
              <a:ext cx="1577975" cy="519113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</p:spPr>
          <p:txBody>
            <a:bodyPr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P</a:t>
              </a: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115377" y="2028570"/>
            <a:ext cx="1802858" cy="774883"/>
            <a:chOff x="4115377" y="2028570"/>
            <a:chExt cx="1802858" cy="774883"/>
          </a:xfrm>
        </p:grpSpPr>
        <p:sp>
          <p:nvSpPr>
            <p:cNvPr id="14" name="AutoShape 12"/>
            <p:cNvSpPr>
              <a:spLocks noChangeArrowheads="1"/>
            </p:cNvSpPr>
            <p:nvPr/>
          </p:nvSpPr>
          <p:spPr bwMode="invGray">
            <a:xfrm>
              <a:off x="4115377" y="2028570"/>
              <a:ext cx="1802858" cy="774883"/>
            </a:xfrm>
            <a:prstGeom prst="chevron">
              <a:avLst>
                <a:gd name="adj" fmla="val 386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5" name="Text Box 25"/>
            <p:cNvSpPr txBox="1">
              <a:spLocks noChangeArrowheads="1"/>
            </p:cNvSpPr>
            <p:nvPr/>
          </p:nvSpPr>
          <p:spPr bwMode="gray">
            <a:xfrm>
              <a:off x="4241855" y="2147842"/>
              <a:ext cx="1577975" cy="519113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</p:spPr>
          <p:txBody>
            <a:bodyPr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E</a:t>
              </a: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6001326" y="2028570"/>
            <a:ext cx="1802857" cy="774883"/>
            <a:chOff x="6001326" y="2028570"/>
            <a:chExt cx="1802857" cy="774883"/>
          </a:xfrm>
        </p:grpSpPr>
        <p:sp>
          <p:nvSpPr>
            <p:cNvPr id="17" name="AutoShape 15"/>
            <p:cNvSpPr>
              <a:spLocks noChangeArrowheads="1"/>
            </p:cNvSpPr>
            <p:nvPr/>
          </p:nvSpPr>
          <p:spPr bwMode="invGray">
            <a:xfrm>
              <a:off x="6001326" y="2028570"/>
              <a:ext cx="1802857" cy="774883"/>
            </a:xfrm>
            <a:prstGeom prst="chevron">
              <a:avLst>
                <a:gd name="adj" fmla="val 38600"/>
              </a:avLst>
            </a:prstGeom>
            <a:solidFill>
              <a:srgbClr val="071F65"/>
            </a:solidFill>
            <a:ln>
              <a:noFill/>
            </a:ln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6" name="Text Box 26"/>
            <p:cNvSpPr txBox="1">
              <a:spLocks noChangeArrowheads="1"/>
            </p:cNvSpPr>
            <p:nvPr/>
          </p:nvSpPr>
          <p:spPr bwMode="gray">
            <a:xfrm>
              <a:off x="6124630" y="2147842"/>
              <a:ext cx="1577975" cy="519113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</p:spPr>
          <p:txBody>
            <a:bodyPr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</a:t>
              </a: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7877752" y="2028570"/>
            <a:ext cx="1802858" cy="774883"/>
            <a:chOff x="7877752" y="2028570"/>
            <a:chExt cx="1802858" cy="774883"/>
          </a:xfrm>
        </p:grpSpPr>
        <p:sp>
          <p:nvSpPr>
            <p:cNvPr id="20" name="AutoShape 18"/>
            <p:cNvSpPr>
              <a:spLocks noChangeArrowheads="1"/>
            </p:cNvSpPr>
            <p:nvPr/>
          </p:nvSpPr>
          <p:spPr bwMode="invGray">
            <a:xfrm>
              <a:off x="7877752" y="2028570"/>
              <a:ext cx="1802858" cy="774883"/>
            </a:xfrm>
            <a:prstGeom prst="chevron">
              <a:avLst>
                <a:gd name="adj" fmla="val 386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7" name="Text Box 27"/>
            <p:cNvSpPr txBox="1">
              <a:spLocks noChangeArrowheads="1"/>
            </p:cNvSpPr>
            <p:nvPr/>
          </p:nvSpPr>
          <p:spPr bwMode="gray">
            <a:xfrm>
              <a:off x="8016930" y="2147842"/>
              <a:ext cx="1577975" cy="519113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</p:spPr>
          <p:txBody>
            <a:bodyPr>
              <a:sp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T</a:t>
              </a:r>
            </a:p>
          </p:txBody>
        </p:sp>
      </p:grpSp>
      <p:sp>
        <p:nvSpPr>
          <p:cNvPr id="28" name="矩形 27"/>
          <p:cNvSpPr/>
          <p:nvPr/>
        </p:nvSpPr>
        <p:spPr>
          <a:xfrm>
            <a:off x="2655171" y="4482936"/>
            <a:ext cx="724734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16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Venus has a beautiful name and is the second planet from the Sun. It’s terribly hot—even hotter than Mercury—and its atmosphere is extremely poisonous</a:t>
            </a:r>
          </a:p>
        </p:txBody>
      </p:sp>
      <p:sp>
        <p:nvSpPr>
          <p:cNvPr id="29" name="Line 3"/>
          <p:cNvSpPr>
            <a:spLocks noChangeShapeType="1"/>
          </p:cNvSpPr>
          <p:nvPr/>
        </p:nvSpPr>
        <p:spPr bwMode="black">
          <a:xfrm>
            <a:off x="2420991" y="4322219"/>
            <a:ext cx="0" cy="1286410"/>
          </a:xfrm>
          <a:prstGeom prst="line">
            <a:avLst/>
          </a:prstGeom>
          <a:noFill/>
          <a:ln w="28575">
            <a:solidFill>
              <a:schemeClr val="accent5">
                <a:alpha val="50000"/>
              </a:schemeClr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30" name="Group 4"/>
          <p:cNvGrpSpPr/>
          <p:nvPr/>
        </p:nvGrpSpPr>
        <p:grpSpPr bwMode="auto">
          <a:xfrm>
            <a:off x="2327330" y="4544569"/>
            <a:ext cx="168275" cy="168275"/>
            <a:chOff x="2928" y="2208"/>
            <a:chExt cx="262" cy="262"/>
          </a:xfrm>
        </p:grpSpPr>
        <p:sp>
          <p:nvSpPr>
            <p:cNvPr id="31" name="Oval 5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28627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2" name="Oval 6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3-2 6W+1H</a:t>
            </a:r>
            <a:endParaRPr lang="zh-CN" altLang="en-US" dirty="0"/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" name="AutoShape 3"/>
          <p:cNvSpPr>
            <a:spLocks noChangeArrowheads="1"/>
          </p:cNvSpPr>
          <p:nvPr/>
        </p:nvSpPr>
        <p:spPr bwMode="auto">
          <a:xfrm>
            <a:off x="5242390" y="3045496"/>
            <a:ext cx="1670875" cy="1152559"/>
          </a:xfrm>
          <a:prstGeom prst="flowChartDecision">
            <a:avLst/>
          </a:prstGeom>
          <a:solidFill>
            <a:srgbClr val="071F65"/>
          </a:solidFill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6W</a:t>
            </a:r>
            <a:r>
              <a:rPr kumimoji="1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＋</a:t>
            </a:r>
            <a:r>
              <a:rPr kumimoji="1" lang="en-US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1H</a:t>
            </a:r>
          </a:p>
        </p:txBody>
      </p:sp>
      <p:sp>
        <p:nvSpPr>
          <p:cNvPr id="7" name="Rectangle 4"/>
          <p:cNvSpPr>
            <a:spLocks noChangeArrowheads="1"/>
          </p:cNvSpPr>
          <p:nvPr/>
        </p:nvSpPr>
        <p:spPr bwMode="auto">
          <a:xfrm>
            <a:off x="3513649" y="2124317"/>
            <a:ext cx="1267261" cy="633401"/>
          </a:xfrm>
          <a:prstGeom prst="rect">
            <a:avLst/>
          </a:prstGeom>
          <a:solidFill>
            <a:srgbClr val="071F6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</a:t>
            </a: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ho</a:t>
            </a:r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5472406" y="2124317"/>
            <a:ext cx="1267261" cy="633401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</a:t>
            </a: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hat</a:t>
            </a:r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7431163" y="2124317"/>
            <a:ext cx="1267261" cy="633401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</a:t>
            </a: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hy</a:t>
            </a: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7431163" y="4543678"/>
            <a:ext cx="1267261" cy="633401"/>
          </a:xfrm>
          <a:prstGeom prst="rect">
            <a:avLst/>
          </a:prstGeom>
          <a:solidFill>
            <a:srgbClr val="071F6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</a:t>
            </a: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ho</a:t>
            </a:r>
          </a:p>
        </p:txBody>
      </p:sp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5472406" y="4543678"/>
            <a:ext cx="1267261" cy="633401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</a:t>
            </a: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hen</a:t>
            </a: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auto">
          <a:xfrm>
            <a:off x="3513649" y="4543678"/>
            <a:ext cx="1267261" cy="633401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</a:t>
            </a: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here</a:t>
            </a:r>
          </a:p>
        </p:txBody>
      </p:sp>
      <p:sp>
        <p:nvSpPr>
          <p:cNvPr id="13" name="Rectangle 10"/>
          <p:cNvSpPr>
            <a:spLocks noChangeArrowheads="1"/>
          </p:cNvSpPr>
          <p:nvPr/>
        </p:nvSpPr>
        <p:spPr bwMode="auto">
          <a:xfrm>
            <a:off x="3513649" y="3333274"/>
            <a:ext cx="1267261" cy="634847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 anchor="ctr">
            <a:flatTx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H</a:t>
            </a:r>
            <a:r>
              <a:rPr kumimoji="1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ow</a:t>
            </a:r>
          </a:p>
        </p:txBody>
      </p:sp>
      <p:sp>
        <p:nvSpPr>
          <p:cNvPr id="14" name="Line 11"/>
          <p:cNvSpPr>
            <a:spLocks noChangeShapeType="1"/>
          </p:cNvSpPr>
          <p:nvPr/>
        </p:nvSpPr>
        <p:spPr bwMode="auto">
          <a:xfrm>
            <a:off x="4780910" y="2757718"/>
            <a:ext cx="898366" cy="561095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400" b="1" i="0" u="none" strike="noStrike" kern="0" cap="none" spc="0" normalizeH="0" baseline="0" noProof="0">
              <a:ln>
                <a:noFill/>
              </a:ln>
              <a:solidFill>
                <a:srgbClr val="0A2068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5" name="Line 12"/>
          <p:cNvSpPr>
            <a:spLocks noChangeShapeType="1"/>
          </p:cNvSpPr>
          <p:nvPr/>
        </p:nvSpPr>
        <p:spPr bwMode="auto">
          <a:xfrm>
            <a:off x="4780910" y="3622499"/>
            <a:ext cx="461480" cy="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400" b="1" i="0" u="none" strike="noStrike" kern="0" cap="none" spc="0" normalizeH="0" baseline="0" noProof="0">
              <a:ln>
                <a:noFill/>
              </a:ln>
              <a:solidFill>
                <a:srgbClr val="0A2068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6" name="Line 13"/>
          <p:cNvSpPr>
            <a:spLocks noChangeShapeType="1"/>
          </p:cNvSpPr>
          <p:nvPr/>
        </p:nvSpPr>
        <p:spPr bwMode="auto">
          <a:xfrm flipV="1">
            <a:off x="4780910" y="3968122"/>
            <a:ext cx="921513" cy="575556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headEnd type="none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400" b="1" i="0" u="none" strike="noStrike" kern="0" cap="none" spc="0" normalizeH="0" baseline="0" noProof="0">
              <a:ln>
                <a:noFill/>
              </a:ln>
              <a:solidFill>
                <a:srgbClr val="0A2068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7" name="Line 14"/>
          <p:cNvSpPr>
            <a:spLocks noChangeShapeType="1"/>
          </p:cNvSpPr>
          <p:nvPr/>
        </p:nvSpPr>
        <p:spPr bwMode="auto">
          <a:xfrm>
            <a:off x="6106037" y="4198055"/>
            <a:ext cx="0" cy="345623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headEnd type="triangle"/>
            <a:tailEnd type="none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400" b="1" i="0" u="none" strike="noStrike" kern="0" cap="none" spc="0" normalizeH="0" baseline="0" noProof="0">
              <a:ln>
                <a:noFill/>
              </a:ln>
              <a:solidFill>
                <a:srgbClr val="0A2068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8" name="Line 15"/>
          <p:cNvSpPr>
            <a:spLocks noChangeShapeType="1"/>
          </p:cNvSpPr>
          <p:nvPr/>
        </p:nvSpPr>
        <p:spPr bwMode="auto">
          <a:xfrm flipH="1" flipV="1">
            <a:off x="6509650" y="3910277"/>
            <a:ext cx="921513" cy="633401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400" b="1" i="0" u="none" strike="noStrike" kern="0" cap="none" spc="0" normalizeH="0" baseline="0" noProof="0">
              <a:ln>
                <a:noFill/>
              </a:ln>
              <a:solidFill>
                <a:srgbClr val="0A2068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9" name="Line 16"/>
          <p:cNvSpPr>
            <a:spLocks noChangeShapeType="1"/>
          </p:cNvSpPr>
          <p:nvPr/>
        </p:nvSpPr>
        <p:spPr bwMode="auto">
          <a:xfrm flipH="1">
            <a:off x="6509650" y="2757718"/>
            <a:ext cx="921513" cy="561095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headEnd type="none" w="sm" len="lg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400" b="1" i="0" u="none" strike="noStrike" kern="0" cap="none" spc="0" normalizeH="0" baseline="0" noProof="0">
              <a:ln>
                <a:noFill/>
              </a:ln>
              <a:solidFill>
                <a:srgbClr val="0A2068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0" name="Line 17"/>
          <p:cNvSpPr>
            <a:spLocks noChangeShapeType="1"/>
          </p:cNvSpPr>
          <p:nvPr/>
        </p:nvSpPr>
        <p:spPr bwMode="auto">
          <a:xfrm flipV="1">
            <a:off x="6106037" y="2757718"/>
            <a:ext cx="0" cy="319593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headEnd type="triangle"/>
            <a:tailEnd type="none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400" b="1" i="0" u="none" strike="noStrike" kern="0" cap="none" spc="0" normalizeH="0" baseline="0" noProof="0">
              <a:ln>
                <a:noFill/>
              </a:ln>
              <a:solidFill>
                <a:srgbClr val="0A2068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标题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3-3 SWOT</a:t>
            </a:r>
            <a:endParaRPr lang="zh-CN" altLang="en-US" dirty="0"/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" name="Ellipse 28"/>
          <p:cNvSpPr/>
          <p:nvPr/>
        </p:nvSpPr>
        <p:spPr>
          <a:xfrm>
            <a:off x="6208714" y="1947863"/>
            <a:ext cx="1562100" cy="1562100"/>
          </a:xfrm>
          <a:prstGeom prst="ellipse">
            <a:avLst/>
          </a:prstGeom>
          <a:solidFill>
            <a:srgbClr val="F7F7F7">
              <a:alpha val="80000"/>
            </a:srgbClr>
          </a:solidFill>
          <a:ln w="76200">
            <a:solidFill>
              <a:schemeClr val="bg1">
                <a:lumMod val="50000"/>
              </a:schemeClr>
            </a:solidFill>
          </a:ln>
        </p:spPr>
        <p:txBody>
          <a:bodyPr anchor="ctr" anchorCtr="1"/>
          <a:lstStyle/>
          <a:p>
            <a:pPr lvl="0" algn="ctr" defTabSz="457200">
              <a:defRPr/>
            </a:pPr>
            <a:r>
              <a:rPr lang="en-US" altLang="zh-CN" sz="1200" dirty="0">
                <a:solidFill>
                  <a:srgbClr val="1C1C1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weaknesses</a:t>
            </a:r>
            <a:endParaRPr kumimoji="0" lang="fr-F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1C1C1C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Freeform 95"/>
          <p:cNvSpPr/>
          <p:nvPr/>
        </p:nvSpPr>
        <p:spPr bwMode="auto">
          <a:xfrm>
            <a:off x="7285040" y="1882777"/>
            <a:ext cx="485775" cy="490537"/>
          </a:xfrm>
          <a:custGeom>
            <a:avLst/>
            <a:gdLst>
              <a:gd name="T0" fmla="*/ 2147483646 w 275"/>
              <a:gd name="T1" fmla="*/ 2147483646 h 275"/>
              <a:gd name="T2" fmla="*/ 2147483646 w 275"/>
              <a:gd name="T3" fmla="*/ 2147483646 h 275"/>
              <a:gd name="T4" fmla="*/ 2147483646 w 275"/>
              <a:gd name="T5" fmla="*/ 2147483646 h 275"/>
              <a:gd name="T6" fmla="*/ 2147483646 w 275"/>
              <a:gd name="T7" fmla="*/ 2147483646 h 275"/>
              <a:gd name="T8" fmla="*/ 0 w 275"/>
              <a:gd name="T9" fmla="*/ 2147483646 h 275"/>
              <a:gd name="T10" fmla="*/ 2147483646 w 275"/>
              <a:gd name="T11" fmla="*/ 2147483646 h 275"/>
              <a:gd name="T12" fmla="*/ 2147483646 w 275"/>
              <a:gd name="T13" fmla="*/ 2147483646 h 275"/>
              <a:gd name="T14" fmla="*/ 2147483646 w 275"/>
              <a:gd name="T15" fmla="*/ 2147483646 h 275"/>
              <a:gd name="T16" fmla="*/ 2147483646 w 275"/>
              <a:gd name="T17" fmla="*/ 2147483646 h 275"/>
              <a:gd name="T18" fmla="*/ 2147483646 w 275"/>
              <a:gd name="T19" fmla="*/ 2147483646 h 275"/>
              <a:gd name="T20" fmla="*/ 2147483646 w 275"/>
              <a:gd name="T21" fmla="*/ 2147483646 h 275"/>
              <a:gd name="T22" fmla="*/ 2147483646 w 275"/>
              <a:gd name="T23" fmla="*/ 2147483646 h 275"/>
              <a:gd name="T24" fmla="*/ 2147483646 w 275"/>
              <a:gd name="T25" fmla="*/ 2147483646 h 275"/>
              <a:gd name="T26" fmla="*/ 2147483646 w 275"/>
              <a:gd name="T27" fmla="*/ 2147483646 h 275"/>
              <a:gd name="T28" fmla="*/ 2147483646 w 275"/>
              <a:gd name="T29" fmla="*/ 2147483646 h 275"/>
              <a:gd name="T30" fmla="*/ 2147483646 w 275"/>
              <a:gd name="T31" fmla="*/ 2147483646 h 275"/>
              <a:gd name="T32" fmla="*/ 2147483646 w 275"/>
              <a:gd name="T33" fmla="*/ 2147483646 h 275"/>
              <a:gd name="T34" fmla="*/ 2147483646 w 275"/>
              <a:gd name="T35" fmla="*/ 2147483646 h 275"/>
              <a:gd name="T36" fmla="*/ 2147483646 w 275"/>
              <a:gd name="T37" fmla="*/ 2147483646 h 275"/>
              <a:gd name="T38" fmla="*/ 2147483646 w 275"/>
              <a:gd name="T39" fmla="*/ 0 h 275"/>
              <a:gd name="T40" fmla="*/ 2147483646 w 275"/>
              <a:gd name="T41" fmla="*/ 0 h 275"/>
              <a:gd name="T42" fmla="*/ 2147483646 w 275"/>
              <a:gd name="T43" fmla="*/ 2147483646 h 275"/>
              <a:gd name="T44" fmla="*/ 2147483646 w 275"/>
              <a:gd name="T45" fmla="*/ 2147483646 h 275"/>
              <a:gd name="T46" fmla="*/ 2147483646 w 275"/>
              <a:gd name="T47" fmla="*/ 2147483646 h 275"/>
              <a:gd name="T48" fmla="*/ 2147483646 w 275"/>
              <a:gd name="T49" fmla="*/ 2147483646 h 275"/>
              <a:gd name="T50" fmla="*/ 2147483646 w 275"/>
              <a:gd name="T51" fmla="*/ 2147483646 h 275"/>
              <a:gd name="T52" fmla="*/ 2147483646 w 275"/>
              <a:gd name="T53" fmla="*/ 2147483646 h 275"/>
              <a:gd name="T54" fmla="*/ 2147483646 w 275"/>
              <a:gd name="T55" fmla="*/ 2147483646 h 275"/>
              <a:gd name="T56" fmla="*/ 2147483646 w 275"/>
              <a:gd name="T57" fmla="*/ 2147483646 h 275"/>
              <a:gd name="T58" fmla="*/ 2147483646 w 275"/>
              <a:gd name="T59" fmla="*/ 2147483646 h 275"/>
              <a:gd name="T60" fmla="*/ 2147483646 w 275"/>
              <a:gd name="T61" fmla="*/ 2147483646 h 275"/>
              <a:gd name="T62" fmla="*/ 2147483646 w 275"/>
              <a:gd name="T63" fmla="*/ 2147483646 h 275"/>
              <a:gd name="T64" fmla="*/ 2147483646 w 275"/>
              <a:gd name="T65" fmla="*/ 2147483646 h 275"/>
              <a:gd name="T66" fmla="*/ 2147483646 w 275"/>
              <a:gd name="T67" fmla="*/ 2147483646 h 275"/>
              <a:gd name="T68" fmla="*/ 2147483646 w 275"/>
              <a:gd name="T69" fmla="*/ 2147483646 h 275"/>
              <a:gd name="T70" fmla="*/ 2147483646 w 275"/>
              <a:gd name="T71" fmla="*/ 2147483646 h 275"/>
              <a:gd name="T72" fmla="*/ 2147483646 w 275"/>
              <a:gd name="T73" fmla="*/ 2147483646 h 275"/>
              <a:gd name="T74" fmla="*/ 2147483646 w 275"/>
              <a:gd name="T75" fmla="*/ 2147483646 h 275"/>
              <a:gd name="T76" fmla="*/ 2147483646 w 275"/>
              <a:gd name="T77" fmla="*/ 2147483646 h 27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75"/>
              <a:gd name="T118" fmla="*/ 0 h 275"/>
              <a:gd name="T119" fmla="*/ 275 w 275"/>
              <a:gd name="T120" fmla="*/ 275 h 27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75" h="275">
                <a:moveTo>
                  <a:pt x="117" y="275"/>
                </a:moveTo>
                <a:lnTo>
                  <a:pt x="117" y="275"/>
                </a:lnTo>
                <a:lnTo>
                  <a:pt x="96" y="274"/>
                </a:lnTo>
                <a:lnTo>
                  <a:pt x="77" y="271"/>
                </a:lnTo>
                <a:lnTo>
                  <a:pt x="60" y="267"/>
                </a:lnTo>
                <a:lnTo>
                  <a:pt x="45" y="262"/>
                </a:lnTo>
                <a:lnTo>
                  <a:pt x="32" y="257"/>
                </a:lnTo>
                <a:lnTo>
                  <a:pt x="24" y="252"/>
                </a:lnTo>
                <a:lnTo>
                  <a:pt x="14" y="247"/>
                </a:lnTo>
                <a:lnTo>
                  <a:pt x="0" y="239"/>
                </a:lnTo>
                <a:lnTo>
                  <a:pt x="16" y="234"/>
                </a:lnTo>
                <a:lnTo>
                  <a:pt x="28" y="229"/>
                </a:lnTo>
                <a:lnTo>
                  <a:pt x="39" y="224"/>
                </a:lnTo>
                <a:lnTo>
                  <a:pt x="32" y="214"/>
                </a:lnTo>
                <a:lnTo>
                  <a:pt x="26" y="206"/>
                </a:lnTo>
                <a:lnTo>
                  <a:pt x="21" y="196"/>
                </a:lnTo>
                <a:lnTo>
                  <a:pt x="16" y="185"/>
                </a:lnTo>
                <a:lnTo>
                  <a:pt x="11" y="172"/>
                </a:lnTo>
                <a:lnTo>
                  <a:pt x="8" y="160"/>
                </a:lnTo>
                <a:lnTo>
                  <a:pt x="7" y="146"/>
                </a:lnTo>
                <a:lnTo>
                  <a:pt x="5" y="133"/>
                </a:lnTo>
                <a:lnTo>
                  <a:pt x="7" y="120"/>
                </a:lnTo>
                <a:lnTo>
                  <a:pt x="8" y="108"/>
                </a:lnTo>
                <a:lnTo>
                  <a:pt x="11" y="94"/>
                </a:lnTo>
                <a:lnTo>
                  <a:pt x="16" y="82"/>
                </a:lnTo>
                <a:lnTo>
                  <a:pt x="21" y="71"/>
                </a:lnTo>
                <a:lnTo>
                  <a:pt x="28" y="59"/>
                </a:lnTo>
                <a:lnTo>
                  <a:pt x="36" y="49"/>
                </a:lnTo>
                <a:lnTo>
                  <a:pt x="44" y="40"/>
                </a:lnTo>
                <a:lnTo>
                  <a:pt x="54" y="30"/>
                </a:lnTo>
                <a:lnTo>
                  <a:pt x="65" y="23"/>
                </a:lnTo>
                <a:lnTo>
                  <a:pt x="76" y="15"/>
                </a:lnTo>
                <a:lnTo>
                  <a:pt x="89" y="9"/>
                </a:lnTo>
                <a:lnTo>
                  <a:pt x="101" y="6"/>
                </a:lnTo>
                <a:lnTo>
                  <a:pt x="113" y="2"/>
                </a:lnTo>
                <a:lnTo>
                  <a:pt x="127" y="0"/>
                </a:lnTo>
                <a:lnTo>
                  <a:pt x="140" y="0"/>
                </a:lnTo>
                <a:lnTo>
                  <a:pt x="150" y="0"/>
                </a:lnTo>
                <a:lnTo>
                  <a:pt x="161" y="1"/>
                </a:lnTo>
                <a:lnTo>
                  <a:pt x="170" y="3"/>
                </a:lnTo>
                <a:lnTo>
                  <a:pt x="180" y="6"/>
                </a:lnTo>
                <a:lnTo>
                  <a:pt x="198" y="12"/>
                </a:lnTo>
                <a:lnTo>
                  <a:pt x="215" y="22"/>
                </a:lnTo>
                <a:lnTo>
                  <a:pt x="230" y="34"/>
                </a:lnTo>
                <a:lnTo>
                  <a:pt x="244" y="48"/>
                </a:lnTo>
                <a:lnTo>
                  <a:pt x="249" y="56"/>
                </a:lnTo>
                <a:lnTo>
                  <a:pt x="255" y="64"/>
                </a:lnTo>
                <a:lnTo>
                  <a:pt x="260" y="74"/>
                </a:lnTo>
                <a:lnTo>
                  <a:pt x="264" y="82"/>
                </a:lnTo>
                <a:lnTo>
                  <a:pt x="269" y="96"/>
                </a:lnTo>
                <a:lnTo>
                  <a:pt x="272" y="109"/>
                </a:lnTo>
                <a:lnTo>
                  <a:pt x="273" y="122"/>
                </a:lnTo>
                <a:lnTo>
                  <a:pt x="275" y="134"/>
                </a:lnTo>
                <a:lnTo>
                  <a:pt x="273" y="148"/>
                </a:lnTo>
                <a:lnTo>
                  <a:pt x="272" y="161"/>
                </a:lnTo>
                <a:lnTo>
                  <a:pt x="269" y="173"/>
                </a:lnTo>
                <a:lnTo>
                  <a:pt x="264" y="185"/>
                </a:lnTo>
                <a:lnTo>
                  <a:pt x="259" y="197"/>
                </a:lnTo>
                <a:lnTo>
                  <a:pt x="252" y="208"/>
                </a:lnTo>
                <a:lnTo>
                  <a:pt x="244" y="218"/>
                </a:lnTo>
                <a:lnTo>
                  <a:pt x="236" y="229"/>
                </a:lnTo>
                <a:lnTo>
                  <a:pt x="226" y="237"/>
                </a:lnTo>
                <a:lnTo>
                  <a:pt x="215" y="245"/>
                </a:lnTo>
                <a:lnTo>
                  <a:pt x="204" y="252"/>
                </a:lnTo>
                <a:lnTo>
                  <a:pt x="192" y="258"/>
                </a:lnTo>
                <a:lnTo>
                  <a:pt x="185" y="260"/>
                </a:lnTo>
                <a:lnTo>
                  <a:pt x="168" y="267"/>
                </a:lnTo>
                <a:lnTo>
                  <a:pt x="152" y="271"/>
                </a:lnTo>
                <a:lnTo>
                  <a:pt x="134" y="274"/>
                </a:lnTo>
                <a:lnTo>
                  <a:pt x="117" y="275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8100">
            <a:solidFill>
              <a:srgbClr val="F7F7F7"/>
            </a:solidFill>
            <a:round/>
          </a:ln>
        </p:spPr>
        <p:txBody>
          <a:bodyPr anchor="ctr" anchorCtr="1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fr-FR" altLang="zh-CN" sz="2400" b="0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+mn-cs"/>
              </a:rPr>
              <a:t>W</a:t>
            </a:r>
          </a:p>
        </p:txBody>
      </p:sp>
      <p:sp>
        <p:nvSpPr>
          <p:cNvPr id="6" name="Freeform 185"/>
          <p:cNvSpPr/>
          <p:nvPr/>
        </p:nvSpPr>
        <p:spPr bwMode="auto">
          <a:xfrm flipH="1">
            <a:off x="7527926" y="2212977"/>
            <a:ext cx="501650" cy="1246187"/>
          </a:xfrm>
          <a:custGeom>
            <a:avLst/>
            <a:gdLst>
              <a:gd name="T0" fmla="*/ 2147483646 w 283"/>
              <a:gd name="T1" fmla="*/ 2147483646 h 702"/>
              <a:gd name="T2" fmla="*/ 2147483646 w 283"/>
              <a:gd name="T3" fmla="*/ 2147483646 h 702"/>
              <a:gd name="T4" fmla="*/ 2147483646 w 283"/>
              <a:gd name="T5" fmla="*/ 2147483646 h 702"/>
              <a:gd name="T6" fmla="*/ 2147483646 w 283"/>
              <a:gd name="T7" fmla="*/ 2147483646 h 702"/>
              <a:gd name="T8" fmla="*/ 2147483646 w 283"/>
              <a:gd name="T9" fmla="*/ 2147483646 h 702"/>
              <a:gd name="T10" fmla="*/ 2147483646 w 283"/>
              <a:gd name="T11" fmla="*/ 2147483646 h 702"/>
              <a:gd name="T12" fmla="*/ 2147483646 w 283"/>
              <a:gd name="T13" fmla="*/ 2147483646 h 702"/>
              <a:gd name="T14" fmla="*/ 2147483646 w 283"/>
              <a:gd name="T15" fmla="*/ 2147483646 h 702"/>
              <a:gd name="T16" fmla="*/ 2147483646 w 283"/>
              <a:gd name="T17" fmla="*/ 2147483646 h 702"/>
              <a:gd name="T18" fmla="*/ 2147483646 w 283"/>
              <a:gd name="T19" fmla="*/ 2147483646 h 702"/>
              <a:gd name="T20" fmla="*/ 2147483646 w 283"/>
              <a:gd name="T21" fmla="*/ 2147483646 h 702"/>
              <a:gd name="T22" fmla="*/ 2147483646 w 283"/>
              <a:gd name="T23" fmla="*/ 2147483646 h 702"/>
              <a:gd name="T24" fmla="*/ 2147483646 w 283"/>
              <a:gd name="T25" fmla="*/ 2147483646 h 702"/>
              <a:gd name="T26" fmla="*/ 2147483646 w 283"/>
              <a:gd name="T27" fmla="*/ 2147483646 h 702"/>
              <a:gd name="T28" fmla="*/ 2147483646 w 283"/>
              <a:gd name="T29" fmla="*/ 2147483646 h 702"/>
              <a:gd name="T30" fmla="*/ 2147483646 w 283"/>
              <a:gd name="T31" fmla="*/ 2147483646 h 702"/>
              <a:gd name="T32" fmla="*/ 2147483646 w 283"/>
              <a:gd name="T33" fmla="*/ 2147483646 h 702"/>
              <a:gd name="T34" fmla="*/ 2147483646 w 283"/>
              <a:gd name="T35" fmla="*/ 0 h 702"/>
              <a:gd name="T36" fmla="*/ 2147483646 w 283"/>
              <a:gd name="T37" fmla="*/ 2147483646 h 702"/>
              <a:gd name="T38" fmla="*/ 2147483646 w 283"/>
              <a:gd name="T39" fmla="*/ 2147483646 h 702"/>
              <a:gd name="T40" fmla="*/ 2147483646 w 283"/>
              <a:gd name="T41" fmla="*/ 2147483646 h 702"/>
              <a:gd name="T42" fmla="*/ 2147483646 w 283"/>
              <a:gd name="T43" fmla="*/ 2147483646 h 702"/>
              <a:gd name="T44" fmla="*/ 2147483646 w 283"/>
              <a:gd name="T45" fmla="*/ 2147483646 h 702"/>
              <a:gd name="T46" fmla="*/ 0 w 283"/>
              <a:gd name="T47" fmla="*/ 2147483646 h 702"/>
              <a:gd name="T48" fmla="*/ 0 w 283"/>
              <a:gd name="T49" fmla="*/ 2147483646 h 702"/>
              <a:gd name="T50" fmla="*/ 2147483646 w 283"/>
              <a:gd name="T51" fmla="*/ 2147483646 h 702"/>
              <a:gd name="T52" fmla="*/ 2147483646 w 283"/>
              <a:gd name="T53" fmla="*/ 2147483646 h 702"/>
              <a:gd name="T54" fmla="*/ 2147483646 w 283"/>
              <a:gd name="T55" fmla="*/ 2147483646 h 702"/>
              <a:gd name="T56" fmla="*/ 2147483646 w 283"/>
              <a:gd name="T57" fmla="*/ 2147483646 h 702"/>
              <a:gd name="T58" fmla="*/ 2147483646 w 283"/>
              <a:gd name="T59" fmla="*/ 2147483646 h 702"/>
              <a:gd name="T60" fmla="*/ 2147483646 w 283"/>
              <a:gd name="T61" fmla="*/ 2147483646 h 702"/>
              <a:gd name="T62" fmla="*/ 2147483646 w 283"/>
              <a:gd name="T63" fmla="*/ 2147483646 h 702"/>
              <a:gd name="T64" fmla="*/ 2147483646 w 283"/>
              <a:gd name="T65" fmla="*/ 2147483646 h 702"/>
              <a:gd name="T66" fmla="*/ 2147483646 w 283"/>
              <a:gd name="T67" fmla="*/ 2147483646 h 702"/>
              <a:gd name="T68" fmla="*/ 2147483646 w 283"/>
              <a:gd name="T69" fmla="*/ 2147483646 h 702"/>
              <a:gd name="T70" fmla="*/ 2147483646 w 283"/>
              <a:gd name="T71" fmla="*/ 2147483646 h 702"/>
              <a:gd name="T72" fmla="*/ 2147483646 w 283"/>
              <a:gd name="T73" fmla="*/ 2147483646 h 702"/>
              <a:gd name="T74" fmla="*/ 2147483646 w 283"/>
              <a:gd name="T75" fmla="*/ 2147483646 h 7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83" h="702">
                <a:moveTo>
                  <a:pt x="283" y="667"/>
                </a:moveTo>
                <a:lnTo>
                  <a:pt x="283" y="667"/>
                </a:lnTo>
                <a:lnTo>
                  <a:pt x="261" y="650"/>
                </a:lnTo>
                <a:lnTo>
                  <a:pt x="242" y="633"/>
                </a:lnTo>
                <a:lnTo>
                  <a:pt x="222" y="613"/>
                </a:lnTo>
                <a:lnTo>
                  <a:pt x="205" y="594"/>
                </a:lnTo>
                <a:lnTo>
                  <a:pt x="188" y="573"/>
                </a:lnTo>
                <a:lnTo>
                  <a:pt x="174" y="551"/>
                </a:lnTo>
                <a:lnTo>
                  <a:pt x="159" y="528"/>
                </a:lnTo>
                <a:lnTo>
                  <a:pt x="147" y="505"/>
                </a:lnTo>
                <a:lnTo>
                  <a:pt x="135" y="480"/>
                </a:lnTo>
                <a:lnTo>
                  <a:pt x="125" y="456"/>
                </a:lnTo>
                <a:lnTo>
                  <a:pt x="118" y="429"/>
                </a:lnTo>
                <a:lnTo>
                  <a:pt x="111" y="403"/>
                </a:lnTo>
                <a:lnTo>
                  <a:pt x="106" y="376"/>
                </a:lnTo>
                <a:lnTo>
                  <a:pt x="102" y="349"/>
                </a:lnTo>
                <a:lnTo>
                  <a:pt x="101" y="320"/>
                </a:lnTo>
                <a:lnTo>
                  <a:pt x="101" y="292"/>
                </a:lnTo>
                <a:lnTo>
                  <a:pt x="102" y="268"/>
                </a:lnTo>
                <a:lnTo>
                  <a:pt x="105" y="243"/>
                </a:lnTo>
                <a:lnTo>
                  <a:pt x="108" y="220"/>
                </a:lnTo>
                <a:lnTo>
                  <a:pt x="114" y="197"/>
                </a:lnTo>
                <a:lnTo>
                  <a:pt x="120" y="174"/>
                </a:lnTo>
                <a:lnTo>
                  <a:pt x="128" y="152"/>
                </a:lnTo>
                <a:lnTo>
                  <a:pt x="136" y="131"/>
                </a:lnTo>
                <a:lnTo>
                  <a:pt x="146" y="110"/>
                </a:lnTo>
                <a:lnTo>
                  <a:pt x="135" y="99"/>
                </a:lnTo>
                <a:lnTo>
                  <a:pt x="127" y="87"/>
                </a:lnTo>
                <a:lnTo>
                  <a:pt x="118" y="74"/>
                </a:lnTo>
                <a:lnTo>
                  <a:pt x="111" y="60"/>
                </a:lnTo>
                <a:lnTo>
                  <a:pt x="106" y="46"/>
                </a:lnTo>
                <a:lnTo>
                  <a:pt x="101" y="31"/>
                </a:lnTo>
                <a:lnTo>
                  <a:pt x="99" y="15"/>
                </a:lnTo>
                <a:lnTo>
                  <a:pt x="97" y="0"/>
                </a:lnTo>
                <a:lnTo>
                  <a:pt x="77" y="32"/>
                </a:lnTo>
                <a:lnTo>
                  <a:pt x="59" y="65"/>
                </a:lnTo>
                <a:lnTo>
                  <a:pt x="43" y="100"/>
                </a:lnTo>
                <a:lnTo>
                  <a:pt x="28" y="137"/>
                </a:lnTo>
                <a:lnTo>
                  <a:pt x="17" y="174"/>
                </a:lnTo>
                <a:lnTo>
                  <a:pt x="12" y="194"/>
                </a:lnTo>
                <a:lnTo>
                  <a:pt x="9" y="213"/>
                </a:lnTo>
                <a:lnTo>
                  <a:pt x="5" y="234"/>
                </a:lnTo>
                <a:lnTo>
                  <a:pt x="3" y="253"/>
                </a:lnTo>
                <a:lnTo>
                  <a:pt x="2" y="274"/>
                </a:lnTo>
                <a:lnTo>
                  <a:pt x="0" y="294"/>
                </a:lnTo>
                <a:lnTo>
                  <a:pt x="0" y="323"/>
                </a:lnTo>
                <a:lnTo>
                  <a:pt x="2" y="353"/>
                </a:lnTo>
                <a:lnTo>
                  <a:pt x="4" y="382"/>
                </a:lnTo>
                <a:lnTo>
                  <a:pt x="9" y="411"/>
                </a:lnTo>
                <a:lnTo>
                  <a:pt x="15" y="439"/>
                </a:lnTo>
                <a:lnTo>
                  <a:pt x="22" y="465"/>
                </a:lnTo>
                <a:lnTo>
                  <a:pt x="31" y="492"/>
                </a:lnTo>
                <a:lnTo>
                  <a:pt x="40" y="519"/>
                </a:lnTo>
                <a:lnTo>
                  <a:pt x="51" y="544"/>
                </a:lnTo>
                <a:lnTo>
                  <a:pt x="65" y="570"/>
                </a:lnTo>
                <a:lnTo>
                  <a:pt x="78" y="593"/>
                </a:lnTo>
                <a:lnTo>
                  <a:pt x="93" y="617"/>
                </a:lnTo>
                <a:lnTo>
                  <a:pt x="110" y="639"/>
                </a:lnTo>
                <a:lnTo>
                  <a:pt x="127" y="661"/>
                </a:lnTo>
                <a:lnTo>
                  <a:pt x="145" y="681"/>
                </a:lnTo>
                <a:lnTo>
                  <a:pt x="163" y="702"/>
                </a:lnTo>
                <a:lnTo>
                  <a:pt x="176" y="693"/>
                </a:lnTo>
                <a:lnTo>
                  <a:pt x="188" y="686"/>
                </a:lnTo>
                <a:lnTo>
                  <a:pt x="202" y="680"/>
                </a:lnTo>
                <a:lnTo>
                  <a:pt x="216" y="674"/>
                </a:lnTo>
                <a:lnTo>
                  <a:pt x="231" y="670"/>
                </a:lnTo>
                <a:lnTo>
                  <a:pt x="245" y="668"/>
                </a:lnTo>
                <a:lnTo>
                  <a:pt x="261" y="667"/>
                </a:lnTo>
                <a:lnTo>
                  <a:pt x="277" y="665"/>
                </a:lnTo>
                <a:lnTo>
                  <a:pt x="283" y="667"/>
                </a:lnTo>
                <a:close/>
              </a:path>
            </a:pathLst>
          </a:custGeom>
          <a:solidFill>
            <a:schemeClr val="bg1">
              <a:lumMod val="50000"/>
              <a:alpha val="80000"/>
            </a:schemeClr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7" name="Ellipse 28"/>
          <p:cNvSpPr/>
          <p:nvPr/>
        </p:nvSpPr>
        <p:spPr>
          <a:xfrm>
            <a:off x="4351340" y="1947863"/>
            <a:ext cx="1563687" cy="1562100"/>
          </a:xfrm>
          <a:prstGeom prst="ellipse">
            <a:avLst/>
          </a:prstGeom>
          <a:solidFill>
            <a:srgbClr val="F7F7F7">
              <a:alpha val="80000"/>
            </a:srgbClr>
          </a:solidFill>
          <a:ln w="76200">
            <a:solidFill>
              <a:srgbClr val="071F65"/>
            </a:solidFill>
          </a:ln>
        </p:spPr>
        <p:txBody>
          <a:bodyPr anchor="ctr" anchorCtr="1"/>
          <a:lstStyle/>
          <a:p>
            <a:pPr lvl="0" algn="ctr" defTabSz="457200">
              <a:defRPr/>
            </a:pPr>
            <a:r>
              <a:rPr lang="en-US" altLang="zh-CN" sz="1600" dirty="0">
                <a:solidFill>
                  <a:srgbClr val="1C1C1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strengths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1C1C1C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Freeform 95"/>
          <p:cNvSpPr/>
          <p:nvPr/>
        </p:nvSpPr>
        <p:spPr bwMode="auto">
          <a:xfrm flipH="1">
            <a:off x="4351339" y="1882777"/>
            <a:ext cx="487362" cy="490537"/>
          </a:xfrm>
          <a:custGeom>
            <a:avLst/>
            <a:gdLst>
              <a:gd name="T0" fmla="*/ 2147483646 w 275"/>
              <a:gd name="T1" fmla="*/ 2147483646 h 275"/>
              <a:gd name="T2" fmla="*/ 2147483646 w 275"/>
              <a:gd name="T3" fmla="*/ 2147483646 h 275"/>
              <a:gd name="T4" fmla="*/ 2147483646 w 275"/>
              <a:gd name="T5" fmla="*/ 2147483646 h 275"/>
              <a:gd name="T6" fmla="*/ 2147483646 w 275"/>
              <a:gd name="T7" fmla="*/ 2147483646 h 275"/>
              <a:gd name="T8" fmla="*/ 0 w 275"/>
              <a:gd name="T9" fmla="*/ 2147483646 h 275"/>
              <a:gd name="T10" fmla="*/ 2147483646 w 275"/>
              <a:gd name="T11" fmla="*/ 2147483646 h 275"/>
              <a:gd name="T12" fmla="*/ 2147483646 w 275"/>
              <a:gd name="T13" fmla="*/ 2147483646 h 275"/>
              <a:gd name="T14" fmla="*/ 2147483646 w 275"/>
              <a:gd name="T15" fmla="*/ 2147483646 h 275"/>
              <a:gd name="T16" fmla="*/ 2147483646 w 275"/>
              <a:gd name="T17" fmla="*/ 2147483646 h 275"/>
              <a:gd name="T18" fmla="*/ 2147483646 w 275"/>
              <a:gd name="T19" fmla="*/ 2147483646 h 275"/>
              <a:gd name="T20" fmla="*/ 2147483646 w 275"/>
              <a:gd name="T21" fmla="*/ 2147483646 h 275"/>
              <a:gd name="T22" fmla="*/ 2147483646 w 275"/>
              <a:gd name="T23" fmla="*/ 2147483646 h 275"/>
              <a:gd name="T24" fmla="*/ 2147483646 w 275"/>
              <a:gd name="T25" fmla="*/ 2147483646 h 275"/>
              <a:gd name="T26" fmla="*/ 2147483646 w 275"/>
              <a:gd name="T27" fmla="*/ 2147483646 h 275"/>
              <a:gd name="T28" fmla="*/ 2147483646 w 275"/>
              <a:gd name="T29" fmla="*/ 2147483646 h 275"/>
              <a:gd name="T30" fmla="*/ 2147483646 w 275"/>
              <a:gd name="T31" fmla="*/ 2147483646 h 275"/>
              <a:gd name="T32" fmla="*/ 2147483646 w 275"/>
              <a:gd name="T33" fmla="*/ 2147483646 h 275"/>
              <a:gd name="T34" fmla="*/ 2147483646 w 275"/>
              <a:gd name="T35" fmla="*/ 2147483646 h 275"/>
              <a:gd name="T36" fmla="*/ 2147483646 w 275"/>
              <a:gd name="T37" fmla="*/ 2147483646 h 275"/>
              <a:gd name="T38" fmla="*/ 2147483646 w 275"/>
              <a:gd name="T39" fmla="*/ 0 h 275"/>
              <a:gd name="T40" fmla="*/ 2147483646 w 275"/>
              <a:gd name="T41" fmla="*/ 0 h 275"/>
              <a:gd name="T42" fmla="*/ 2147483646 w 275"/>
              <a:gd name="T43" fmla="*/ 2147483646 h 275"/>
              <a:gd name="T44" fmla="*/ 2147483646 w 275"/>
              <a:gd name="T45" fmla="*/ 2147483646 h 275"/>
              <a:gd name="T46" fmla="*/ 2147483646 w 275"/>
              <a:gd name="T47" fmla="*/ 2147483646 h 275"/>
              <a:gd name="T48" fmla="*/ 2147483646 w 275"/>
              <a:gd name="T49" fmla="*/ 2147483646 h 275"/>
              <a:gd name="T50" fmla="*/ 2147483646 w 275"/>
              <a:gd name="T51" fmla="*/ 2147483646 h 275"/>
              <a:gd name="T52" fmla="*/ 2147483646 w 275"/>
              <a:gd name="T53" fmla="*/ 2147483646 h 275"/>
              <a:gd name="T54" fmla="*/ 2147483646 w 275"/>
              <a:gd name="T55" fmla="*/ 2147483646 h 275"/>
              <a:gd name="T56" fmla="*/ 2147483646 w 275"/>
              <a:gd name="T57" fmla="*/ 2147483646 h 275"/>
              <a:gd name="T58" fmla="*/ 2147483646 w 275"/>
              <a:gd name="T59" fmla="*/ 2147483646 h 275"/>
              <a:gd name="T60" fmla="*/ 2147483646 w 275"/>
              <a:gd name="T61" fmla="*/ 2147483646 h 275"/>
              <a:gd name="T62" fmla="*/ 2147483646 w 275"/>
              <a:gd name="T63" fmla="*/ 2147483646 h 275"/>
              <a:gd name="T64" fmla="*/ 2147483646 w 275"/>
              <a:gd name="T65" fmla="*/ 2147483646 h 275"/>
              <a:gd name="T66" fmla="*/ 2147483646 w 275"/>
              <a:gd name="T67" fmla="*/ 2147483646 h 275"/>
              <a:gd name="T68" fmla="*/ 2147483646 w 275"/>
              <a:gd name="T69" fmla="*/ 2147483646 h 275"/>
              <a:gd name="T70" fmla="*/ 2147483646 w 275"/>
              <a:gd name="T71" fmla="*/ 2147483646 h 275"/>
              <a:gd name="T72" fmla="*/ 2147483646 w 275"/>
              <a:gd name="T73" fmla="*/ 2147483646 h 275"/>
              <a:gd name="T74" fmla="*/ 2147483646 w 275"/>
              <a:gd name="T75" fmla="*/ 2147483646 h 275"/>
              <a:gd name="T76" fmla="*/ 2147483646 w 275"/>
              <a:gd name="T77" fmla="*/ 2147483646 h 27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75"/>
              <a:gd name="T118" fmla="*/ 0 h 275"/>
              <a:gd name="T119" fmla="*/ 275 w 275"/>
              <a:gd name="T120" fmla="*/ 275 h 27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75" h="275">
                <a:moveTo>
                  <a:pt x="117" y="275"/>
                </a:moveTo>
                <a:lnTo>
                  <a:pt x="117" y="275"/>
                </a:lnTo>
                <a:lnTo>
                  <a:pt x="96" y="274"/>
                </a:lnTo>
                <a:lnTo>
                  <a:pt x="77" y="271"/>
                </a:lnTo>
                <a:lnTo>
                  <a:pt x="60" y="267"/>
                </a:lnTo>
                <a:lnTo>
                  <a:pt x="45" y="262"/>
                </a:lnTo>
                <a:lnTo>
                  <a:pt x="32" y="257"/>
                </a:lnTo>
                <a:lnTo>
                  <a:pt x="24" y="252"/>
                </a:lnTo>
                <a:lnTo>
                  <a:pt x="14" y="247"/>
                </a:lnTo>
                <a:lnTo>
                  <a:pt x="0" y="239"/>
                </a:lnTo>
                <a:lnTo>
                  <a:pt x="16" y="234"/>
                </a:lnTo>
                <a:lnTo>
                  <a:pt x="28" y="229"/>
                </a:lnTo>
                <a:lnTo>
                  <a:pt x="39" y="224"/>
                </a:lnTo>
                <a:lnTo>
                  <a:pt x="32" y="214"/>
                </a:lnTo>
                <a:lnTo>
                  <a:pt x="26" y="206"/>
                </a:lnTo>
                <a:lnTo>
                  <a:pt x="21" y="196"/>
                </a:lnTo>
                <a:lnTo>
                  <a:pt x="16" y="185"/>
                </a:lnTo>
                <a:lnTo>
                  <a:pt x="11" y="172"/>
                </a:lnTo>
                <a:lnTo>
                  <a:pt x="8" y="160"/>
                </a:lnTo>
                <a:lnTo>
                  <a:pt x="7" y="146"/>
                </a:lnTo>
                <a:lnTo>
                  <a:pt x="5" y="133"/>
                </a:lnTo>
                <a:lnTo>
                  <a:pt x="7" y="120"/>
                </a:lnTo>
                <a:lnTo>
                  <a:pt x="8" y="108"/>
                </a:lnTo>
                <a:lnTo>
                  <a:pt x="11" y="94"/>
                </a:lnTo>
                <a:lnTo>
                  <a:pt x="16" y="82"/>
                </a:lnTo>
                <a:lnTo>
                  <a:pt x="21" y="71"/>
                </a:lnTo>
                <a:lnTo>
                  <a:pt x="28" y="59"/>
                </a:lnTo>
                <a:lnTo>
                  <a:pt x="36" y="49"/>
                </a:lnTo>
                <a:lnTo>
                  <a:pt x="44" y="40"/>
                </a:lnTo>
                <a:lnTo>
                  <a:pt x="54" y="30"/>
                </a:lnTo>
                <a:lnTo>
                  <a:pt x="65" y="23"/>
                </a:lnTo>
                <a:lnTo>
                  <a:pt x="76" y="15"/>
                </a:lnTo>
                <a:lnTo>
                  <a:pt x="89" y="9"/>
                </a:lnTo>
                <a:lnTo>
                  <a:pt x="101" y="6"/>
                </a:lnTo>
                <a:lnTo>
                  <a:pt x="113" y="2"/>
                </a:lnTo>
                <a:lnTo>
                  <a:pt x="127" y="0"/>
                </a:lnTo>
                <a:lnTo>
                  <a:pt x="140" y="0"/>
                </a:lnTo>
                <a:lnTo>
                  <a:pt x="150" y="0"/>
                </a:lnTo>
                <a:lnTo>
                  <a:pt x="161" y="1"/>
                </a:lnTo>
                <a:lnTo>
                  <a:pt x="170" y="3"/>
                </a:lnTo>
                <a:lnTo>
                  <a:pt x="180" y="6"/>
                </a:lnTo>
                <a:lnTo>
                  <a:pt x="198" y="12"/>
                </a:lnTo>
                <a:lnTo>
                  <a:pt x="215" y="22"/>
                </a:lnTo>
                <a:lnTo>
                  <a:pt x="230" y="34"/>
                </a:lnTo>
                <a:lnTo>
                  <a:pt x="244" y="48"/>
                </a:lnTo>
                <a:lnTo>
                  <a:pt x="249" y="56"/>
                </a:lnTo>
                <a:lnTo>
                  <a:pt x="255" y="64"/>
                </a:lnTo>
                <a:lnTo>
                  <a:pt x="260" y="74"/>
                </a:lnTo>
                <a:lnTo>
                  <a:pt x="264" y="82"/>
                </a:lnTo>
                <a:lnTo>
                  <a:pt x="269" y="96"/>
                </a:lnTo>
                <a:lnTo>
                  <a:pt x="272" y="109"/>
                </a:lnTo>
                <a:lnTo>
                  <a:pt x="273" y="122"/>
                </a:lnTo>
                <a:lnTo>
                  <a:pt x="275" y="134"/>
                </a:lnTo>
                <a:lnTo>
                  <a:pt x="273" y="148"/>
                </a:lnTo>
                <a:lnTo>
                  <a:pt x="272" y="161"/>
                </a:lnTo>
                <a:lnTo>
                  <a:pt x="269" y="173"/>
                </a:lnTo>
                <a:lnTo>
                  <a:pt x="264" y="185"/>
                </a:lnTo>
                <a:lnTo>
                  <a:pt x="259" y="197"/>
                </a:lnTo>
                <a:lnTo>
                  <a:pt x="252" y="208"/>
                </a:lnTo>
                <a:lnTo>
                  <a:pt x="244" y="218"/>
                </a:lnTo>
                <a:lnTo>
                  <a:pt x="236" y="229"/>
                </a:lnTo>
                <a:lnTo>
                  <a:pt x="226" y="237"/>
                </a:lnTo>
                <a:lnTo>
                  <a:pt x="215" y="245"/>
                </a:lnTo>
                <a:lnTo>
                  <a:pt x="204" y="252"/>
                </a:lnTo>
                <a:lnTo>
                  <a:pt x="192" y="258"/>
                </a:lnTo>
                <a:lnTo>
                  <a:pt x="185" y="260"/>
                </a:lnTo>
                <a:lnTo>
                  <a:pt x="168" y="267"/>
                </a:lnTo>
                <a:lnTo>
                  <a:pt x="152" y="271"/>
                </a:lnTo>
                <a:lnTo>
                  <a:pt x="134" y="274"/>
                </a:lnTo>
                <a:lnTo>
                  <a:pt x="117" y="275"/>
                </a:lnTo>
                <a:close/>
              </a:path>
            </a:pathLst>
          </a:custGeom>
          <a:solidFill>
            <a:srgbClr val="071F65"/>
          </a:solidFill>
          <a:ln w="38100">
            <a:solidFill>
              <a:srgbClr val="F7F7F7"/>
            </a:solidFill>
            <a:round/>
          </a:ln>
        </p:spPr>
        <p:txBody>
          <a:bodyPr anchor="ctr" anchorCtr="1"/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fr-FR" altLang="zh-CN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+mn-cs"/>
              </a:rPr>
              <a:t>S</a:t>
            </a:r>
          </a:p>
        </p:txBody>
      </p:sp>
      <p:sp>
        <p:nvSpPr>
          <p:cNvPr id="9" name="Freeform 185"/>
          <p:cNvSpPr/>
          <p:nvPr/>
        </p:nvSpPr>
        <p:spPr bwMode="auto">
          <a:xfrm>
            <a:off x="4094164" y="2212977"/>
            <a:ext cx="501650" cy="1246187"/>
          </a:xfrm>
          <a:custGeom>
            <a:avLst/>
            <a:gdLst>
              <a:gd name="T0" fmla="*/ 2147483646 w 283"/>
              <a:gd name="T1" fmla="*/ 2147483646 h 702"/>
              <a:gd name="T2" fmla="*/ 2147483646 w 283"/>
              <a:gd name="T3" fmla="*/ 2147483646 h 702"/>
              <a:gd name="T4" fmla="*/ 2147483646 w 283"/>
              <a:gd name="T5" fmla="*/ 2147483646 h 702"/>
              <a:gd name="T6" fmla="*/ 2147483646 w 283"/>
              <a:gd name="T7" fmla="*/ 2147483646 h 702"/>
              <a:gd name="T8" fmla="*/ 2147483646 w 283"/>
              <a:gd name="T9" fmla="*/ 2147483646 h 702"/>
              <a:gd name="T10" fmla="*/ 2147483646 w 283"/>
              <a:gd name="T11" fmla="*/ 2147483646 h 702"/>
              <a:gd name="T12" fmla="*/ 2147483646 w 283"/>
              <a:gd name="T13" fmla="*/ 2147483646 h 702"/>
              <a:gd name="T14" fmla="*/ 2147483646 w 283"/>
              <a:gd name="T15" fmla="*/ 2147483646 h 702"/>
              <a:gd name="T16" fmla="*/ 2147483646 w 283"/>
              <a:gd name="T17" fmla="*/ 2147483646 h 702"/>
              <a:gd name="T18" fmla="*/ 2147483646 w 283"/>
              <a:gd name="T19" fmla="*/ 2147483646 h 702"/>
              <a:gd name="T20" fmla="*/ 2147483646 w 283"/>
              <a:gd name="T21" fmla="*/ 2147483646 h 702"/>
              <a:gd name="T22" fmla="*/ 2147483646 w 283"/>
              <a:gd name="T23" fmla="*/ 2147483646 h 702"/>
              <a:gd name="T24" fmla="*/ 2147483646 w 283"/>
              <a:gd name="T25" fmla="*/ 2147483646 h 702"/>
              <a:gd name="T26" fmla="*/ 2147483646 w 283"/>
              <a:gd name="T27" fmla="*/ 2147483646 h 702"/>
              <a:gd name="T28" fmla="*/ 2147483646 w 283"/>
              <a:gd name="T29" fmla="*/ 2147483646 h 702"/>
              <a:gd name="T30" fmla="*/ 2147483646 w 283"/>
              <a:gd name="T31" fmla="*/ 2147483646 h 702"/>
              <a:gd name="T32" fmla="*/ 2147483646 w 283"/>
              <a:gd name="T33" fmla="*/ 2147483646 h 702"/>
              <a:gd name="T34" fmla="*/ 2147483646 w 283"/>
              <a:gd name="T35" fmla="*/ 0 h 702"/>
              <a:gd name="T36" fmla="*/ 2147483646 w 283"/>
              <a:gd name="T37" fmla="*/ 2147483646 h 702"/>
              <a:gd name="T38" fmla="*/ 2147483646 w 283"/>
              <a:gd name="T39" fmla="*/ 2147483646 h 702"/>
              <a:gd name="T40" fmla="*/ 2147483646 w 283"/>
              <a:gd name="T41" fmla="*/ 2147483646 h 702"/>
              <a:gd name="T42" fmla="*/ 2147483646 w 283"/>
              <a:gd name="T43" fmla="*/ 2147483646 h 702"/>
              <a:gd name="T44" fmla="*/ 2147483646 w 283"/>
              <a:gd name="T45" fmla="*/ 2147483646 h 702"/>
              <a:gd name="T46" fmla="*/ 0 w 283"/>
              <a:gd name="T47" fmla="*/ 2147483646 h 702"/>
              <a:gd name="T48" fmla="*/ 0 w 283"/>
              <a:gd name="T49" fmla="*/ 2147483646 h 702"/>
              <a:gd name="T50" fmla="*/ 2147483646 w 283"/>
              <a:gd name="T51" fmla="*/ 2147483646 h 702"/>
              <a:gd name="T52" fmla="*/ 2147483646 w 283"/>
              <a:gd name="T53" fmla="*/ 2147483646 h 702"/>
              <a:gd name="T54" fmla="*/ 2147483646 w 283"/>
              <a:gd name="T55" fmla="*/ 2147483646 h 702"/>
              <a:gd name="T56" fmla="*/ 2147483646 w 283"/>
              <a:gd name="T57" fmla="*/ 2147483646 h 702"/>
              <a:gd name="T58" fmla="*/ 2147483646 w 283"/>
              <a:gd name="T59" fmla="*/ 2147483646 h 702"/>
              <a:gd name="T60" fmla="*/ 2147483646 w 283"/>
              <a:gd name="T61" fmla="*/ 2147483646 h 702"/>
              <a:gd name="T62" fmla="*/ 2147483646 w 283"/>
              <a:gd name="T63" fmla="*/ 2147483646 h 702"/>
              <a:gd name="T64" fmla="*/ 2147483646 w 283"/>
              <a:gd name="T65" fmla="*/ 2147483646 h 702"/>
              <a:gd name="T66" fmla="*/ 2147483646 w 283"/>
              <a:gd name="T67" fmla="*/ 2147483646 h 702"/>
              <a:gd name="T68" fmla="*/ 2147483646 w 283"/>
              <a:gd name="T69" fmla="*/ 2147483646 h 702"/>
              <a:gd name="T70" fmla="*/ 2147483646 w 283"/>
              <a:gd name="T71" fmla="*/ 2147483646 h 702"/>
              <a:gd name="T72" fmla="*/ 2147483646 w 283"/>
              <a:gd name="T73" fmla="*/ 2147483646 h 702"/>
              <a:gd name="T74" fmla="*/ 2147483646 w 283"/>
              <a:gd name="T75" fmla="*/ 2147483646 h 7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83" h="702">
                <a:moveTo>
                  <a:pt x="283" y="667"/>
                </a:moveTo>
                <a:lnTo>
                  <a:pt x="283" y="667"/>
                </a:lnTo>
                <a:lnTo>
                  <a:pt x="261" y="650"/>
                </a:lnTo>
                <a:lnTo>
                  <a:pt x="242" y="633"/>
                </a:lnTo>
                <a:lnTo>
                  <a:pt x="222" y="613"/>
                </a:lnTo>
                <a:lnTo>
                  <a:pt x="205" y="594"/>
                </a:lnTo>
                <a:lnTo>
                  <a:pt x="188" y="573"/>
                </a:lnTo>
                <a:lnTo>
                  <a:pt x="174" y="551"/>
                </a:lnTo>
                <a:lnTo>
                  <a:pt x="159" y="528"/>
                </a:lnTo>
                <a:lnTo>
                  <a:pt x="147" y="505"/>
                </a:lnTo>
                <a:lnTo>
                  <a:pt x="135" y="480"/>
                </a:lnTo>
                <a:lnTo>
                  <a:pt x="125" y="456"/>
                </a:lnTo>
                <a:lnTo>
                  <a:pt x="118" y="429"/>
                </a:lnTo>
                <a:lnTo>
                  <a:pt x="111" y="403"/>
                </a:lnTo>
                <a:lnTo>
                  <a:pt x="106" y="376"/>
                </a:lnTo>
                <a:lnTo>
                  <a:pt x="102" y="349"/>
                </a:lnTo>
                <a:lnTo>
                  <a:pt x="101" y="320"/>
                </a:lnTo>
                <a:lnTo>
                  <a:pt x="101" y="292"/>
                </a:lnTo>
                <a:lnTo>
                  <a:pt x="102" y="268"/>
                </a:lnTo>
                <a:lnTo>
                  <a:pt x="105" y="243"/>
                </a:lnTo>
                <a:lnTo>
                  <a:pt x="108" y="220"/>
                </a:lnTo>
                <a:lnTo>
                  <a:pt x="114" y="197"/>
                </a:lnTo>
                <a:lnTo>
                  <a:pt x="120" y="174"/>
                </a:lnTo>
                <a:lnTo>
                  <a:pt x="128" y="152"/>
                </a:lnTo>
                <a:lnTo>
                  <a:pt x="136" y="131"/>
                </a:lnTo>
                <a:lnTo>
                  <a:pt x="146" y="110"/>
                </a:lnTo>
                <a:lnTo>
                  <a:pt x="135" y="99"/>
                </a:lnTo>
                <a:lnTo>
                  <a:pt x="127" y="87"/>
                </a:lnTo>
                <a:lnTo>
                  <a:pt x="118" y="74"/>
                </a:lnTo>
                <a:lnTo>
                  <a:pt x="111" y="60"/>
                </a:lnTo>
                <a:lnTo>
                  <a:pt x="106" y="46"/>
                </a:lnTo>
                <a:lnTo>
                  <a:pt x="101" y="31"/>
                </a:lnTo>
                <a:lnTo>
                  <a:pt x="99" y="15"/>
                </a:lnTo>
                <a:lnTo>
                  <a:pt x="97" y="0"/>
                </a:lnTo>
                <a:lnTo>
                  <a:pt x="77" y="32"/>
                </a:lnTo>
                <a:lnTo>
                  <a:pt x="59" y="65"/>
                </a:lnTo>
                <a:lnTo>
                  <a:pt x="43" y="100"/>
                </a:lnTo>
                <a:lnTo>
                  <a:pt x="28" y="137"/>
                </a:lnTo>
                <a:lnTo>
                  <a:pt x="17" y="174"/>
                </a:lnTo>
                <a:lnTo>
                  <a:pt x="12" y="194"/>
                </a:lnTo>
                <a:lnTo>
                  <a:pt x="9" y="213"/>
                </a:lnTo>
                <a:lnTo>
                  <a:pt x="5" y="234"/>
                </a:lnTo>
                <a:lnTo>
                  <a:pt x="3" y="253"/>
                </a:lnTo>
                <a:lnTo>
                  <a:pt x="2" y="274"/>
                </a:lnTo>
                <a:lnTo>
                  <a:pt x="0" y="294"/>
                </a:lnTo>
                <a:lnTo>
                  <a:pt x="0" y="323"/>
                </a:lnTo>
                <a:lnTo>
                  <a:pt x="2" y="353"/>
                </a:lnTo>
                <a:lnTo>
                  <a:pt x="4" y="382"/>
                </a:lnTo>
                <a:lnTo>
                  <a:pt x="9" y="411"/>
                </a:lnTo>
                <a:lnTo>
                  <a:pt x="15" y="439"/>
                </a:lnTo>
                <a:lnTo>
                  <a:pt x="22" y="465"/>
                </a:lnTo>
                <a:lnTo>
                  <a:pt x="31" y="492"/>
                </a:lnTo>
                <a:lnTo>
                  <a:pt x="40" y="519"/>
                </a:lnTo>
                <a:lnTo>
                  <a:pt x="51" y="544"/>
                </a:lnTo>
                <a:lnTo>
                  <a:pt x="65" y="570"/>
                </a:lnTo>
                <a:lnTo>
                  <a:pt x="78" y="593"/>
                </a:lnTo>
                <a:lnTo>
                  <a:pt x="93" y="617"/>
                </a:lnTo>
                <a:lnTo>
                  <a:pt x="110" y="639"/>
                </a:lnTo>
                <a:lnTo>
                  <a:pt x="127" y="661"/>
                </a:lnTo>
                <a:lnTo>
                  <a:pt x="145" y="681"/>
                </a:lnTo>
                <a:lnTo>
                  <a:pt x="163" y="702"/>
                </a:lnTo>
                <a:lnTo>
                  <a:pt x="176" y="693"/>
                </a:lnTo>
                <a:lnTo>
                  <a:pt x="188" y="686"/>
                </a:lnTo>
                <a:lnTo>
                  <a:pt x="202" y="680"/>
                </a:lnTo>
                <a:lnTo>
                  <a:pt x="216" y="674"/>
                </a:lnTo>
                <a:lnTo>
                  <a:pt x="231" y="670"/>
                </a:lnTo>
                <a:lnTo>
                  <a:pt x="245" y="668"/>
                </a:lnTo>
                <a:lnTo>
                  <a:pt x="261" y="667"/>
                </a:lnTo>
                <a:lnTo>
                  <a:pt x="277" y="665"/>
                </a:lnTo>
                <a:lnTo>
                  <a:pt x="283" y="667"/>
                </a:lnTo>
                <a:close/>
              </a:path>
            </a:pathLst>
          </a:custGeom>
          <a:solidFill>
            <a:srgbClr val="071F65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0" name="Ellipse 28"/>
          <p:cNvSpPr/>
          <p:nvPr/>
        </p:nvSpPr>
        <p:spPr>
          <a:xfrm>
            <a:off x="6208714" y="3894138"/>
            <a:ext cx="1562100" cy="1562100"/>
          </a:xfrm>
          <a:prstGeom prst="ellipse">
            <a:avLst/>
          </a:prstGeom>
          <a:solidFill>
            <a:srgbClr val="F7F7F7"/>
          </a:solidFill>
          <a:ln w="76200">
            <a:solidFill>
              <a:srgbClr val="071F65"/>
            </a:solidFill>
          </a:ln>
        </p:spPr>
        <p:txBody>
          <a:bodyPr anchor="ctr" anchorCtr="1"/>
          <a:lstStyle/>
          <a:p>
            <a:pPr lvl="0" algn="ctr" defTabSz="457200">
              <a:defRPr/>
            </a:pPr>
            <a:r>
              <a:rPr lang="en-US" altLang="zh-CN" dirty="0">
                <a:solidFill>
                  <a:srgbClr val="1C1C1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threats</a:t>
            </a:r>
            <a:endParaRPr kumimoji="0" lang="fr-FR" altLang="zh-CN" b="0" i="0" u="none" strike="noStrike" kern="1200" cap="none" spc="0" normalizeH="0" baseline="0" noProof="0" dirty="0">
              <a:ln>
                <a:noFill/>
              </a:ln>
              <a:solidFill>
                <a:srgbClr val="1C1C1C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Freeform 95"/>
          <p:cNvSpPr/>
          <p:nvPr/>
        </p:nvSpPr>
        <p:spPr bwMode="auto">
          <a:xfrm>
            <a:off x="7285040" y="3829052"/>
            <a:ext cx="485775" cy="490537"/>
          </a:xfrm>
          <a:custGeom>
            <a:avLst/>
            <a:gdLst>
              <a:gd name="T0" fmla="*/ 117 w 275"/>
              <a:gd name="T1" fmla="*/ 275 h 275"/>
              <a:gd name="T2" fmla="*/ 77 w 275"/>
              <a:gd name="T3" fmla="*/ 271 h 275"/>
              <a:gd name="T4" fmla="*/ 45 w 275"/>
              <a:gd name="T5" fmla="*/ 262 h 275"/>
              <a:gd name="T6" fmla="*/ 24 w 275"/>
              <a:gd name="T7" fmla="*/ 252 h 275"/>
              <a:gd name="T8" fmla="*/ 0 w 275"/>
              <a:gd name="T9" fmla="*/ 239 h 275"/>
              <a:gd name="T10" fmla="*/ 16 w 275"/>
              <a:gd name="T11" fmla="*/ 234 h 275"/>
              <a:gd name="T12" fmla="*/ 39 w 275"/>
              <a:gd name="T13" fmla="*/ 224 h 275"/>
              <a:gd name="T14" fmla="*/ 32 w 275"/>
              <a:gd name="T15" fmla="*/ 214 h 275"/>
              <a:gd name="T16" fmla="*/ 21 w 275"/>
              <a:gd name="T17" fmla="*/ 196 h 275"/>
              <a:gd name="T18" fmla="*/ 16 w 275"/>
              <a:gd name="T19" fmla="*/ 185 h 275"/>
              <a:gd name="T20" fmla="*/ 8 w 275"/>
              <a:gd name="T21" fmla="*/ 160 h 275"/>
              <a:gd name="T22" fmla="*/ 5 w 275"/>
              <a:gd name="T23" fmla="*/ 133 h 275"/>
              <a:gd name="T24" fmla="*/ 8 w 275"/>
              <a:gd name="T25" fmla="*/ 108 h 275"/>
              <a:gd name="T26" fmla="*/ 16 w 275"/>
              <a:gd name="T27" fmla="*/ 82 h 275"/>
              <a:gd name="T28" fmla="*/ 28 w 275"/>
              <a:gd name="T29" fmla="*/ 59 h 275"/>
              <a:gd name="T30" fmla="*/ 44 w 275"/>
              <a:gd name="T31" fmla="*/ 40 h 275"/>
              <a:gd name="T32" fmla="*/ 65 w 275"/>
              <a:gd name="T33" fmla="*/ 23 h 275"/>
              <a:gd name="T34" fmla="*/ 89 w 275"/>
              <a:gd name="T35" fmla="*/ 9 h 275"/>
              <a:gd name="T36" fmla="*/ 101 w 275"/>
              <a:gd name="T37" fmla="*/ 6 h 275"/>
              <a:gd name="T38" fmla="*/ 127 w 275"/>
              <a:gd name="T39" fmla="*/ 0 h 275"/>
              <a:gd name="T40" fmla="*/ 140 w 275"/>
              <a:gd name="T41" fmla="*/ 0 h 275"/>
              <a:gd name="T42" fmla="*/ 161 w 275"/>
              <a:gd name="T43" fmla="*/ 1 h 275"/>
              <a:gd name="T44" fmla="*/ 180 w 275"/>
              <a:gd name="T45" fmla="*/ 6 h 275"/>
              <a:gd name="T46" fmla="*/ 215 w 275"/>
              <a:gd name="T47" fmla="*/ 22 h 275"/>
              <a:gd name="T48" fmla="*/ 244 w 275"/>
              <a:gd name="T49" fmla="*/ 48 h 275"/>
              <a:gd name="T50" fmla="*/ 255 w 275"/>
              <a:gd name="T51" fmla="*/ 64 h 275"/>
              <a:gd name="T52" fmla="*/ 264 w 275"/>
              <a:gd name="T53" fmla="*/ 82 h 275"/>
              <a:gd name="T54" fmla="*/ 269 w 275"/>
              <a:gd name="T55" fmla="*/ 96 h 275"/>
              <a:gd name="T56" fmla="*/ 273 w 275"/>
              <a:gd name="T57" fmla="*/ 122 h 275"/>
              <a:gd name="T58" fmla="*/ 273 w 275"/>
              <a:gd name="T59" fmla="*/ 148 h 275"/>
              <a:gd name="T60" fmla="*/ 269 w 275"/>
              <a:gd name="T61" fmla="*/ 173 h 275"/>
              <a:gd name="T62" fmla="*/ 259 w 275"/>
              <a:gd name="T63" fmla="*/ 197 h 275"/>
              <a:gd name="T64" fmla="*/ 244 w 275"/>
              <a:gd name="T65" fmla="*/ 218 h 275"/>
              <a:gd name="T66" fmla="*/ 226 w 275"/>
              <a:gd name="T67" fmla="*/ 237 h 275"/>
              <a:gd name="T68" fmla="*/ 204 w 275"/>
              <a:gd name="T69" fmla="*/ 252 h 275"/>
              <a:gd name="T70" fmla="*/ 192 w 275"/>
              <a:gd name="T71" fmla="*/ 258 h 275"/>
              <a:gd name="T72" fmla="*/ 185 w 275"/>
              <a:gd name="T73" fmla="*/ 260 h 275"/>
              <a:gd name="T74" fmla="*/ 152 w 275"/>
              <a:gd name="T75" fmla="*/ 271 h 275"/>
              <a:gd name="T76" fmla="*/ 117 w 275"/>
              <a:gd name="T77" fmla="*/ 2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75" h="275">
                <a:moveTo>
                  <a:pt x="117" y="275"/>
                </a:moveTo>
                <a:lnTo>
                  <a:pt x="117" y="275"/>
                </a:lnTo>
                <a:lnTo>
                  <a:pt x="96" y="274"/>
                </a:lnTo>
                <a:lnTo>
                  <a:pt x="77" y="271"/>
                </a:lnTo>
                <a:lnTo>
                  <a:pt x="60" y="267"/>
                </a:lnTo>
                <a:lnTo>
                  <a:pt x="45" y="262"/>
                </a:lnTo>
                <a:lnTo>
                  <a:pt x="32" y="257"/>
                </a:lnTo>
                <a:lnTo>
                  <a:pt x="24" y="252"/>
                </a:lnTo>
                <a:lnTo>
                  <a:pt x="14" y="247"/>
                </a:lnTo>
                <a:lnTo>
                  <a:pt x="0" y="239"/>
                </a:lnTo>
                <a:lnTo>
                  <a:pt x="16" y="234"/>
                </a:lnTo>
                <a:lnTo>
                  <a:pt x="16" y="234"/>
                </a:lnTo>
                <a:lnTo>
                  <a:pt x="28" y="229"/>
                </a:lnTo>
                <a:lnTo>
                  <a:pt x="39" y="224"/>
                </a:lnTo>
                <a:lnTo>
                  <a:pt x="39" y="224"/>
                </a:lnTo>
                <a:lnTo>
                  <a:pt x="32" y="214"/>
                </a:lnTo>
                <a:lnTo>
                  <a:pt x="26" y="206"/>
                </a:lnTo>
                <a:lnTo>
                  <a:pt x="21" y="196"/>
                </a:lnTo>
                <a:lnTo>
                  <a:pt x="16" y="185"/>
                </a:lnTo>
                <a:lnTo>
                  <a:pt x="16" y="185"/>
                </a:lnTo>
                <a:lnTo>
                  <a:pt x="11" y="172"/>
                </a:lnTo>
                <a:lnTo>
                  <a:pt x="8" y="160"/>
                </a:lnTo>
                <a:lnTo>
                  <a:pt x="7" y="146"/>
                </a:lnTo>
                <a:lnTo>
                  <a:pt x="5" y="133"/>
                </a:lnTo>
                <a:lnTo>
                  <a:pt x="7" y="120"/>
                </a:lnTo>
                <a:lnTo>
                  <a:pt x="8" y="108"/>
                </a:lnTo>
                <a:lnTo>
                  <a:pt x="11" y="94"/>
                </a:lnTo>
                <a:lnTo>
                  <a:pt x="16" y="82"/>
                </a:lnTo>
                <a:lnTo>
                  <a:pt x="21" y="71"/>
                </a:lnTo>
                <a:lnTo>
                  <a:pt x="28" y="59"/>
                </a:lnTo>
                <a:lnTo>
                  <a:pt x="36" y="49"/>
                </a:lnTo>
                <a:lnTo>
                  <a:pt x="44" y="40"/>
                </a:lnTo>
                <a:lnTo>
                  <a:pt x="54" y="30"/>
                </a:lnTo>
                <a:lnTo>
                  <a:pt x="65" y="23"/>
                </a:lnTo>
                <a:lnTo>
                  <a:pt x="76" y="15"/>
                </a:lnTo>
                <a:lnTo>
                  <a:pt x="89" y="9"/>
                </a:lnTo>
                <a:lnTo>
                  <a:pt x="89" y="9"/>
                </a:lnTo>
                <a:lnTo>
                  <a:pt x="101" y="6"/>
                </a:lnTo>
                <a:lnTo>
                  <a:pt x="113" y="2"/>
                </a:lnTo>
                <a:lnTo>
                  <a:pt x="127" y="0"/>
                </a:lnTo>
                <a:lnTo>
                  <a:pt x="140" y="0"/>
                </a:lnTo>
                <a:lnTo>
                  <a:pt x="140" y="0"/>
                </a:lnTo>
                <a:lnTo>
                  <a:pt x="150" y="0"/>
                </a:lnTo>
                <a:lnTo>
                  <a:pt x="161" y="1"/>
                </a:lnTo>
                <a:lnTo>
                  <a:pt x="170" y="3"/>
                </a:lnTo>
                <a:lnTo>
                  <a:pt x="180" y="6"/>
                </a:lnTo>
                <a:lnTo>
                  <a:pt x="198" y="12"/>
                </a:lnTo>
                <a:lnTo>
                  <a:pt x="215" y="22"/>
                </a:lnTo>
                <a:lnTo>
                  <a:pt x="230" y="34"/>
                </a:lnTo>
                <a:lnTo>
                  <a:pt x="244" y="48"/>
                </a:lnTo>
                <a:lnTo>
                  <a:pt x="249" y="56"/>
                </a:lnTo>
                <a:lnTo>
                  <a:pt x="255" y="64"/>
                </a:lnTo>
                <a:lnTo>
                  <a:pt x="260" y="74"/>
                </a:lnTo>
                <a:lnTo>
                  <a:pt x="264" y="82"/>
                </a:lnTo>
                <a:lnTo>
                  <a:pt x="264" y="82"/>
                </a:lnTo>
                <a:lnTo>
                  <a:pt x="269" y="96"/>
                </a:lnTo>
                <a:lnTo>
                  <a:pt x="272" y="109"/>
                </a:lnTo>
                <a:lnTo>
                  <a:pt x="273" y="122"/>
                </a:lnTo>
                <a:lnTo>
                  <a:pt x="275" y="134"/>
                </a:lnTo>
                <a:lnTo>
                  <a:pt x="273" y="148"/>
                </a:lnTo>
                <a:lnTo>
                  <a:pt x="272" y="161"/>
                </a:lnTo>
                <a:lnTo>
                  <a:pt x="269" y="173"/>
                </a:lnTo>
                <a:lnTo>
                  <a:pt x="264" y="185"/>
                </a:lnTo>
                <a:lnTo>
                  <a:pt x="259" y="197"/>
                </a:lnTo>
                <a:lnTo>
                  <a:pt x="252" y="208"/>
                </a:lnTo>
                <a:lnTo>
                  <a:pt x="244" y="218"/>
                </a:lnTo>
                <a:lnTo>
                  <a:pt x="236" y="229"/>
                </a:lnTo>
                <a:lnTo>
                  <a:pt x="226" y="237"/>
                </a:lnTo>
                <a:lnTo>
                  <a:pt x="215" y="245"/>
                </a:lnTo>
                <a:lnTo>
                  <a:pt x="204" y="252"/>
                </a:lnTo>
                <a:lnTo>
                  <a:pt x="192" y="258"/>
                </a:lnTo>
                <a:lnTo>
                  <a:pt x="192" y="258"/>
                </a:lnTo>
                <a:lnTo>
                  <a:pt x="185" y="260"/>
                </a:lnTo>
                <a:lnTo>
                  <a:pt x="185" y="260"/>
                </a:lnTo>
                <a:lnTo>
                  <a:pt x="168" y="267"/>
                </a:lnTo>
                <a:lnTo>
                  <a:pt x="152" y="271"/>
                </a:lnTo>
                <a:lnTo>
                  <a:pt x="134" y="274"/>
                </a:lnTo>
                <a:lnTo>
                  <a:pt x="117" y="275"/>
                </a:lnTo>
                <a:lnTo>
                  <a:pt x="117" y="275"/>
                </a:lnTo>
                <a:close/>
              </a:path>
            </a:pathLst>
          </a:custGeom>
          <a:solidFill>
            <a:srgbClr val="071F65"/>
          </a:solidFill>
          <a:ln w="38100">
            <a:solidFill>
              <a:srgbClr val="F7F7F7"/>
            </a:solidFill>
            <a:round/>
          </a:ln>
        </p:spPr>
        <p:txBody>
          <a:bodyPr anchor="ctr" anchorCtr="1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+mn-cs"/>
              </a:rPr>
              <a:t>T</a:t>
            </a:r>
          </a:p>
        </p:txBody>
      </p:sp>
      <p:sp>
        <p:nvSpPr>
          <p:cNvPr id="12" name="Freeform 185"/>
          <p:cNvSpPr/>
          <p:nvPr/>
        </p:nvSpPr>
        <p:spPr bwMode="auto">
          <a:xfrm flipH="1">
            <a:off x="7527926" y="4159252"/>
            <a:ext cx="501650" cy="1246187"/>
          </a:xfrm>
          <a:custGeom>
            <a:avLst/>
            <a:gdLst>
              <a:gd name="T0" fmla="*/ 283 w 283"/>
              <a:gd name="T1" fmla="*/ 667 h 702"/>
              <a:gd name="T2" fmla="*/ 242 w 283"/>
              <a:gd name="T3" fmla="*/ 633 h 702"/>
              <a:gd name="T4" fmla="*/ 205 w 283"/>
              <a:gd name="T5" fmla="*/ 594 h 702"/>
              <a:gd name="T6" fmla="*/ 174 w 283"/>
              <a:gd name="T7" fmla="*/ 551 h 702"/>
              <a:gd name="T8" fmla="*/ 147 w 283"/>
              <a:gd name="T9" fmla="*/ 505 h 702"/>
              <a:gd name="T10" fmla="*/ 125 w 283"/>
              <a:gd name="T11" fmla="*/ 456 h 702"/>
              <a:gd name="T12" fmla="*/ 111 w 283"/>
              <a:gd name="T13" fmla="*/ 403 h 702"/>
              <a:gd name="T14" fmla="*/ 102 w 283"/>
              <a:gd name="T15" fmla="*/ 349 h 702"/>
              <a:gd name="T16" fmla="*/ 101 w 283"/>
              <a:gd name="T17" fmla="*/ 292 h 702"/>
              <a:gd name="T18" fmla="*/ 102 w 283"/>
              <a:gd name="T19" fmla="*/ 268 h 702"/>
              <a:gd name="T20" fmla="*/ 108 w 283"/>
              <a:gd name="T21" fmla="*/ 220 h 702"/>
              <a:gd name="T22" fmla="*/ 120 w 283"/>
              <a:gd name="T23" fmla="*/ 174 h 702"/>
              <a:gd name="T24" fmla="*/ 136 w 283"/>
              <a:gd name="T25" fmla="*/ 131 h 702"/>
              <a:gd name="T26" fmla="*/ 146 w 283"/>
              <a:gd name="T27" fmla="*/ 110 h 702"/>
              <a:gd name="T28" fmla="*/ 127 w 283"/>
              <a:gd name="T29" fmla="*/ 87 h 702"/>
              <a:gd name="T30" fmla="*/ 111 w 283"/>
              <a:gd name="T31" fmla="*/ 60 h 702"/>
              <a:gd name="T32" fmla="*/ 101 w 283"/>
              <a:gd name="T33" fmla="*/ 31 h 702"/>
              <a:gd name="T34" fmla="*/ 97 w 283"/>
              <a:gd name="T35" fmla="*/ 0 h 702"/>
              <a:gd name="T36" fmla="*/ 77 w 283"/>
              <a:gd name="T37" fmla="*/ 32 h 702"/>
              <a:gd name="T38" fmla="*/ 43 w 283"/>
              <a:gd name="T39" fmla="*/ 100 h 702"/>
              <a:gd name="T40" fmla="*/ 17 w 283"/>
              <a:gd name="T41" fmla="*/ 174 h 702"/>
              <a:gd name="T42" fmla="*/ 9 w 283"/>
              <a:gd name="T43" fmla="*/ 213 h 702"/>
              <a:gd name="T44" fmla="*/ 3 w 283"/>
              <a:gd name="T45" fmla="*/ 253 h 702"/>
              <a:gd name="T46" fmla="*/ 0 w 283"/>
              <a:gd name="T47" fmla="*/ 294 h 702"/>
              <a:gd name="T48" fmla="*/ 0 w 283"/>
              <a:gd name="T49" fmla="*/ 323 h 702"/>
              <a:gd name="T50" fmla="*/ 4 w 283"/>
              <a:gd name="T51" fmla="*/ 382 h 702"/>
              <a:gd name="T52" fmla="*/ 15 w 283"/>
              <a:gd name="T53" fmla="*/ 439 h 702"/>
              <a:gd name="T54" fmla="*/ 31 w 283"/>
              <a:gd name="T55" fmla="*/ 492 h 702"/>
              <a:gd name="T56" fmla="*/ 51 w 283"/>
              <a:gd name="T57" fmla="*/ 544 h 702"/>
              <a:gd name="T58" fmla="*/ 78 w 283"/>
              <a:gd name="T59" fmla="*/ 593 h 702"/>
              <a:gd name="T60" fmla="*/ 110 w 283"/>
              <a:gd name="T61" fmla="*/ 639 h 702"/>
              <a:gd name="T62" fmla="*/ 145 w 283"/>
              <a:gd name="T63" fmla="*/ 681 h 702"/>
              <a:gd name="T64" fmla="*/ 163 w 283"/>
              <a:gd name="T65" fmla="*/ 702 h 702"/>
              <a:gd name="T66" fmla="*/ 188 w 283"/>
              <a:gd name="T67" fmla="*/ 686 h 702"/>
              <a:gd name="T68" fmla="*/ 216 w 283"/>
              <a:gd name="T69" fmla="*/ 674 h 702"/>
              <a:gd name="T70" fmla="*/ 245 w 283"/>
              <a:gd name="T71" fmla="*/ 668 h 702"/>
              <a:gd name="T72" fmla="*/ 277 w 283"/>
              <a:gd name="T73" fmla="*/ 665 h 702"/>
              <a:gd name="T74" fmla="*/ 283 w 283"/>
              <a:gd name="T75" fmla="*/ 667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3" h="702">
                <a:moveTo>
                  <a:pt x="283" y="667"/>
                </a:moveTo>
                <a:lnTo>
                  <a:pt x="283" y="667"/>
                </a:lnTo>
                <a:lnTo>
                  <a:pt x="261" y="650"/>
                </a:lnTo>
                <a:lnTo>
                  <a:pt x="242" y="633"/>
                </a:lnTo>
                <a:lnTo>
                  <a:pt x="222" y="613"/>
                </a:lnTo>
                <a:lnTo>
                  <a:pt x="205" y="594"/>
                </a:lnTo>
                <a:lnTo>
                  <a:pt x="188" y="573"/>
                </a:lnTo>
                <a:lnTo>
                  <a:pt x="174" y="551"/>
                </a:lnTo>
                <a:lnTo>
                  <a:pt x="159" y="528"/>
                </a:lnTo>
                <a:lnTo>
                  <a:pt x="147" y="505"/>
                </a:lnTo>
                <a:lnTo>
                  <a:pt x="135" y="480"/>
                </a:lnTo>
                <a:lnTo>
                  <a:pt x="125" y="456"/>
                </a:lnTo>
                <a:lnTo>
                  <a:pt x="118" y="429"/>
                </a:lnTo>
                <a:lnTo>
                  <a:pt x="111" y="403"/>
                </a:lnTo>
                <a:lnTo>
                  <a:pt x="106" y="376"/>
                </a:lnTo>
                <a:lnTo>
                  <a:pt x="102" y="349"/>
                </a:lnTo>
                <a:lnTo>
                  <a:pt x="101" y="320"/>
                </a:lnTo>
                <a:lnTo>
                  <a:pt x="101" y="292"/>
                </a:lnTo>
                <a:lnTo>
                  <a:pt x="101" y="292"/>
                </a:lnTo>
                <a:lnTo>
                  <a:pt x="102" y="268"/>
                </a:lnTo>
                <a:lnTo>
                  <a:pt x="105" y="243"/>
                </a:lnTo>
                <a:lnTo>
                  <a:pt x="108" y="220"/>
                </a:lnTo>
                <a:lnTo>
                  <a:pt x="114" y="197"/>
                </a:lnTo>
                <a:lnTo>
                  <a:pt x="120" y="174"/>
                </a:lnTo>
                <a:lnTo>
                  <a:pt x="128" y="152"/>
                </a:lnTo>
                <a:lnTo>
                  <a:pt x="136" y="131"/>
                </a:lnTo>
                <a:lnTo>
                  <a:pt x="146" y="110"/>
                </a:lnTo>
                <a:lnTo>
                  <a:pt x="146" y="110"/>
                </a:lnTo>
                <a:lnTo>
                  <a:pt x="135" y="99"/>
                </a:lnTo>
                <a:lnTo>
                  <a:pt x="127" y="87"/>
                </a:lnTo>
                <a:lnTo>
                  <a:pt x="118" y="74"/>
                </a:lnTo>
                <a:lnTo>
                  <a:pt x="111" y="60"/>
                </a:lnTo>
                <a:lnTo>
                  <a:pt x="106" y="46"/>
                </a:lnTo>
                <a:lnTo>
                  <a:pt x="101" y="31"/>
                </a:lnTo>
                <a:lnTo>
                  <a:pt x="99" y="15"/>
                </a:lnTo>
                <a:lnTo>
                  <a:pt x="97" y="0"/>
                </a:lnTo>
                <a:lnTo>
                  <a:pt x="97" y="0"/>
                </a:lnTo>
                <a:lnTo>
                  <a:pt x="77" y="32"/>
                </a:lnTo>
                <a:lnTo>
                  <a:pt x="59" y="65"/>
                </a:lnTo>
                <a:lnTo>
                  <a:pt x="43" y="100"/>
                </a:lnTo>
                <a:lnTo>
                  <a:pt x="28" y="137"/>
                </a:lnTo>
                <a:lnTo>
                  <a:pt x="17" y="174"/>
                </a:lnTo>
                <a:lnTo>
                  <a:pt x="12" y="194"/>
                </a:lnTo>
                <a:lnTo>
                  <a:pt x="9" y="213"/>
                </a:lnTo>
                <a:lnTo>
                  <a:pt x="5" y="234"/>
                </a:lnTo>
                <a:lnTo>
                  <a:pt x="3" y="253"/>
                </a:lnTo>
                <a:lnTo>
                  <a:pt x="2" y="274"/>
                </a:lnTo>
                <a:lnTo>
                  <a:pt x="0" y="294"/>
                </a:lnTo>
                <a:lnTo>
                  <a:pt x="0" y="294"/>
                </a:lnTo>
                <a:lnTo>
                  <a:pt x="0" y="323"/>
                </a:lnTo>
                <a:lnTo>
                  <a:pt x="2" y="353"/>
                </a:lnTo>
                <a:lnTo>
                  <a:pt x="4" y="382"/>
                </a:lnTo>
                <a:lnTo>
                  <a:pt x="9" y="411"/>
                </a:lnTo>
                <a:lnTo>
                  <a:pt x="15" y="439"/>
                </a:lnTo>
                <a:lnTo>
                  <a:pt x="22" y="465"/>
                </a:lnTo>
                <a:lnTo>
                  <a:pt x="31" y="492"/>
                </a:lnTo>
                <a:lnTo>
                  <a:pt x="40" y="519"/>
                </a:lnTo>
                <a:lnTo>
                  <a:pt x="51" y="544"/>
                </a:lnTo>
                <a:lnTo>
                  <a:pt x="65" y="570"/>
                </a:lnTo>
                <a:lnTo>
                  <a:pt x="78" y="593"/>
                </a:lnTo>
                <a:lnTo>
                  <a:pt x="93" y="617"/>
                </a:lnTo>
                <a:lnTo>
                  <a:pt x="110" y="639"/>
                </a:lnTo>
                <a:lnTo>
                  <a:pt x="127" y="661"/>
                </a:lnTo>
                <a:lnTo>
                  <a:pt x="145" y="681"/>
                </a:lnTo>
                <a:lnTo>
                  <a:pt x="163" y="702"/>
                </a:lnTo>
                <a:lnTo>
                  <a:pt x="163" y="702"/>
                </a:lnTo>
                <a:lnTo>
                  <a:pt x="176" y="693"/>
                </a:lnTo>
                <a:lnTo>
                  <a:pt x="188" y="686"/>
                </a:lnTo>
                <a:lnTo>
                  <a:pt x="202" y="680"/>
                </a:lnTo>
                <a:lnTo>
                  <a:pt x="216" y="674"/>
                </a:lnTo>
                <a:lnTo>
                  <a:pt x="231" y="670"/>
                </a:lnTo>
                <a:lnTo>
                  <a:pt x="245" y="668"/>
                </a:lnTo>
                <a:lnTo>
                  <a:pt x="261" y="667"/>
                </a:lnTo>
                <a:lnTo>
                  <a:pt x="277" y="665"/>
                </a:lnTo>
                <a:lnTo>
                  <a:pt x="277" y="665"/>
                </a:lnTo>
                <a:lnTo>
                  <a:pt x="283" y="667"/>
                </a:lnTo>
                <a:lnTo>
                  <a:pt x="283" y="667"/>
                </a:lnTo>
                <a:close/>
              </a:path>
            </a:pathLst>
          </a:custGeom>
          <a:solidFill>
            <a:srgbClr val="071F65"/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fr-FR" sz="5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3" name="Ellipse 28"/>
          <p:cNvSpPr/>
          <p:nvPr/>
        </p:nvSpPr>
        <p:spPr>
          <a:xfrm>
            <a:off x="4351340" y="3894138"/>
            <a:ext cx="1563687" cy="1562100"/>
          </a:xfrm>
          <a:prstGeom prst="ellipse">
            <a:avLst/>
          </a:prstGeom>
          <a:solidFill>
            <a:srgbClr val="F7F7F7"/>
          </a:solidFill>
          <a:ln w="76200">
            <a:solidFill>
              <a:schemeClr val="bg1">
                <a:lumMod val="50000"/>
              </a:schemeClr>
            </a:solidFill>
          </a:ln>
        </p:spPr>
        <p:txBody>
          <a:bodyPr anchor="ctr" anchorCtr="1"/>
          <a:lstStyle/>
          <a:p>
            <a:pPr lvl="0" algn="ctr" defTabSz="457200">
              <a:defRPr/>
            </a:pPr>
            <a:r>
              <a:rPr lang="en-US" altLang="zh-CN" sz="1100" dirty="0">
                <a:solidFill>
                  <a:srgbClr val="1C1C1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opportunities</a:t>
            </a:r>
            <a:endParaRPr kumimoji="0" lang="fr-FR" altLang="zh-CN" sz="1100" b="0" i="0" u="none" strike="noStrike" kern="1200" cap="none" spc="0" normalizeH="0" baseline="0" noProof="0" dirty="0">
              <a:ln>
                <a:noFill/>
              </a:ln>
              <a:solidFill>
                <a:srgbClr val="1C1C1C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Freeform 95"/>
          <p:cNvSpPr/>
          <p:nvPr/>
        </p:nvSpPr>
        <p:spPr bwMode="auto">
          <a:xfrm flipH="1">
            <a:off x="4351339" y="3829052"/>
            <a:ext cx="487362" cy="490537"/>
          </a:xfrm>
          <a:custGeom>
            <a:avLst/>
            <a:gdLst>
              <a:gd name="T0" fmla="*/ 117 w 275"/>
              <a:gd name="T1" fmla="*/ 275 h 275"/>
              <a:gd name="T2" fmla="*/ 77 w 275"/>
              <a:gd name="T3" fmla="*/ 271 h 275"/>
              <a:gd name="T4" fmla="*/ 45 w 275"/>
              <a:gd name="T5" fmla="*/ 262 h 275"/>
              <a:gd name="T6" fmla="*/ 24 w 275"/>
              <a:gd name="T7" fmla="*/ 252 h 275"/>
              <a:gd name="T8" fmla="*/ 0 w 275"/>
              <a:gd name="T9" fmla="*/ 239 h 275"/>
              <a:gd name="T10" fmla="*/ 16 w 275"/>
              <a:gd name="T11" fmla="*/ 234 h 275"/>
              <a:gd name="T12" fmla="*/ 39 w 275"/>
              <a:gd name="T13" fmla="*/ 224 h 275"/>
              <a:gd name="T14" fmla="*/ 32 w 275"/>
              <a:gd name="T15" fmla="*/ 214 h 275"/>
              <a:gd name="T16" fmla="*/ 21 w 275"/>
              <a:gd name="T17" fmla="*/ 196 h 275"/>
              <a:gd name="T18" fmla="*/ 16 w 275"/>
              <a:gd name="T19" fmla="*/ 185 h 275"/>
              <a:gd name="T20" fmla="*/ 8 w 275"/>
              <a:gd name="T21" fmla="*/ 160 h 275"/>
              <a:gd name="T22" fmla="*/ 5 w 275"/>
              <a:gd name="T23" fmla="*/ 133 h 275"/>
              <a:gd name="T24" fmla="*/ 8 w 275"/>
              <a:gd name="T25" fmla="*/ 108 h 275"/>
              <a:gd name="T26" fmla="*/ 16 w 275"/>
              <a:gd name="T27" fmla="*/ 82 h 275"/>
              <a:gd name="T28" fmla="*/ 28 w 275"/>
              <a:gd name="T29" fmla="*/ 59 h 275"/>
              <a:gd name="T30" fmla="*/ 44 w 275"/>
              <a:gd name="T31" fmla="*/ 40 h 275"/>
              <a:gd name="T32" fmla="*/ 65 w 275"/>
              <a:gd name="T33" fmla="*/ 23 h 275"/>
              <a:gd name="T34" fmla="*/ 89 w 275"/>
              <a:gd name="T35" fmla="*/ 9 h 275"/>
              <a:gd name="T36" fmla="*/ 101 w 275"/>
              <a:gd name="T37" fmla="*/ 6 h 275"/>
              <a:gd name="T38" fmla="*/ 127 w 275"/>
              <a:gd name="T39" fmla="*/ 0 h 275"/>
              <a:gd name="T40" fmla="*/ 140 w 275"/>
              <a:gd name="T41" fmla="*/ 0 h 275"/>
              <a:gd name="T42" fmla="*/ 161 w 275"/>
              <a:gd name="T43" fmla="*/ 1 h 275"/>
              <a:gd name="T44" fmla="*/ 180 w 275"/>
              <a:gd name="T45" fmla="*/ 6 h 275"/>
              <a:gd name="T46" fmla="*/ 215 w 275"/>
              <a:gd name="T47" fmla="*/ 22 h 275"/>
              <a:gd name="T48" fmla="*/ 244 w 275"/>
              <a:gd name="T49" fmla="*/ 48 h 275"/>
              <a:gd name="T50" fmla="*/ 255 w 275"/>
              <a:gd name="T51" fmla="*/ 64 h 275"/>
              <a:gd name="T52" fmla="*/ 264 w 275"/>
              <a:gd name="T53" fmla="*/ 82 h 275"/>
              <a:gd name="T54" fmla="*/ 269 w 275"/>
              <a:gd name="T55" fmla="*/ 96 h 275"/>
              <a:gd name="T56" fmla="*/ 273 w 275"/>
              <a:gd name="T57" fmla="*/ 122 h 275"/>
              <a:gd name="T58" fmla="*/ 273 w 275"/>
              <a:gd name="T59" fmla="*/ 148 h 275"/>
              <a:gd name="T60" fmla="*/ 269 w 275"/>
              <a:gd name="T61" fmla="*/ 173 h 275"/>
              <a:gd name="T62" fmla="*/ 259 w 275"/>
              <a:gd name="T63" fmla="*/ 197 h 275"/>
              <a:gd name="T64" fmla="*/ 244 w 275"/>
              <a:gd name="T65" fmla="*/ 218 h 275"/>
              <a:gd name="T66" fmla="*/ 226 w 275"/>
              <a:gd name="T67" fmla="*/ 237 h 275"/>
              <a:gd name="T68" fmla="*/ 204 w 275"/>
              <a:gd name="T69" fmla="*/ 252 h 275"/>
              <a:gd name="T70" fmla="*/ 192 w 275"/>
              <a:gd name="T71" fmla="*/ 258 h 275"/>
              <a:gd name="T72" fmla="*/ 185 w 275"/>
              <a:gd name="T73" fmla="*/ 260 h 275"/>
              <a:gd name="T74" fmla="*/ 152 w 275"/>
              <a:gd name="T75" fmla="*/ 271 h 275"/>
              <a:gd name="T76" fmla="*/ 117 w 275"/>
              <a:gd name="T77" fmla="*/ 2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75" h="275">
                <a:moveTo>
                  <a:pt x="117" y="275"/>
                </a:moveTo>
                <a:lnTo>
                  <a:pt x="117" y="275"/>
                </a:lnTo>
                <a:lnTo>
                  <a:pt x="96" y="274"/>
                </a:lnTo>
                <a:lnTo>
                  <a:pt x="77" y="271"/>
                </a:lnTo>
                <a:lnTo>
                  <a:pt x="60" y="267"/>
                </a:lnTo>
                <a:lnTo>
                  <a:pt x="45" y="262"/>
                </a:lnTo>
                <a:lnTo>
                  <a:pt x="32" y="257"/>
                </a:lnTo>
                <a:lnTo>
                  <a:pt x="24" y="252"/>
                </a:lnTo>
                <a:lnTo>
                  <a:pt x="14" y="247"/>
                </a:lnTo>
                <a:lnTo>
                  <a:pt x="0" y="239"/>
                </a:lnTo>
                <a:lnTo>
                  <a:pt x="16" y="234"/>
                </a:lnTo>
                <a:lnTo>
                  <a:pt x="16" y="234"/>
                </a:lnTo>
                <a:lnTo>
                  <a:pt x="28" y="229"/>
                </a:lnTo>
                <a:lnTo>
                  <a:pt x="39" y="224"/>
                </a:lnTo>
                <a:lnTo>
                  <a:pt x="39" y="224"/>
                </a:lnTo>
                <a:lnTo>
                  <a:pt x="32" y="214"/>
                </a:lnTo>
                <a:lnTo>
                  <a:pt x="26" y="206"/>
                </a:lnTo>
                <a:lnTo>
                  <a:pt x="21" y="196"/>
                </a:lnTo>
                <a:lnTo>
                  <a:pt x="16" y="185"/>
                </a:lnTo>
                <a:lnTo>
                  <a:pt x="16" y="185"/>
                </a:lnTo>
                <a:lnTo>
                  <a:pt x="11" y="172"/>
                </a:lnTo>
                <a:lnTo>
                  <a:pt x="8" y="160"/>
                </a:lnTo>
                <a:lnTo>
                  <a:pt x="7" y="146"/>
                </a:lnTo>
                <a:lnTo>
                  <a:pt x="5" y="133"/>
                </a:lnTo>
                <a:lnTo>
                  <a:pt x="7" y="120"/>
                </a:lnTo>
                <a:lnTo>
                  <a:pt x="8" y="108"/>
                </a:lnTo>
                <a:lnTo>
                  <a:pt x="11" y="94"/>
                </a:lnTo>
                <a:lnTo>
                  <a:pt x="16" y="82"/>
                </a:lnTo>
                <a:lnTo>
                  <a:pt x="21" y="71"/>
                </a:lnTo>
                <a:lnTo>
                  <a:pt x="28" y="59"/>
                </a:lnTo>
                <a:lnTo>
                  <a:pt x="36" y="49"/>
                </a:lnTo>
                <a:lnTo>
                  <a:pt x="44" y="40"/>
                </a:lnTo>
                <a:lnTo>
                  <a:pt x="54" y="30"/>
                </a:lnTo>
                <a:lnTo>
                  <a:pt x="65" y="23"/>
                </a:lnTo>
                <a:lnTo>
                  <a:pt x="76" y="15"/>
                </a:lnTo>
                <a:lnTo>
                  <a:pt x="89" y="9"/>
                </a:lnTo>
                <a:lnTo>
                  <a:pt x="89" y="9"/>
                </a:lnTo>
                <a:lnTo>
                  <a:pt x="101" y="6"/>
                </a:lnTo>
                <a:lnTo>
                  <a:pt x="113" y="2"/>
                </a:lnTo>
                <a:lnTo>
                  <a:pt x="127" y="0"/>
                </a:lnTo>
                <a:lnTo>
                  <a:pt x="140" y="0"/>
                </a:lnTo>
                <a:lnTo>
                  <a:pt x="140" y="0"/>
                </a:lnTo>
                <a:lnTo>
                  <a:pt x="150" y="0"/>
                </a:lnTo>
                <a:lnTo>
                  <a:pt x="161" y="1"/>
                </a:lnTo>
                <a:lnTo>
                  <a:pt x="170" y="3"/>
                </a:lnTo>
                <a:lnTo>
                  <a:pt x="180" y="6"/>
                </a:lnTo>
                <a:lnTo>
                  <a:pt x="198" y="12"/>
                </a:lnTo>
                <a:lnTo>
                  <a:pt x="215" y="22"/>
                </a:lnTo>
                <a:lnTo>
                  <a:pt x="230" y="34"/>
                </a:lnTo>
                <a:lnTo>
                  <a:pt x="244" y="48"/>
                </a:lnTo>
                <a:lnTo>
                  <a:pt x="249" y="56"/>
                </a:lnTo>
                <a:lnTo>
                  <a:pt x="255" y="64"/>
                </a:lnTo>
                <a:lnTo>
                  <a:pt x="260" y="74"/>
                </a:lnTo>
                <a:lnTo>
                  <a:pt x="264" y="82"/>
                </a:lnTo>
                <a:lnTo>
                  <a:pt x="264" y="82"/>
                </a:lnTo>
                <a:lnTo>
                  <a:pt x="269" y="96"/>
                </a:lnTo>
                <a:lnTo>
                  <a:pt x="272" y="109"/>
                </a:lnTo>
                <a:lnTo>
                  <a:pt x="273" y="122"/>
                </a:lnTo>
                <a:lnTo>
                  <a:pt x="275" y="134"/>
                </a:lnTo>
                <a:lnTo>
                  <a:pt x="273" y="148"/>
                </a:lnTo>
                <a:lnTo>
                  <a:pt x="272" y="161"/>
                </a:lnTo>
                <a:lnTo>
                  <a:pt x="269" y="173"/>
                </a:lnTo>
                <a:lnTo>
                  <a:pt x="264" y="185"/>
                </a:lnTo>
                <a:lnTo>
                  <a:pt x="259" y="197"/>
                </a:lnTo>
                <a:lnTo>
                  <a:pt x="252" y="208"/>
                </a:lnTo>
                <a:lnTo>
                  <a:pt x="244" y="218"/>
                </a:lnTo>
                <a:lnTo>
                  <a:pt x="236" y="229"/>
                </a:lnTo>
                <a:lnTo>
                  <a:pt x="226" y="237"/>
                </a:lnTo>
                <a:lnTo>
                  <a:pt x="215" y="245"/>
                </a:lnTo>
                <a:lnTo>
                  <a:pt x="204" y="252"/>
                </a:lnTo>
                <a:lnTo>
                  <a:pt x="192" y="258"/>
                </a:lnTo>
                <a:lnTo>
                  <a:pt x="192" y="258"/>
                </a:lnTo>
                <a:lnTo>
                  <a:pt x="185" y="260"/>
                </a:lnTo>
                <a:lnTo>
                  <a:pt x="185" y="260"/>
                </a:lnTo>
                <a:lnTo>
                  <a:pt x="168" y="267"/>
                </a:lnTo>
                <a:lnTo>
                  <a:pt x="152" y="271"/>
                </a:lnTo>
                <a:lnTo>
                  <a:pt x="134" y="274"/>
                </a:lnTo>
                <a:lnTo>
                  <a:pt x="117" y="275"/>
                </a:lnTo>
                <a:lnTo>
                  <a:pt x="117" y="275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8100">
            <a:solidFill>
              <a:srgbClr val="F7F7F7"/>
            </a:solidFill>
            <a:round/>
          </a:ln>
        </p:spPr>
        <p:txBody>
          <a:bodyPr anchor="ctr" anchorCtr="1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+mn-cs"/>
              </a:rPr>
              <a:t>O</a:t>
            </a:r>
          </a:p>
        </p:txBody>
      </p:sp>
      <p:sp>
        <p:nvSpPr>
          <p:cNvPr id="15" name="Freeform 185"/>
          <p:cNvSpPr/>
          <p:nvPr/>
        </p:nvSpPr>
        <p:spPr bwMode="auto">
          <a:xfrm>
            <a:off x="4094164" y="4159252"/>
            <a:ext cx="501650" cy="1246187"/>
          </a:xfrm>
          <a:custGeom>
            <a:avLst/>
            <a:gdLst>
              <a:gd name="T0" fmla="*/ 283 w 283"/>
              <a:gd name="T1" fmla="*/ 667 h 702"/>
              <a:gd name="T2" fmla="*/ 242 w 283"/>
              <a:gd name="T3" fmla="*/ 633 h 702"/>
              <a:gd name="T4" fmla="*/ 205 w 283"/>
              <a:gd name="T5" fmla="*/ 594 h 702"/>
              <a:gd name="T6" fmla="*/ 174 w 283"/>
              <a:gd name="T7" fmla="*/ 551 h 702"/>
              <a:gd name="T8" fmla="*/ 147 w 283"/>
              <a:gd name="T9" fmla="*/ 505 h 702"/>
              <a:gd name="T10" fmla="*/ 125 w 283"/>
              <a:gd name="T11" fmla="*/ 456 h 702"/>
              <a:gd name="T12" fmla="*/ 111 w 283"/>
              <a:gd name="T13" fmla="*/ 403 h 702"/>
              <a:gd name="T14" fmla="*/ 102 w 283"/>
              <a:gd name="T15" fmla="*/ 349 h 702"/>
              <a:gd name="T16" fmla="*/ 101 w 283"/>
              <a:gd name="T17" fmla="*/ 292 h 702"/>
              <a:gd name="T18" fmla="*/ 102 w 283"/>
              <a:gd name="T19" fmla="*/ 268 h 702"/>
              <a:gd name="T20" fmla="*/ 108 w 283"/>
              <a:gd name="T21" fmla="*/ 220 h 702"/>
              <a:gd name="T22" fmla="*/ 120 w 283"/>
              <a:gd name="T23" fmla="*/ 174 h 702"/>
              <a:gd name="T24" fmla="*/ 136 w 283"/>
              <a:gd name="T25" fmla="*/ 131 h 702"/>
              <a:gd name="T26" fmla="*/ 146 w 283"/>
              <a:gd name="T27" fmla="*/ 110 h 702"/>
              <a:gd name="T28" fmla="*/ 127 w 283"/>
              <a:gd name="T29" fmla="*/ 87 h 702"/>
              <a:gd name="T30" fmla="*/ 111 w 283"/>
              <a:gd name="T31" fmla="*/ 60 h 702"/>
              <a:gd name="T32" fmla="*/ 101 w 283"/>
              <a:gd name="T33" fmla="*/ 31 h 702"/>
              <a:gd name="T34" fmla="*/ 97 w 283"/>
              <a:gd name="T35" fmla="*/ 0 h 702"/>
              <a:gd name="T36" fmla="*/ 77 w 283"/>
              <a:gd name="T37" fmla="*/ 32 h 702"/>
              <a:gd name="T38" fmla="*/ 43 w 283"/>
              <a:gd name="T39" fmla="*/ 100 h 702"/>
              <a:gd name="T40" fmla="*/ 17 w 283"/>
              <a:gd name="T41" fmla="*/ 174 h 702"/>
              <a:gd name="T42" fmla="*/ 9 w 283"/>
              <a:gd name="T43" fmla="*/ 213 h 702"/>
              <a:gd name="T44" fmla="*/ 3 w 283"/>
              <a:gd name="T45" fmla="*/ 253 h 702"/>
              <a:gd name="T46" fmla="*/ 0 w 283"/>
              <a:gd name="T47" fmla="*/ 294 h 702"/>
              <a:gd name="T48" fmla="*/ 0 w 283"/>
              <a:gd name="T49" fmla="*/ 323 h 702"/>
              <a:gd name="T50" fmla="*/ 4 w 283"/>
              <a:gd name="T51" fmla="*/ 382 h 702"/>
              <a:gd name="T52" fmla="*/ 15 w 283"/>
              <a:gd name="T53" fmla="*/ 439 h 702"/>
              <a:gd name="T54" fmla="*/ 31 w 283"/>
              <a:gd name="T55" fmla="*/ 492 h 702"/>
              <a:gd name="T56" fmla="*/ 51 w 283"/>
              <a:gd name="T57" fmla="*/ 544 h 702"/>
              <a:gd name="T58" fmla="*/ 78 w 283"/>
              <a:gd name="T59" fmla="*/ 593 h 702"/>
              <a:gd name="T60" fmla="*/ 110 w 283"/>
              <a:gd name="T61" fmla="*/ 639 h 702"/>
              <a:gd name="T62" fmla="*/ 145 w 283"/>
              <a:gd name="T63" fmla="*/ 681 h 702"/>
              <a:gd name="T64" fmla="*/ 163 w 283"/>
              <a:gd name="T65" fmla="*/ 702 h 702"/>
              <a:gd name="T66" fmla="*/ 188 w 283"/>
              <a:gd name="T67" fmla="*/ 686 h 702"/>
              <a:gd name="T68" fmla="*/ 216 w 283"/>
              <a:gd name="T69" fmla="*/ 674 h 702"/>
              <a:gd name="T70" fmla="*/ 245 w 283"/>
              <a:gd name="T71" fmla="*/ 668 h 702"/>
              <a:gd name="T72" fmla="*/ 277 w 283"/>
              <a:gd name="T73" fmla="*/ 665 h 702"/>
              <a:gd name="T74" fmla="*/ 283 w 283"/>
              <a:gd name="T75" fmla="*/ 667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3" h="702">
                <a:moveTo>
                  <a:pt x="283" y="667"/>
                </a:moveTo>
                <a:lnTo>
                  <a:pt x="283" y="667"/>
                </a:lnTo>
                <a:lnTo>
                  <a:pt x="261" y="650"/>
                </a:lnTo>
                <a:lnTo>
                  <a:pt x="242" y="633"/>
                </a:lnTo>
                <a:lnTo>
                  <a:pt x="222" y="613"/>
                </a:lnTo>
                <a:lnTo>
                  <a:pt x="205" y="594"/>
                </a:lnTo>
                <a:lnTo>
                  <a:pt x="188" y="573"/>
                </a:lnTo>
                <a:lnTo>
                  <a:pt x="174" y="551"/>
                </a:lnTo>
                <a:lnTo>
                  <a:pt x="159" y="528"/>
                </a:lnTo>
                <a:lnTo>
                  <a:pt x="147" y="505"/>
                </a:lnTo>
                <a:lnTo>
                  <a:pt x="135" y="480"/>
                </a:lnTo>
                <a:lnTo>
                  <a:pt x="125" y="456"/>
                </a:lnTo>
                <a:lnTo>
                  <a:pt x="118" y="429"/>
                </a:lnTo>
                <a:lnTo>
                  <a:pt x="111" y="403"/>
                </a:lnTo>
                <a:lnTo>
                  <a:pt x="106" y="376"/>
                </a:lnTo>
                <a:lnTo>
                  <a:pt x="102" y="349"/>
                </a:lnTo>
                <a:lnTo>
                  <a:pt x="101" y="320"/>
                </a:lnTo>
                <a:lnTo>
                  <a:pt x="101" y="292"/>
                </a:lnTo>
                <a:lnTo>
                  <a:pt x="101" y="292"/>
                </a:lnTo>
                <a:lnTo>
                  <a:pt x="102" y="268"/>
                </a:lnTo>
                <a:lnTo>
                  <a:pt x="105" y="243"/>
                </a:lnTo>
                <a:lnTo>
                  <a:pt x="108" y="220"/>
                </a:lnTo>
                <a:lnTo>
                  <a:pt x="114" y="197"/>
                </a:lnTo>
                <a:lnTo>
                  <a:pt x="120" y="174"/>
                </a:lnTo>
                <a:lnTo>
                  <a:pt x="128" y="152"/>
                </a:lnTo>
                <a:lnTo>
                  <a:pt x="136" y="131"/>
                </a:lnTo>
                <a:lnTo>
                  <a:pt x="146" y="110"/>
                </a:lnTo>
                <a:lnTo>
                  <a:pt x="146" y="110"/>
                </a:lnTo>
                <a:lnTo>
                  <a:pt x="135" y="99"/>
                </a:lnTo>
                <a:lnTo>
                  <a:pt x="127" y="87"/>
                </a:lnTo>
                <a:lnTo>
                  <a:pt x="118" y="74"/>
                </a:lnTo>
                <a:lnTo>
                  <a:pt x="111" y="60"/>
                </a:lnTo>
                <a:lnTo>
                  <a:pt x="106" y="46"/>
                </a:lnTo>
                <a:lnTo>
                  <a:pt x="101" y="31"/>
                </a:lnTo>
                <a:lnTo>
                  <a:pt x="99" y="15"/>
                </a:lnTo>
                <a:lnTo>
                  <a:pt x="97" y="0"/>
                </a:lnTo>
                <a:lnTo>
                  <a:pt x="97" y="0"/>
                </a:lnTo>
                <a:lnTo>
                  <a:pt x="77" y="32"/>
                </a:lnTo>
                <a:lnTo>
                  <a:pt x="59" y="65"/>
                </a:lnTo>
                <a:lnTo>
                  <a:pt x="43" y="100"/>
                </a:lnTo>
                <a:lnTo>
                  <a:pt x="28" y="137"/>
                </a:lnTo>
                <a:lnTo>
                  <a:pt x="17" y="174"/>
                </a:lnTo>
                <a:lnTo>
                  <a:pt x="12" y="194"/>
                </a:lnTo>
                <a:lnTo>
                  <a:pt x="9" y="213"/>
                </a:lnTo>
                <a:lnTo>
                  <a:pt x="5" y="234"/>
                </a:lnTo>
                <a:lnTo>
                  <a:pt x="3" y="253"/>
                </a:lnTo>
                <a:lnTo>
                  <a:pt x="2" y="274"/>
                </a:lnTo>
                <a:lnTo>
                  <a:pt x="0" y="294"/>
                </a:lnTo>
                <a:lnTo>
                  <a:pt x="0" y="294"/>
                </a:lnTo>
                <a:lnTo>
                  <a:pt x="0" y="323"/>
                </a:lnTo>
                <a:lnTo>
                  <a:pt x="2" y="353"/>
                </a:lnTo>
                <a:lnTo>
                  <a:pt x="4" y="382"/>
                </a:lnTo>
                <a:lnTo>
                  <a:pt x="9" y="411"/>
                </a:lnTo>
                <a:lnTo>
                  <a:pt x="15" y="439"/>
                </a:lnTo>
                <a:lnTo>
                  <a:pt x="22" y="465"/>
                </a:lnTo>
                <a:lnTo>
                  <a:pt x="31" y="492"/>
                </a:lnTo>
                <a:lnTo>
                  <a:pt x="40" y="519"/>
                </a:lnTo>
                <a:lnTo>
                  <a:pt x="51" y="544"/>
                </a:lnTo>
                <a:lnTo>
                  <a:pt x="65" y="570"/>
                </a:lnTo>
                <a:lnTo>
                  <a:pt x="78" y="593"/>
                </a:lnTo>
                <a:lnTo>
                  <a:pt x="93" y="617"/>
                </a:lnTo>
                <a:lnTo>
                  <a:pt x="110" y="639"/>
                </a:lnTo>
                <a:lnTo>
                  <a:pt x="127" y="661"/>
                </a:lnTo>
                <a:lnTo>
                  <a:pt x="145" y="681"/>
                </a:lnTo>
                <a:lnTo>
                  <a:pt x="163" y="702"/>
                </a:lnTo>
                <a:lnTo>
                  <a:pt x="163" y="702"/>
                </a:lnTo>
                <a:lnTo>
                  <a:pt x="176" y="693"/>
                </a:lnTo>
                <a:lnTo>
                  <a:pt x="188" y="686"/>
                </a:lnTo>
                <a:lnTo>
                  <a:pt x="202" y="680"/>
                </a:lnTo>
                <a:lnTo>
                  <a:pt x="216" y="674"/>
                </a:lnTo>
                <a:lnTo>
                  <a:pt x="231" y="670"/>
                </a:lnTo>
                <a:lnTo>
                  <a:pt x="245" y="668"/>
                </a:lnTo>
                <a:lnTo>
                  <a:pt x="261" y="667"/>
                </a:lnTo>
                <a:lnTo>
                  <a:pt x="277" y="665"/>
                </a:lnTo>
                <a:lnTo>
                  <a:pt x="277" y="665"/>
                </a:lnTo>
                <a:lnTo>
                  <a:pt x="283" y="667"/>
                </a:lnTo>
                <a:lnTo>
                  <a:pt x="283" y="667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9525">
            <a:solidFill>
              <a:schemeClr val="bg1"/>
            </a:solidFill>
            <a:round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fr-FR" sz="5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cxnSp>
        <p:nvCxnSpPr>
          <p:cNvPr id="16" name="直接连接符 15"/>
          <p:cNvCxnSpPr/>
          <p:nvPr/>
        </p:nvCxnSpPr>
        <p:spPr>
          <a:xfrm>
            <a:off x="4094164" y="3733801"/>
            <a:ext cx="3935412" cy="0"/>
          </a:xfrm>
          <a:prstGeom prst="line">
            <a:avLst/>
          </a:prstGeom>
          <a:ln>
            <a:solidFill>
              <a:srgbClr val="DEDED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6062664" y="1785938"/>
            <a:ext cx="0" cy="3911600"/>
          </a:xfrm>
          <a:prstGeom prst="line">
            <a:avLst/>
          </a:prstGeom>
          <a:ln>
            <a:solidFill>
              <a:srgbClr val="DEDED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69"/>
          <p:cNvSpPr txBox="1"/>
          <p:nvPr/>
        </p:nvSpPr>
        <p:spPr>
          <a:xfrm>
            <a:off x="8169275" y="2373314"/>
            <a:ext cx="2359025" cy="70134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lvl="0" algn="r" defTabSz="457200">
              <a:lnSpc>
                <a:spcPct val="130000"/>
              </a:lnSpc>
              <a:defRPr/>
            </a:pPr>
            <a:r>
              <a:rPr lang="en-US" altLang="zh-CN" sz="1600" kern="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Venus has a beautiful name, but it’s hot</a:t>
            </a:r>
          </a:p>
        </p:txBody>
      </p:sp>
      <p:sp>
        <p:nvSpPr>
          <p:cNvPr id="19" name="TextBox 69"/>
          <p:cNvSpPr txBox="1"/>
          <p:nvPr/>
        </p:nvSpPr>
        <p:spPr>
          <a:xfrm>
            <a:off x="8169274" y="4308934"/>
            <a:ext cx="2359025" cy="70134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lvl="0" algn="r" defTabSz="457200">
              <a:lnSpc>
                <a:spcPct val="130000"/>
              </a:lnSpc>
              <a:defRPr/>
            </a:pPr>
            <a:r>
              <a:rPr lang="en-US" altLang="zh-CN" sz="1600" kern="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Venus has a beautiful name, but it’s hot</a:t>
            </a:r>
          </a:p>
        </p:txBody>
      </p:sp>
      <p:sp>
        <p:nvSpPr>
          <p:cNvPr id="20" name="TextBox 69"/>
          <p:cNvSpPr txBox="1"/>
          <p:nvPr/>
        </p:nvSpPr>
        <p:spPr>
          <a:xfrm>
            <a:off x="1539877" y="4308934"/>
            <a:ext cx="2359025" cy="70134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lvl="0" algn="r" defTabSz="457200">
              <a:lnSpc>
                <a:spcPct val="130000"/>
              </a:lnSpc>
              <a:defRPr/>
            </a:pPr>
            <a:r>
              <a:rPr lang="en-US" altLang="zh-CN" sz="1600" kern="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Venus has a beautiful name, but it’s hot</a:t>
            </a:r>
          </a:p>
        </p:txBody>
      </p:sp>
      <p:sp>
        <p:nvSpPr>
          <p:cNvPr id="21" name="TextBox 69"/>
          <p:cNvSpPr txBox="1"/>
          <p:nvPr/>
        </p:nvSpPr>
        <p:spPr>
          <a:xfrm>
            <a:off x="1539876" y="2373314"/>
            <a:ext cx="2359025" cy="70134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lvl="0" algn="r" defTabSz="457200">
              <a:lnSpc>
                <a:spcPct val="130000"/>
              </a:lnSpc>
              <a:defRPr/>
            </a:pPr>
            <a:r>
              <a:rPr lang="en-US" altLang="zh-CN" sz="1600" kern="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Venus has a beautiful name, but it’s hot</a:t>
            </a:r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3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4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5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9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0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21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2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40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41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4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4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46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47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48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4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6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6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6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7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3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74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75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7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500"/>
                            </p:stCondLst>
                            <p:childTnLst>
                              <p:par>
                                <p:cTn id="7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7500"/>
                            </p:stCondLst>
                            <p:childTnLst>
                              <p:par>
                                <p:cTn id="8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94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95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9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00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01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0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9500"/>
                            </p:stCondLst>
                            <p:childTnLst>
                              <p:par>
                                <p:cTn id="10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build="allAtOnce" animBg="1"/>
      <p:bldP spid="6" grpId="0" animBg="1"/>
      <p:bldP spid="7" grpId="0" animBg="1"/>
      <p:bldP spid="8" grpId="0" build="allAtOnce" animBg="1"/>
      <p:bldP spid="9" grpId="0" animBg="1"/>
      <p:bldP spid="10" grpId="0" animBg="1"/>
      <p:bldP spid="11" grpId="0" build="allAtOnce" animBg="1"/>
      <p:bldP spid="12" grpId="0" animBg="1"/>
      <p:bldP spid="13" grpId="0" animBg="1"/>
      <p:bldP spid="14" grpId="0" build="allAtOnce" animBg="1"/>
      <p:bldP spid="15" grpId="0" animBg="1"/>
      <p:bldP spid="18" grpId="0"/>
      <p:bldP spid="19" grpId="0"/>
      <p:bldP spid="20" grpId="0"/>
      <p:bldP spid="2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3-4 Study Objectives</a:t>
            </a:r>
            <a:endParaRPr lang="zh-CN" altLang="en-US" dirty="0"/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1246988" y="1411101"/>
            <a:ext cx="9698023" cy="4812794"/>
            <a:chOff x="1775520" y="1398502"/>
            <a:chExt cx="8568952" cy="4812794"/>
          </a:xfrm>
        </p:grpSpPr>
        <p:sp>
          <p:nvSpPr>
            <p:cNvPr id="5" name="圆角矩形 4"/>
            <p:cNvSpPr/>
            <p:nvPr/>
          </p:nvSpPr>
          <p:spPr>
            <a:xfrm>
              <a:off x="7786320" y="5347200"/>
              <a:ext cx="2414136" cy="64807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defTabSz="457200"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1. Objectives</a:t>
              </a:r>
            </a:p>
            <a:p>
              <a:pPr algn="r" defTabSz="457200"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2. Objectives</a:t>
              </a:r>
            </a:p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6" name="圆角矩形 5"/>
            <p:cNvSpPr/>
            <p:nvPr/>
          </p:nvSpPr>
          <p:spPr>
            <a:xfrm>
              <a:off x="1917668" y="5347200"/>
              <a:ext cx="2414136" cy="643226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</p:txBody>
        </p:sp>
        <p:sp>
          <p:nvSpPr>
            <p:cNvPr id="7" name="圆角矩形 6"/>
            <p:cNvSpPr/>
            <p:nvPr/>
          </p:nvSpPr>
          <p:spPr>
            <a:xfrm>
              <a:off x="5375919" y="2062204"/>
              <a:ext cx="1368152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SAY SOMETHING HERE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8" name="圆角矩形 7"/>
            <p:cNvSpPr/>
            <p:nvPr/>
          </p:nvSpPr>
          <p:spPr>
            <a:xfrm>
              <a:off x="7093205" y="1538908"/>
              <a:ext cx="1368152" cy="1504036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</p:txBody>
        </p:sp>
        <p:sp>
          <p:nvSpPr>
            <p:cNvPr id="9" name="圆角矩形 8"/>
            <p:cNvSpPr/>
            <p:nvPr/>
          </p:nvSpPr>
          <p:spPr>
            <a:xfrm>
              <a:off x="3647728" y="1546710"/>
              <a:ext cx="1368152" cy="1504036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</p:txBody>
        </p:sp>
        <p:sp>
          <p:nvSpPr>
            <p:cNvPr id="10" name="圆角矩形 9"/>
            <p:cNvSpPr/>
            <p:nvPr/>
          </p:nvSpPr>
          <p:spPr>
            <a:xfrm>
              <a:off x="3647728" y="3281614"/>
              <a:ext cx="1368152" cy="1504036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</p:txBody>
        </p:sp>
        <p:sp>
          <p:nvSpPr>
            <p:cNvPr id="11" name="圆角矩形 10"/>
            <p:cNvSpPr/>
            <p:nvPr/>
          </p:nvSpPr>
          <p:spPr>
            <a:xfrm>
              <a:off x="7093836" y="3267911"/>
              <a:ext cx="1368152" cy="1504036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</p:txBody>
        </p:sp>
        <p:sp>
          <p:nvSpPr>
            <p:cNvPr id="12" name="圆角矩形 11"/>
            <p:cNvSpPr/>
            <p:nvPr/>
          </p:nvSpPr>
          <p:spPr>
            <a:xfrm>
              <a:off x="8832304" y="2062204"/>
              <a:ext cx="1368152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3" name="圆角矩形 12"/>
            <p:cNvSpPr/>
            <p:nvPr/>
          </p:nvSpPr>
          <p:spPr>
            <a:xfrm>
              <a:off x="1919535" y="2062204"/>
              <a:ext cx="1368152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</a:p>
            <a:p>
              <a:pPr marL="342900" marR="0" lvl="0" indent="-34290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4" name="圆角矩形 13"/>
            <p:cNvSpPr/>
            <p:nvPr/>
          </p:nvSpPr>
          <p:spPr>
            <a:xfrm>
              <a:off x="5375920" y="2042382"/>
              <a:ext cx="136815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5" name="圆角矩形 14"/>
            <p:cNvSpPr/>
            <p:nvPr/>
          </p:nvSpPr>
          <p:spPr>
            <a:xfrm>
              <a:off x="7093479" y="1538908"/>
              <a:ext cx="136815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6" name="圆角矩形 15"/>
            <p:cNvSpPr/>
            <p:nvPr/>
          </p:nvSpPr>
          <p:spPr>
            <a:xfrm>
              <a:off x="7093479" y="3254387"/>
              <a:ext cx="136815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7" name="圆角矩形 16"/>
            <p:cNvSpPr/>
            <p:nvPr/>
          </p:nvSpPr>
          <p:spPr>
            <a:xfrm>
              <a:off x="8832304" y="2017590"/>
              <a:ext cx="136815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8" name="圆角矩形 17"/>
            <p:cNvSpPr/>
            <p:nvPr/>
          </p:nvSpPr>
          <p:spPr>
            <a:xfrm>
              <a:off x="7093479" y="5347200"/>
              <a:ext cx="136815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9" name="圆角矩形 18"/>
            <p:cNvSpPr/>
            <p:nvPr/>
          </p:nvSpPr>
          <p:spPr>
            <a:xfrm>
              <a:off x="3647728" y="1546710"/>
              <a:ext cx="136815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0" name="圆角矩形 19"/>
            <p:cNvSpPr/>
            <p:nvPr/>
          </p:nvSpPr>
          <p:spPr>
            <a:xfrm>
              <a:off x="3647728" y="3254387"/>
              <a:ext cx="136815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1" name="圆角矩形 20"/>
            <p:cNvSpPr/>
            <p:nvPr/>
          </p:nvSpPr>
          <p:spPr>
            <a:xfrm>
              <a:off x="3647728" y="5347200"/>
              <a:ext cx="136815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2" name="圆角矩形 21"/>
            <p:cNvSpPr/>
            <p:nvPr/>
          </p:nvSpPr>
          <p:spPr>
            <a:xfrm>
              <a:off x="1919536" y="2042382"/>
              <a:ext cx="136815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3" name="圆角矩形 22"/>
            <p:cNvSpPr/>
            <p:nvPr/>
          </p:nvSpPr>
          <p:spPr>
            <a:xfrm>
              <a:off x="5195900" y="1402694"/>
              <a:ext cx="1728192" cy="3512458"/>
            </a:xfrm>
            <a:prstGeom prst="roundRect">
              <a:avLst>
                <a:gd name="adj" fmla="val 11628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4" name="TextBox 14"/>
            <p:cNvSpPr txBox="1"/>
            <p:nvPr/>
          </p:nvSpPr>
          <p:spPr>
            <a:xfrm>
              <a:off x="5602890" y="1632618"/>
              <a:ext cx="10490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400" b="1" dirty="0">
                  <a:solidFill>
                    <a:srgbClr val="3D3F4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Production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5" name="圆角矩形 24"/>
            <p:cNvSpPr/>
            <p:nvPr/>
          </p:nvSpPr>
          <p:spPr>
            <a:xfrm>
              <a:off x="6924092" y="1411101"/>
              <a:ext cx="3420380" cy="3504051"/>
            </a:xfrm>
            <a:prstGeom prst="roundRect">
              <a:avLst>
                <a:gd name="adj" fmla="val 5397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6" name="TextBox 17"/>
            <p:cNvSpPr txBox="1"/>
            <p:nvPr/>
          </p:nvSpPr>
          <p:spPr>
            <a:xfrm>
              <a:off x="9093677" y="1620719"/>
              <a:ext cx="70139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Clients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8" name="圆角矩形 27"/>
            <p:cNvSpPr/>
            <p:nvPr/>
          </p:nvSpPr>
          <p:spPr>
            <a:xfrm>
              <a:off x="1775520" y="5063360"/>
              <a:ext cx="8568952" cy="1147936"/>
            </a:xfrm>
            <a:prstGeom prst="roundRect">
              <a:avLst/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9" name="圆角矩形 28"/>
            <p:cNvSpPr/>
            <p:nvPr/>
          </p:nvSpPr>
          <p:spPr>
            <a:xfrm>
              <a:off x="1775520" y="1398502"/>
              <a:ext cx="3420380" cy="3516650"/>
            </a:xfrm>
            <a:prstGeom prst="roundRect">
              <a:avLst>
                <a:gd name="adj" fmla="val 5210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0" name="TextBox 21"/>
            <p:cNvSpPr txBox="1"/>
            <p:nvPr/>
          </p:nvSpPr>
          <p:spPr>
            <a:xfrm>
              <a:off x="2318070" y="1614162"/>
              <a:ext cx="5710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Basic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1" name="右大括号 30"/>
            <p:cNvSpPr/>
            <p:nvPr/>
          </p:nvSpPr>
          <p:spPr>
            <a:xfrm>
              <a:off x="5015880" y="1862945"/>
              <a:ext cx="360040" cy="945225"/>
            </a:xfrm>
            <a:prstGeom prst="rightBrace">
              <a:avLst>
                <a:gd name="adj1" fmla="val 48646"/>
                <a:gd name="adj2" fmla="val 50000"/>
              </a:avLst>
            </a:prstGeom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2" name="左大括号 31"/>
            <p:cNvSpPr/>
            <p:nvPr/>
          </p:nvSpPr>
          <p:spPr>
            <a:xfrm>
              <a:off x="6744072" y="1870747"/>
              <a:ext cx="360040" cy="937423"/>
            </a:xfrm>
            <a:prstGeom prst="leftBrace">
              <a:avLst>
                <a:gd name="adj1" fmla="val 40904"/>
                <a:gd name="adj2" fmla="val 50000"/>
              </a:avLst>
            </a:prstGeom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3" name="左大括号 32"/>
            <p:cNvSpPr/>
            <p:nvPr/>
          </p:nvSpPr>
          <p:spPr>
            <a:xfrm>
              <a:off x="3287688" y="1861044"/>
              <a:ext cx="360040" cy="937423"/>
            </a:xfrm>
            <a:prstGeom prst="leftBrace">
              <a:avLst>
                <a:gd name="adj1" fmla="val 40904"/>
                <a:gd name="adj2" fmla="val 50000"/>
              </a:avLst>
            </a:prstGeom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4" name="右大括号 33"/>
            <p:cNvSpPr/>
            <p:nvPr/>
          </p:nvSpPr>
          <p:spPr>
            <a:xfrm>
              <a:off x="8472264" y="1902443"/>
              <a:ext cx="360040" cy="945225"/>
            </a:xfrm>
            <a:prstGeom prst="rightBrace">
              <a:avLst>
                <a:gd name="adj1" fmla="val 48646"/>
                <a:gd name="adj2" fmla="val 50000"/>
              </a:avLst>
            </a:prstGeom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cxnSp>
          <p:nvCxnSpPr>
            <p:cNvPr id="35" name="直接连接符 27"/>
            <p:cNvCxnSpPr>
              <a:stCxn id="9" idx="2"/>
              <a:endCxn id="20" idx="0"/>
            </p:cNvCxnSpPr>
            <p:nvPr/>
          </p:nvCxnSpPr>
          <p:spPr>
            <a:xfrm>
              <a:off x="4331804" y="3050747"/>
              <a:ext cx="0" cy="203641"/>
            </a:xfrm>
            <a:prstGeom prst="line">
              <a:avLst/>
            </a:prstGeom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接连接符 29"/>
            <p:cNvCxnSpPr>
              <a:stCxn id="10" idx="2"/>
              <a:endCxn id="21" idx="0"/>
            </p:cNvCxnSpPr>
            <p:nvPr/>
          </p:nvCxnSpPr>
          <p:spPr>
            <a:xfrm>
              <a:off x="4331804" y="4785650"/>
              <a:ext cx="0" cy="561550"/>
            </a:xfrm>
            <a:prstGeom prst="line">
              <a:avLst/>
            </a:prstGeom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2"/>
            <p:cNvCxnSpPr>
              <a:stCxn id="8" idx="2"/>
              <a:endCxn id="16" idx="0"/>
            </p:cNvCxnSpPr>
            <p:nvPr/>
          </p:nvCxnSpPr>
          <p:spPr>
            <a:xfrm>
              <a:off x="7777281" y="3042944"/>
              <a:ext cx="274" cy="211443"/>
            </a:xfrm>
            <a:prstGeom prst="line">
              <a:avLst/>
            </a:prstGeom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5"/>
            <p:cNvCxnSpPr>
              <a:stCxn id="11" idx="2"/>
              <a:endCxn id="18" idx="0"/>
            </p:cNvCxnSpPr>
            <p:nvPr/>
          </p:nvCxnSpPr>
          <p:spPr>
            <a:xfrm flipH="1">
              <a:off x="7777555" y="4771947"/>
              <a:ext cx="357" cy="575253"/>
            </a:xfrm>
            <a:prstGeom prst="line">
              <a:avLst/>
            </a:prstGeom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3-4-1 Study Objectives</a:t>
            </a:r>
            <a:endParaRPr lang="zh-CN" altLang="en-US" dirty="0"/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902656" y="1541968"/>
            <a:ext cx="2400015" cy="3512458"/>
            <a:chOff x="1902656" y="1541968"/>
            <a:chExt cx="2400015" cy="3512458"/>
          </a:xfrm>
        </p:grpSpPr>
        <p:sp>
          <p:nvSpPr>
            <p:cNvPr id="8" name="圆角矩形 7"/>
            <p:cNvSpPr/>
            <p:nvPr/>
          </p:nvSpPr>
          <p:spPr>
            <a:xfrm>
              <a:off x="2152656" y="2201478"/>
              <a:ext cx="1900012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0" name="圆角矩形 9"/>
            <p:cNvSpPr/>
            <p:nvPr/>
          </p:nvSpPr>
          <p:spPr>
            <a:xfrm>
              <a:off x="2152658" y="2181656"/>
              <a:ext cx="190001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2" name="圆角矩形 11"/>
            <p:cNvSpPr/>
            <p:nvPr/>
          </p:nvSpPr>
          <p:spPr>
            <a:xfrm>
              <a:off x="1902656" y="1541968"/>
              <a:ext cx="2400015" cy="3512458"/>
            </a:xfrm>
            <a:prstGeom prst="roundRect">
              <a:avLst>
                <a:gd name="adj" fmla="val 11628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3" name="TextBox 9"/>
            <p:cNvSpPr txBox="1"/>
            <p:nvPr/>
          </p:nvSpPr>
          <p:spPr>
            <a:xfrm>
              <a:off x="2589193" y="1759992"/>
              <a:ext cx="118724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Production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2352659" y="3039312"/>
              <a:ext cx="1500009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2352659" y="3670697"/>
              <a:ext cx="1500009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2352657" y="4302081"/>
              <a:ext cx="1500009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4822830" y="1550375"/>
            <a:ext cx="2500015" cy="3504051"/>
            <a:chOff x="4822830" y="1550375"/>
            <a:chExt cx="2500015" cy="3504051"/>
          </a:xfrm>
        </p:grpSpPr>
        <p:sp>
          <p:nvSpPr>
            <p:cNvPr id="9" name="圆角矩形 8"/>
            <p:cNvSpPr/>
            <p:nvPr/>
          </p:nvSpPr>
          <p:spPr>
            <a:xfrm>
              <a:off x="5127676" y="2201478"/>
              <a:ext cx="1900012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1" name="圆角矩形 10"/>
            <p:cNvSpPr/>
            <p:nvPr/>
          </p:nvSpPr>
          <p:spPr>
            <a:xfrm>
              <a:off x="5127676" y="2156864"/>
              <a:ext cx="190001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4" name="圆角矩形 13"/>
            <p:cNvSpPr/>
            <p:nvPr/>
          </p:nvSpPr>
          <p:spPr>
            <a:xfrm>
              <a:off x="4822830" y="1550375"/>
              <a:ext cx="2500015" cy="3504051"/>
            </a:xfrm>
            <a:prstGeom prst="roundRect">
              <a:avLst>
                <a:gd name="adj" fmla="val 7816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5" name="TextBox 11"/>
            <p:cNvSpPr txBox="1"/>
            <p:nvPr/>
          </p:nvSpPr>
          <p:spPr>
            <a:xfrm>
              <a:off x="5648380" y="1759993"/>
              <a:ext cx="7938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Clients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5327677" y="3026331"/>
              <a:ext cx="1500009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5327677" y="3652882"/>
              <a:ext cx="1500009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5327677" y="4279433"/>
              <a:ext cx="1500009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sp>
        <p:nvSpPr>
          <p:cNvPr id="23" name="右箭头 22"/>
          <p:cNvSpPr/>
          <p:nvPr/>
        </p:nvSpPr>
        <p:spPr>
          <a:xfrm>
            <a:off x="4372437" y="3171817"/>
            <a:ext cx="400002" cy="239047"/>
          </a:xfrm>
          <a:prstGeom prst="rightArrow">
            <a:avLst/>
          </a:prstGeom>
          <a:solidFill>
            <a:srgbClr val="071F65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24" name="右箭头 23"/>
          <p:cNvSpPr/>
          <p:nvPr/>
        </p:nvSpPr>
        <p:spPr>
          <a:xfrm>
            <a:off x="4372437" y="3808268"/>
            <a:ext cx="400002" cy="239047"/>
          </a:xfrm>
          <a:prstGeom prst="rightArrow">
            <a:avLst/>
          </a:prstGeom>
          <a:solidFill>
            <a:srgbClr val="071F65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25" name="右箭头 24"/>
          <p:cNvSpPr/>
          <p:nvPr/>
        </p:nvSpPr>
        <p:spPr>
          <a:xfrm>
            <a:off x="4372437" y="4444719"/>
            <a:ext cx="400002" cy="239047"/>
          </a:xfrm>
          <a:prstGeom prst="rightArrow">
            <a:avLst/>
          </a:prstGeom>
          <a:solidFill>
            <a:srgbClr val="071F65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26" name="右箭头 25"/>
          <p:cNvSpPr/>
          <p:nvPr/>
        </p:nvSpPr>
        <p:spPr>
          <a:xfrm>
            <a:off x="7383314" y="3177041"/>
            <a:ext cx="400002" cy="239047"/>
          </a:xfrm>
          <a:prstGeom prst="rightArrow">
            <a:avLst/>
          </a:prstGeom>
          <a:solidFill>
            <a:srgbClr val="071F65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27" name="右箭头 26"/>
          <p:cNvSpPr/>
          <p:nvPr/>
        </p:nvSpPr>
        <p:spPr>
          <a:xfrm>
            <a:off x="7383314" y="3813883"/>
            <a:ext cx="400002" cy="239047"/>
          </a:xfrm>
          <a:prstGeom prst="rightArrow">
            <a:avLst/>
          </a:prstGeom>
          <a:solidFill>
            <a:srgbClr val="071F65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28" name="右箭头 27"/>
          <p:cNvSpPr/>
          <p:nvPr/>
        </p:nvSpPr>
        <p:spPr>
          <a:xfrm>
            <a:off x="7383314" y="4450724"/>
            <a:ext cx="400002" cy="239047"/>
          </a:xfrm>
          <a:prstGeom prst="rightArrow">
            <a:avLst/>
          </a:prstGeom>
          <a:solidFill>
            <a:srgbClr val="071F65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7802692" y="1541969"/>
            <a:ext cx="2500015" cy="3504051"/>
            <a:chOff x="7802692" y="1541969"/>
            <a:chExt cx="2500015" cy="3504051"/>
          </a:xfrm>
        </p:grpSpPr>
        <p:sp>
          <p:nvSpPr>
            <p:cNvPr id="22" name="圆角矩形 21"/>
            <p:cNvSpPr/>
            <p:nvPr/>
          </p:nvSpPr>
          <p:spPr>
            <a:xfrm>
              <a:off x="7802692" y="1541969"/>
              <a:ext cx="2500015" cy="3504051"/>
            </a:xfrm>
            <a:prstGeom prst="roundRect">
              <a:avLst>
                <a:gd name="adj" fmla="val 7816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9" name="圆角矩形 28"/>
            <p:cNvSpPr/>
            <p:nvPr/>
          </p:nvSpPr>
          <p:spPr>
            <a:xfrm>
              <a:off x="8102694" y="2180828"/>
              <a:ext cx="1900012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0" name="圆角矩形 29"/>
            <p:cNvSpPr/>
            <p:nvPr/>
          </p:nvSpPr>
          <p:spPr>
            <a:xfrm>
              <a:off x="8102694" y="2136214"/>
              <a:ext cx="1900012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8302695" y="3005681"/>
              <a:ext cx="1500009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8302695" y="3632232"/>
              <a:ext cx="1500009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8302695" y="4258783"/>
              <a:ext cx="1500009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sp>
        <p:nvSpPr>
          <p:cNvPr id="34" name="矩形 33"/>
          <p:cNvSpPr/>
          <p:nvPr/>
        </p:nvSpPr>
        <p:spPr>
          <a:xfrm>
            <a:off x="2369770" y="5419322"/>
            <a:ext cx="785680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14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Mercury is the closest planet to the Sun and the smallest one in the System—it’s only a bit larger than the Moon. Its name is not related to the liquid metal </a:t>
            </a:r>
          </a:p>
        </p:txBody>
      </p:sp>
      <p:sp>
        <p:nvSpPr>
          <p:cNvPr id="35" name="Line 3"/>
          <p:cNvSpPr>
            <a:spLocks noChangeShapeType="1"/>
          </p:cNvSpPr>
          <p:nvPr/>
        </p:nvSpPr>
        <p:spPr bwMode="black">
          <a:xfrm>
            <a:off x="2236191" y="5302571"/>
            <a:ext cx="0" cy="711777"/>
          </a:xfrm>
          <a:prstGeom prst="line">
            <a:avLst/>
          </a:prstGeom>
          <a:noFill/>
          <a:ln w="28575">
            <a:solidFill>
              <a:schemeClr val="accent5">
                <a:alpha val="50000"/>
              </a:schemeClr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36" name="Group 4"/>
          <p:cNvGrpSpPr/>
          <p:nvPr/>
        </p:nvGrpSpPr>
        <p:grpSpPr bwMode="auto">
          <a:xfrm>
            <a:off x="2142530" y="5453114"/>
            <a:ext cx="168275" cy="168275"/>
            <a:chOff x="2928" y="2208"/>
            <a:chExt cx="262" cy="262"/>
          </a:xfrm>
        </p:grpSpPr>
        <p:sp>
          <p:nvSpPr>
            <p:cNvPr id="37" name="Oval 5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28627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8" name="Oval 6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4" grpId="0"/>
      <p:bldP spid="3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3-4-2 Study Objectives</a:t>
            </a:r>
            <a:endParaRPr lang="zh-CN" altLang="en-US" dirty="0"/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3799940" y="1567220"/>
            <a:ext cx="2010553" cy="3512458"/>
            <a:chOff x="3799940" y="1567220"/>
            <a:chExt cx="2010553" cy="3512458"/>
          </a:xfrm>
        </p:grpSpPr>
        <p:sp>
          <p:nvSpPr>
            <p:cNvPr id="6" name="圆角矩形 5"/>
            <p:cNvSpPr/>
            <p:nvPr/>
          </p:nvSpPr>
          <p:spPr>
            <a:xfrm>
              <a:off x="4009372" y="2226730"/>
              <a:ext cx="1591688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8" name="圆角矩形 7"/>
            <p:cNvSpPr/>
            <p:nvPr/>
          </p:nvSpPr>
          <p:spPr>
            <a:xfrm>
              <a:off x="4009373" y="2206908"/>
              <a:ext cx="1591688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0" name="圆角矩形 9"/>
            <p:cNvSpPr/>
            <p:nvPr/>
          </p:nvSpPr>
          <p:spPr>
            <a:xfrm>
              <a:off x="3799940" y="1567220"/>
              <a:ext cx="2010553" cy="3512458"/>
            </a:xfrm>
            <a:prstGeom prst="roundRect">
              <a:avLst>
                <a:gd name="adj" fmla="val 11628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1" name="TextBox 12"/>
            <p:cNvSpPr txBox="1"/>
            <p:nvPr/>
          </p:nvSpPr>
          <p:spPr>
            <a:xfrm>
              <a:off x="4290010" y="1797143"/>
              <a:ext cx="118724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Production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4176919" y="3064564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4176919" y="3695949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4176918" y="4327333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6246244" y="1575626"/>
            <a:ext cx="2094326" cy="3504051"/>
            <a:chOff x="6246244" y="1575626"/>
            <a:chExt cx="2094326" cy="3504051"/>
          </a:xfrm>
        </p:grpSpPr>
        <p:sp>
          <p:nvSpPr>
            <p:cNvPr id="7" name="圆角矩形 6"/>
            <p:cNvSpPr/>
            <p:nvPr/>
          </p:nvSpPr>
          <p:spPr>
            <a:xfrm>
              <a:off x="6501621" y="2226730"/>
              <a:ext cx="1591688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9" name="圆角矩形 8"/>
            <p:cNvSpPr/>
            <p:nvPr/>
          </p:nvSpPr>
          <p:spPr>
            <a:xfrm>
              <a:off x="6501621" y="2182116"/>
              <a:ext cx="1591688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2" name="圆角矩形 11"/>
            <p:cNvSpPr/>
            <p:nvPr/>
          </p:nvSpPr>
          <p:spPr>
            <a:xfrm>
              <a:off x="6246244" y="1575626"/>
              <a:ext cx="2094326" cy="3504051"/>
            </a:xfrm>
            <a:prstGeom prst="roundRect">
              <a:avLst>
                <a:gd name="adj" fmla="val 7816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3" name="TextBox 14"/>
            <p:cNvSpPr txBox="1"/>
            <p:nvPr/>
          </p:nvSpPr>
          <p:spPr>
            <a:xfrm>
              <a:off x="6917502" y="1785244"/>
              <a:ext cx="70564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Client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6669167" y="3051583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6669167" y="3678134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6669167" y="4304685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5860496" y="3197068"/>
            <a:ext cx="351977" cy="1511949"/>
            <a:chOff x="5860496" y="3197068"/>
            <a:chExt cx="351977" cy="1511949"/>
          </a:xfrm>
          <a:solidFill>
            <a:srgbClr val="071F65"/>
          </a:solidFill>
        </p:grpSpPr>
        <p:sp>
          <p:nvSpPr>
            <p:cNvPr id="21" name="右箭头 20"/>
            <p:cNvSpPr/>
            <p:nvPr/>
          </p:nvSpPr>
          <p:spPr>
            <a:xfrm>
              <a:off x="5877381" y="3197068"/>
              <a:ext cx="335092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2" name="右箭头 21"/>
            <p:cNvSpPr/>
            <p:nvPr/>
          </p:nvSpPr>
          <p:spPr>
            <a:xfrm>
              <a:off x="5860496" y="3833519"/>
              <a:ext cx="335092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3" name="右箭头 22"/>
            <p:cNvSpPr/>
            <p:nvPr/>
          </p:nvSpPr>
          <p:spPr>
            <a:xfrm>
              <a:off x="5861150" y="4469970"/>
              <a:ext cx="335092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8391226" y="3202292"/>
            <a:ext cx="335092" cy="1512730"/>
            <a:chOff x="8391226" y="3202292"/>
            <a:chExt cx="335092" cy="1512730"/>
          </a:xfrm>
          <a:solidFill>
            <a:srgbClr val="071F65"/>
          </a:solidFill>
        </p:grpSpPr>
        <p:sp>
          <p:nvSpPr>
            <p:cNvPr id="24" name="右箭头 23"/>
            <p:cNvSpPr/>
            <p:nvPr/>
          </p:nvSpPr>
          <p:spPr>
            <a:xfrm>
              <a:off x="8391226" y="3202292"/>
              <a:ext cx="335092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5" name="右箭头 24"/>
            <p:cNvSpPr/>
            <p:nvPr/>
          </p:nvSpPr>
          <p:spPr>
            <a:xfrm>
              <a:off x="8391226" y="3839134"/>
              <a:ext cx="335092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6" name="右箭头 25"/>
            <p:cNvSpPr/>
            <p:nvPr/>
          </p:nvSpPr>
          <p:spPr>
            <a:xfrm>
              <a:off x="8391226" y="4475975"/>
              <a:ext cx="335092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8742550" y="1567220"/>
            <a:ext cx="2094326" cy="3504051"/>
            <a:chOff x="8742550" y="1567220"/>
            <a:chExt cx="2094326" cy="3504051"/>
          </a:xfrm>
        </p:grpSpPr>
        <p:sp>
          <p:nvSpPr>
            <p:cNvPr id="20" name="圆角矩形 19"/>
            <p:cNvSpPr/>
            <p:nvPr/>
          </p:nvSpPr>
          <p:spPr>
            <a:xfrm>
              <a:off x="8742550" y="1567220"/>
              <a:ext cx="2094326" cy="3504051"/>
            </a:xfrm>
            <a:prstGeom prst="roundRect">
              <a:avLst>
                <a:gd name="adj" fmla="val 7816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7" name="圆角矩形 26"/>
            <p:cNvSpPr/>
            <p:nvPr/>
          </p:nvSpPr>
          <p:spPr>
            <a:xfrm>
              <a:off x="8993869" y="2182116"/>
              <a:ext cx="1591688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8" name="圆角矩形 27"/>
            <p:cNvSpPr/>
            <p:nvPr/>
          </p:nvSpPr>
          <p:spPr>
            <a:xfrm>
              <a:off x="8993869" y="2137502"/>
              <a:ext cx="1591688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9161415" y="3006969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9161415" y="3633520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9161415" y="4260071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294538" y="1602666"/>
            <a:ext cx="2094326" cy="3504051"/>
            <a:chOff x="1294538" y="1602666"/>
            <a:chExt cx="2094326" cy="3504051"/>
          </a:xfrm>
        </p:grpSpPr>
        <p:sp>
          <p:nvSpPr>
            <p:cNvPr id="33" name="圆角矩形 32"/>
            <p:cNvSpPr/>
            <p:nvPr/>
          </p:nvSpPr>
          <p:spPr>
            <a:xfrm>
              <a:off x="1549915" y="2253770"/>
              <a:ext cx="1591688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4" name="圆角矩形 33"/>
            <p:cNvSpPr/>
            <p:nvPr/>
          </p:nvSpPr>
          <p:spPr>
            <a:xfrm>
              <a:off x="1549915" y="2209156"/>
              <a:ext cx="1591688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5" name="圆角矩形 34"/>
            <p:cNvSpPr/>
            <p:nvPr/>
          </p:nvSpPr>
          <p:spPr>
            <a:xfrm>
              <a:off x="1294538" y="1602666"/>
              <a:ext cx="2094326" cy="3504051"/>
            </a:xfrm>
            <a:prstGeom prst="roundRect">
              <a:avLst>
                <a:gd name="adj" fmla="val 7816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6" name="TextBox 36"/>
            <p:cNvSpPr txBox="1"/>
            <p:nvPr/>
          </p:nvSpPr>
          <p:spPr>
            <a:xfrm>
              <a:off x="2063956" y="1812284"/>
              <a:ext cx="64633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Basic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1717461" y="3078623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1717461" y="3705174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1717461" y="4331725"/>
              <a:ext cx="1256596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3439520" y="3229332"/>
            <a:ext cx="335092" cy="1512730"/>
            <a:chOff x="3439520" y="3229332"/>
            <a:chExt cx="335092" cy="1512730"/>
          </a:xfrm>
          <a:solidFill>
            <a:srgbClr val="071F65"/>
          </a:solidFill>
        </p:grpSpPr>
        <p:sp>
          <p:nvSpPr>
            <p:cNvPr id="40" name="右箭头 39"/>
            <p:cNvSpPr/>
            <p:nvPr/>
          </p:nvSpPr>
          <p:spPr>
            <a:xfrm>
              <a:off x="3439520" y="3229332"/>
              <a:ext cx="335092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41" name="右箭头 40"/>
            <p:cNvSpPr/>
            <p:nvPr/>
          </p:nvSpPr>
          <p:spPr>
            <a:xfrm>
              <a:off x="3439520" y="3866174"/>
              <a:ext cx="335092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42" name="右箭头 41"/>
            <p:cNvSpPr/>
            <p:nvPr/>
          </p:nvSpPr>
          <p:spPr>
            <a:xfrm>
              <a:off x="3439520" y="4503015"/>
              <a:ext cx="335092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sp>
        <p:nvSpPr>
          <p:cNvPr id="43" name="矩形 42"/>
          <p:cNvSpPr/>
          <p:nvPr/>
        </p:nvSpPr>
        <p:spPr>
          <a:xfrm>
            <a:off x="2402127" y="5394957"/>
            <a:ext cx="768823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14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Mercury is the closest planet to the Sun and the smallest one in the System—it’s only a bit larger than the Moon. Its name is not related to the liquid metal </a:t>
            </a:r>
          </a:p>
        </p:txBody>
      </p:sp>
      <p:sp>
        <p:nvSpPr>
          <p:cNvPr id="44" name="Line 3"/>
          <p:cNvSpPr>
            <a:spLocks noChangeShapeType="1"/>
          </p:cNvSpPr>
          <p:nvPr/>
        </p:nvSpPr>
        <p:spPr bwMode="black">
          <a:xfrm>
            <a:off x="2282471" y="5216467"/>
            <a:ext cx="0" cy="867263"/>
          </a:xfrm>
          <a:prstGeom prst="line">
            <a:avLst/>
          </a:prstGeom>
          <a:noFill/>
          <a:ln w="28575">
            <a:solidFill>
              <a:schemeClr val="accent5">
                <a:alpha val="50000"/>
              </a:schemeClr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45" name="Group 4"/>
          <p:cNvGrpSpPr/>
          <p:nvPr/>
        </p:nvGrpSpPr>
        <p:grpSpPr bwMode="auto">
          <a:xfrm>
            <a:off x="2188810" y="5438816"/>
            <a:ext cx="168275" cy="168275"/>
            <a:chOff x="2928" y="2208"/>
            <a:chExt cx="262" cy="262"/>
          </a:xfrm>
        </p:grpSpPr>
        <p:sp>
          <p:nvSpPr>
            <p:cNvPr id="46" name="Oval 5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28627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7" name="Oval 6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3-4-3 Study Objectives</a:t>
            </a:r>
            <a:endParaRPr lang="zh-CN" altLang="en-US" dirty="0"/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4816856" y="1522527"/>
            <a:ext cx="2498633" cy="3504051"/>
            <a:chOff x="4816856" y="1522527"/>
            <a:chExt cx="2498633" cy="3504051"/>
          </a:xfrm>
        </p:grpSpPr>
        <p:sp>
          <p:nvSpPr>
            <p:cNvPr id="6" name="圆角矩形 5"/>
            <p:cNvSpPr/>
            <p:nvPr/>
          </p:nvSpPr>
          <p:spPr>
            <a:xfrm>
              <a:off x="5116692" y="2148074"/>
              <a:ext cx="1898961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8" name="圆角矩形 7"/>
            <p:cNvSpPr/>
            <p:nvPr/>
          </p:nvSpPr>
          <p:spPr>
            <a:xfrm>
              <a:off x="5116693" y="2128252"/>
              <a:ext cx="1898961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1" name="TextBox 12"/>
            <p:cNvSpPr txBox="1"/>
            <p:nvPr/>
          </p:nvSpPr>
          <p:spPr>
            <a:xfrm>
              <a:off x="5526078" y="1730978"/>
              <a:ext cx="118724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Production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2" name="圆角矩形 11"/>
            <p:cNvSpPr/>
            <p:nvPr/>
          </p:nvSpPr>
          <p:spPr>
            <a:xfrm>
              <a:off x="4816856" y="1522527"/>
              <a:ext cx="2498633" cy="3504051"/>
            </a:xfrm>
            <a:prstGeom prst="roundRect">
              <a:avLst>
                <a:gd name="adj" fmla="val 7816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5316584" y="3105775"/>
              <a:ext cx="1499180" cy="660648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5316583" y="4024152"/>
              <a:ext cx="1499180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1898297" y="1514121"/>
            <a:ext cx="2398687" cy="3512458"/>
            <a:chOff x="1898297" y="1514121"/>
            <a:chExt cx="2398687" cy="3512458"/>
          </a:xfrm>
        </p:grpSpPr>
        <p:sp>
          <p:nvSpPr>
            <p:cNvPr id="7" name="圆角矩形 6"/>
            <p:cNvSpPr/>
            <p:nvPr/>
          </p:nvSpPr>
          <p:spPr>
            <a:xfrm>
              <a:off x="2174313" y="2173631"/>
              <a:ext cx="1898961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9" name="圆角矩形 8"/>
            <p:cNvSpPr/>
            <p:nvPr/>
          </p:nvSpPr>
          <p:spPr>
            <a:xfrm>
              <a:off x="2174313" y="2129017"/>
              <a:ext cx="1898961" cy="648072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0" name="圆角矩形 9"/>
            <p:cNvSpPr/>
            <p:nvPr/>
          </p:nvSpPr>
          <p:spPr>
            <a:xfrm>
              <a:off x="1898297" y="1514121"/>
              <a:ext cx="2398687" cy="3512458"/>
            </a:xfrm>
            <a:prstGeom prst="roundRect">
              <a:avLst>
                <a:gd name="adj" fmla="val 11628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3" name="TextBox 14"/>
            <p:cNvSpPr txBox="1"/>
            <p:nvPr/>
          </p:nvSpPr>
          <p:spPr>
            <a:xfrm>
              <a:off x="2817812" y="1732145"/>
              <a:ext cx="64633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Basic</a:t>
              </a: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2374203" y="3118351"/>
              <a:ext cx="1499180" cy="660648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2374203" y="4027061"/>
              <a:ext cx="1499180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4357420" y="3263836"/>
            <a:ext cx="419146" cy="1167557"/>
            <a:chOff x="4357420" y="3263836"/>
            <a:chExt cx="419146" cy="1167557"/>
          </a:xfrm>
          <a:solidFill>
            <a:srgbClr val="071F65"/>
          </a:solidFill>
        </p:grpSpPr>
        <p:sp>
          <p:nvSpPr>
            <p:cNvPr id="19" name="右箭头 18"/>
            <p:cNvSpPr/>
            <p:nvPr/>
          </p:nvSpPr>
          <p:spPr>
            <a:xfrm>
              <a:off x="4376785" y="3263836"/>
              <a:ext cx="399781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0" name="右箭头 19"/>
            <p:cNvSpPr/>
            <p:nvPr/>
          </p:nvSpPr>
          <p:spPr>
            <a:xfrm>
              <a:off x="4357420" y="4192346"/>
              <a:ext cx="399781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7375924" y="3269060"/>
            <a:ext cx="399781" cy="1168338"/>
            <a:chOff x="7375924" y="3269060"/>
            <a:chExt cx="399781" cy="1168338"/>
          </a:xfrm>
          <a:solidFill>
            <a:srgbClr val="071F65"/>
          </a:solidFill>
        </p:grpSpPr>
        <p:sp>
          <p:nvSpPr>
            <p:cNvPr id="21" name="右箭头 20"/>
            <p:cNvSpPr/>
            <p:nvPr/>
          </p:nvSpPr>
          <p:spPr>
            <a:xfrm>
              <a:off x="7375924" y="3269060"/>
              <a:ext cx="399781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2" name="右箭头 21"/>
            <p:cNvSpPr/>
            <p:nvPr/>
          </p:nvSpPr>
          <p:spPr>
            <a:xfrm>
              <a:off x="7375924" y="4198351"/>
              <a:ext cx="399781" cy="239047"/>
            </a:xfrm>
            <a:prstGeom prst="rightArrow">
              <a:avLst/>
            </a:prstGeom>
            <a:grpFill/>
            <a:ln>
              <a:solidFill>
                <a:srgbClr val="071F65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7795070" y="1514121"/>
            <a:ext cx="2498633" cy="3504051"/>
            <a:chOff x="7795070" y="1514121"/>
            <a:chExt cx="2498633" cy="3504051"/>
          </a:xfrm>
        </p:grpSpPr>
        <p:sp>
          <p:nvSpPr>
            <p:cNvPr id="18" name="圆角矩形 17"/>
            <p:cNvSpPr/>
            <p:nvPr/>
          </p:nvSpPr>
          <p:spPr>
            <a:xfrm>
              <a:off x="7795070" y="1514121"/>
              <a:ext cx="2498633" cy="3504051"/>
            </a:xfrm>
            <a:prstGeom prst="roundRect">
              <a:avLst>
                <a:gd name="adj" fmla="val 7816"/>
              </a:avLst>
            </a:prstGeom>
            <a:noFill/>
            <a:ln w="12700">
              <a:solidFill>
                <a:srgbClr val="071F65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3" name="圆角矩形 22"/>
            <p:cNvSpPr/>
            <p:nvPr/>
          </p:nvSpPr>
          <p:spPr>
            <a:xfrm>
              <a:off x="8094906" y="2148407"/>
              <a:ext cx="1898961" cy="2708932"/>
            </a:xfrm>
            <a:prstGeom prst="roundRect">
              <a:avLst>
                <a:gd name="adj" fmla="val 12424"/>
              </a:avLst>
            </a:prstGeom>
            <a:noFill/>
            <a:ln>
              <a:solidFill>
                <a:srgbClr val="071F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4" name="圆角矩形 23"/>
            <p:cNvSpPr/>
            <p:nvPr/>
          </p:nvSpPr>
          <p:spPr>
            <a:xfrm>
              <a:off x="8094906" y="2128251"/>
              <a:ext cx="1898961" cy="648837"/>
            </a:xfrm>
            <a:prstGeom prst="roundRect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8294797" y="3073737"/>
              <a:ext cx="1499180" cy="660648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Objectives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26" name="矩形 25"/>
            <p:cNvSpPr/>
            <p:nvPr/>
          </p:nvSpPr>
          <p:spPr>
            <a:xfrm>
              <a:off x="8294797" y="3982447"/>
              <a:ext cx="1499180" cy="50405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sp>
        <p:nvSpPr>
          <p:cNvPr id="30" name="矩形 29"/>
          <p:cNvSpPr/>
          <p:nvPr/>
        </p:nvSpPr>
        <p:spPr>
          <a:xfrm>
            <a:off x="2636139" y="5335005"/>
            <a:ext cx="725195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14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Venus has a beautiful name and is the second planet from the Sun. It’s terribly hot—even hotter than Mercury—and its atmosphere is extremely poisonous</a:t>
            </a:r>
          </a:p>
        </p:txBody>
      </p:sp>
      <p:sp>
        <p:nvSpPr>
          <p:cNvPr id="31" name="Line 3"/>
          <p:cNvSpPr>
            <a:spLocks noChangeShapeType="1"/>
          </p:cNvSpPr>
          <p:nvPr/>
        </p:nvSpPr>
        <p:spPr bwMode="black">
          <a:xfrm>
            <a:off x="2467864" y="5199261"/>
            <a:ext cx="0" cy="658964"/>
          </a:xfrm>
          <a:prstGeom prst="line">
            <a:avLst/>
          </a:prstGeom>
          <a:noFill/>
          <a:ln w="28575">
            <a:solidFill>
              <a:schemeClr val="accent5">
                <a:alpha val="50000"/>
              </a:schemeClr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32" name="Group 4"/>
          <p:cNvGrpSpPr/>
          <p:nvPr/>
        </p:nvGrpSpPr>
        <p:grpSpPr bwMode="auto">
          <a:xfrm>
            <a:off x="2374203" y="5360349"/>
            <a:ext cx="168275" cy="168275"/>
            <a:chOff x="2928" y="2208"/>
            <a:chExt cx="262" cy="262"/>
          </a:xfrm>
        </p:grpSpPr>
        <p:sp>
          <p:nvSpPr>
            <p:cNvPr id="33" name="Oval 5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28627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4" name="Oval 6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>
                <a:solidFill>
                  <a:srgbClr val="071F65"/>
                </a:solidFill>
              </a:rPr>
              <a:t>Table of Contents</a:t>
            </a:r>
            <a:endParaRPr lang="zh-CN" altLang="en-US" dirty="0">
              <a:solidFill>
                <a:srgbClr val="071F65"/>
              </a:solidFill>
            </a:endParaRPr>
          </a:p>
        </p:txBody>
      </p:sp>
      <p:grpSp>
        <p:nvGrpSpPr>
          <p:cNvPr id="39" name="Group 4"/>
          <p:cNvGrpSpPr/>
          <p:nvPr/>
        </p:nvGrpSpPr>
        <p:grpSpPr bwMode="auto">
          <a:xfrm>
            <a:off x="2737580" y="1172118"/>
            <a:ext cx="6911975" cy="1092200"/>
            <a:chOff x="0" y="0"/>
            <a:chExt cx="4354" cy="688"/>
          </a:xfrm>
        </p:grpSpPr>
        <p:sp>
          <p:nvSpPr>
            <p:cNvPr id="40" name="Rectangle 5"/>
            <p:cNvSpPr>
              <a:spLocks noChangeArrowheads="1"/>
            </p:cNvSpPr>
            <p:nvPr/>
          </p:nvSpPr>
          <p:spPr bwMode="auto">
            <a:xfrm>
              <a:off x="0" y="54"/>
              <a:ext cx="4354" cy="45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华文细黑" pitchFamily="2" charset="-122"/>
                <a:cs typeface="+mn-cs"/>
              </a:endParaRPr>
            </a:p>
          </p:txBody>
        </p:sp>
        <p:sp>
          <p:nvSpPr>
            <p:cNvPr id="41" name="Rectangle 6"/>
            <p:cNvSpPr>
              <a:spLocks noChangeArrowheads="1"/>
            </p:cNvSpPr>
            <p:nvPr/>
          </p:nvSpPr>
          <p:spPr bwMode="auto">
            <a:xfrm>
              <a:off x="181" y="0"/>
              <a:ext cx="1497" cy="326"/>
            </a:xfrm>
            <a:prstGeom prst="rect">
              <a:avLst/>
            </a:prstGeom>
            <a:solidFill>
              <a:srgbClr val="071F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华文细黑" pitchFamily="2" charset="-122"/>
                <a:cs typeface="+mn-cs"/>
              </a:endParaRPr>
            </a:p>
          </p:txBody>
        </p:sp>
        <p:sp>
          <p:nvSpPr>
            <p:cNvPr id="42" name="AutoShape 9"/>
            <p:cNvSpPr>
              <a:spLocks noChangeArrowheads="1"/>
            </p:cNvSpPr>
            <p:nvPr/>
          </p:nvSpPr>
          <p:spPr bwMode="auto">
            <a:xfrm>
              <a:off x="0" y="507"/>
              <a:ext cx="4354" cy="1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337 w 21600"/>
                <a:gd name="T13" fmla="*/ 2387 h 21600"/>
                <a:gd name="T14" fmla="*/ 19263 w 21600"/>
                <a:gd name="T15" fmla="*/ 1921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072" y="21600"/>
                  </a:lnTo>
                  <a:lnTo>
                    <a:pt x="2052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3" name="AutoShape 10"/>
            <p:cNvSpPr>
              <a:spLocks noChangeArrowheads="1"/>
            </p:cNvSpPr>
            <p:nvPr/>
          </p:nvSpPr>
          <p:spPr bwMode="auto">
            <a:xfrm>
              <a:off x="181" y="320"/>
              <a:ext cx="1497" cy="1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337 w 21600"/>
                <a:gd name="T13" fmla="*/ 2387 h 21600"/>
                <a:gd name="T14" fmla="*/ 19263 w 21600"/>
                <a:gd name="T15" fmla="*/ 1921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072" y="21600"/>
                  </a:lnTo>
                  <a:lnTo>
                    <a:pt x="2052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BBE0E3">
                    <a:alpha val="5000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49" name="Group 11"/>
          <p:cNvGrpSpPr/>
          <p:nvPr/>
        </p:nvGrpSpPr>
        <p:grpSpPr bwMode="auto">
          <a:xfrm>
            <a:off x="2737580" y="2237330"/>
            <a:ext cx="6911975" cy="1092200"/>
            <a:chOff x="0" y="0"/>
            <a:chExt cx="4354" cy="688"/>
          </a:xfrm>
        </p:grpSpPr>
        <p:sp>
          <p:nvSpPr>
            <p:cNvPr id="60" name="Rectangle 12"/>
            <p:cNvSpPr>
              <a:spLocks noChangeArrowheads="1"/>
            </p:cNvSpPr>
            <p:nvPr/>
          </p:nvSpPr>
          <p:spPr bwMode="auto">
            <a:xfrm>
              <a:off x="0" y="54"/>
              <a:ext cx="4354" cy="45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华文细黑" pitchFamily="2" charset="-122"/>
                <a:cs typeface="+mn-cs"/>
              </a:endParaRPr>
            </a:p>
          </p:txBody>
        </p:sp>
        <p:sp>
          <p:nvSpPr>
            <p:cNvPr id="61" name="Rectangle 13"/>
            <p:cNvSpPr>
              <a:spLocks noChangeArrowheads="1"/>
            </p:cNvSpPr>
            <p:nvPr/>
          </p:nvSpPr>
          <p:spPr bwMode="auto">
            <a:xfrm>
              <a:off x="181" y="0"/>
              <a:ext cx="1497" cy="326"/>
            </a:xfrm>
            <a:prstGeom prst="rect">
              <a:avLst/>
            </a:prstGeom>
            <a:solidFill>
              <a:srgbClr val="071F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华文细黑" pitchFamily="2" charset="-122"/>
                <a:cs typeface="+mn-cs"/>
              </a:endParaRPr>
            </a:p>
          </p:txBody>
        </p:sp>
        <p:sp>
          <p:nvSpPr>
            <p:cNvPr id="64" name="AutoShape 16"/>
            <p:cNvSpPr>
              <a:spLocks noChangeArrowheads="1"/>
            </p:cNvSpPr>
            <p:nvPr/>
          </p:nvSpPr>
          <p:spPr bwMode="auto">
            <a:xfrm>
              <a:off x="0" y="507"/>
              <a:ext cx="4354" cy="1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337 w 21600"/>
                <a:gd name="T13" fmla="*/ 2387 h 21600"/>
                <a:gd name="T14" fmla="*/ 19263 w 21600"/>
                <a:gd name="T15" fmla="*/ 1921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072" y="21600"/>
                  </a:lnTo>
                  <a:lnTo>
                    <a:pt x="2052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65" name="AutoShape 17"/>
            <p:cNvSpPr>
              <a:spLocks noChangeArrowheads="1"/>
            </p:cNvSpPr>
            <p:nvPr/>
          </p:nvSpPr>
          <p:spPr bwMode="auto">
            <a:xfrm>
              <a:off x="181" y="320"/>
              <a:ext cx="1497" cy="1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337 w 21600"/>
                <a:gd name="T13" fmla="*/ 2387 h 21600"/>
                <a:gd name="T14" fmla="*/ 19263 w 21600"/>
                <a:gd name="T15" fmla="*/ 1921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072" y="21600"/>
                  </a:lnTo>
                  <a:lnTo>
                    <a:pt x="2052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BBE0E3">
                    <a:alpha val="5000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66" name="Group 18"/>
          <p:cNvGrpSpPr/>
          <p:nvPr/>
        </p:nvGrpSpPr>
        <p:grpSpPr bwMode="auto">
          <a:xfrm>
            <a:off x="2737580" y="3275555"/>
            <a:ext cx="6911975" cy="1092200"/>
            <a:chOff x="0" y="0"/>
            <a:chExt cx="4354" cy="688"/>
          </a:xfrm>
        </p:grpSpPr>
        <p:sp>
          <p:nvSpPr>
            <p:cNvPr id="67" name="Rectangle 19"/>
            <p:cNvSpPr>
              <a:spLocks noChangeArrowheads="1"/>
            </p:cNvSpPr>
            <p:nvPr/>
          </p:nvSpPr>
          <p:spPr bwMode="auto">
            <a:xfrm>
              <a:off x="0" y="54"/>
              <a:ext cx="4354" cy="45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华文细黑" pitchFamily="2" charset="-122"/>
                <a:cs typeface="+mn-cs"/>
              </a:endParaRPr>
            </a:p>
          </p:txBody>
        </p:sp>
        <p:sp>
          <p:nvSpPr>
            <p:cNvPr id="68" name="Rectangle 20"/>
            <p:cNvSpPr>
              <a:spLocks noChangeArrowheads="1"/>
            </p:cNvSpPr>
            <p:nvPr/>
          </p:nvSpPr>
          <p:spPr bwMode="auto">
            <a:xfrm>
              <a:off x="181" y="0"/>
              <a:ext cx="1497" cy="326"/>
            </a:xfrm>
            <a:prstGeom prst="rect">
              <a:avLst/>
            </a:prstGeom>
            <a:solidFill>
              <a:srgbClr val="071F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华文细黑" pitchFamily="2" charset="-122"/>
                <a:cs typeface="+mn-cs"/>
              </a:endParaRPr>
            </a:p>
          </p:txBody>
        </p:sp>
        <p:sp>
          <p:nvSpPr>
            <p:cNvPr id="69" name="AutoShape 23"/>
            <p:cNvSpPr>
              <a:spLocks noChangeArrowheads="1"/>
            </p:cNvSpPr>
            <p:nvPr/>
          </p:nvSpPr>
          <p:spPr bwMode="auto">
            <a:xfrm>
              <a:off x="0" y="507"/>
              <a:ext cx="4354" cy="1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337 w 21600"/>
                <a:gd name="T13" fmla="*/ 2387 h 21600"/>
                <a:gd name="T14" fmla="*/ 19263 w 21600"/>
                <a:gd name="T15" fmla="*/ 1921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072" y="21600"/>
                  </a:lnTo>
                  <a:lnTo>
                    <a:pt x="2052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70" name="AutoShape 24"/>
            <p:cNvSpPr>
              <a:spLocks noChangeArrowheads="1"/>
            </p:cNvSpPr>
            <p:nvPr/>
          </p:nvSpPr>
          <p:spPr bwMode="auto">
            <a:xfrm>
              <a:off x="181" y="320"/>
              <a:ext cx="1497" cy="1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337 w 21600"/>
                <a:gd name="T13" fmla="*/ 2387 h 21600"/>
                <a:gd name="T14" fmla="*/ 19263 w 21600"/>
                <a:gd name="T15" fmla="*/ 1921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072" y="21600"/>
                  </a:lnTo>
                  <a:lnTo>
                    <a:pt x="2052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BBE0E3">
                    <a:alpha val="5000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71" name="Group 25"/>
          <p:cNvGrpSpPr/>
          <p:nvPr/>
        </p:nvGrpSpPr>
        <p:grpSpPr bwMode="auto">
          <a:xfrm>
            <a:off x="2737580" y="4340768"/>
            <a:ext cx="6911975" cy="1092200"/>
            <a:chOff x="0" y="0"/>
            <a:chExt cx="4354" cy="688"/>
          </a:xfrm>
        </p:grpSpPr>
        <p:sp>
          <p:nvSpPr>
            <p:cNvPr id="72" name="Rectangle 26"/>
            <p:cNvSpPr>
              <a:spLocks noChangeArrowheads="1"/>
            </p:cNvSpPr>
            <p:nvPr/>
          </p:nvSpPr>
          <p:spPr bwMode="auto">
            <a:xfrm>
              <a:off x="0" y="54"/>
              <a:ext cx="4354" cy="45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华文细黑" pitchFamily="2" charset="-122"/>
                <a:cs typeface="+mn-cs"/>
              </a:endParaRPr>
            </a:p>
          </p:txBody>
        </p:sp>
        <p:sp>
          <p:nvSpPr>
            <p:cNvPr id="73" name="Rectangle 27"/>
            <p:cNvSpPr>
              <a:spLocks noChangeArrowheads="1"/>
            </p:cNvSpPr>
            <p:nvPr/>
          </p:nvSpPr>
          <p:spPr bwMode="auto">
            <a:xfrm>
              <a:off x="181" y="0"/>
              <a:ext cx="1497" cy="326"/>
            </a:xfrm>
            <a:prstGeom prst="rect">
              <a:avLst/>
            </a:prstGeom>
            <a:solidFill>
              <a:srgbClr val="071F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华文细黑" pitchFamily="2" charset="-122"/>
                <a:cs typeface="+mn-cs"/>
              </a:endParaRPr>
            </a:p>
          </p:txBody>
        </p:sp>
        <p:sp>
          <p:nvSpPr>
            <p:cNvPr id="74" name="AutoShape 30"/>
            <p:cNvSpPr>
              <a:spLocks noChangeArrowheads="1"/>
            </p:cNvSpPr>
            <p:nvPr/>
          </p:nvSpPr>
          <p:spPr bwMode="auto">
            <a:xfrm>
              <a:off x="0" y="507"/>
              <a:ext cx="4354" cy="1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337 w 21600"/>
                <a:gd name="T13" fmla="*/ 2387 h 21600"/>
                <a:gd name="T14" fmla="*/ 19263 w 21600"/>
                <a:gd name="T15" fmla="*/ 1921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072" y="21600"/>
                  </a:lnTo>
                  <a:lnTo>
                    <a:pt x="2052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75" name="AutoShape 31"/>
            <p:cNvSpPr>
              <a:spLocks noChangeArrowheads="1"/>
            </p:cNvSpPr>
            <p:nvPr/>
          </p:nvSpPr>
          <p:spPr bwMode="auto">
            <a:xfrm>
              <a:off x="181" y="320"/>
              <a:ext cx="1497" cy="1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337 w 21600"/>
                <a:gd name="T13" fmla="*/ 2387 h 21600"/>
                <a:gd name="T14" fmla="*/ 19263 w 21600"/>
                <a:gd name="T15" fmla="*/ 1921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072" y="21600"/>
                  </a:lnTo>
                  <a:lnTo>
                    <a:pt x="2052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BBE0E3">
                    <a:alpha val="5000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76" name="TextBox 1"/>
          <p:cNvSpPr txBox="1"/>
          <p:nvPr/>
        </p:nvSpPr>
        <p:spPr>
          <a:xfrm>
            <a:off x="3089239" y="1194749"/>
            <a:ext cx="224134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Part One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80" name="TextBox 64"/>
          <p:cNvSpPr txBox="1"/>
          <p:nvPr/>
        </p:nvSpPr>
        <p:spPr>
          <a:xfrm>
            <a:off x="5880830" y="1389605"/>
            <a:ext cx="3457575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lvl="0"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0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Research Background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81" name="TextBox 69"/>
          <p:cNvSpPr txBox="1"/>
          <p:nvPr/>
        </p:nvSpPr>
        <p:spPr>
          <a:xfrm>
            <a:off x="5895118" y="2454818"/>
            <a:ext cx="3457575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lvl="0"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0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Overview</a:t>
            </a:r>
            <a:endParaRPr kumimoji="0" lang="en-US" altLang="zh-CN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82" name="TextBox 70"/>
          <p:cNvSpPr txBox="1"/>
          <p:nvPr/>
        </p:nvSpPr>
        <p:spPr>
          <a:xfrm>
            <a:off x="5895118" y="3521618"/>
            <a:ext cx="3744912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lvl="0"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0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Research Process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83" name="TextBox 71"/>
          <p:cNvSpPr txBox="1"/>
          <p:nvPr/>
        </p:nvSpPr>
        <p:spPr>
          <a:xfrm>
            <a:off x="5895118" y="4569368"/>
            <a:ext cx="3455987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lvl="0"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0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Research Conclusions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85" name="Group 25"/>
          <p:cNvGrpSpPr/>
          <p:nvPr/>
        </p:nvGrpSpPr>
        <p:grpSpPr bwMode="auto">
          <a:xfrm>
            <a:off x="2734332" y="5388144"/>
            <a:ext cx="6911975" cy="1092200"/>
            <a:chOff x="0" y="0"/>
            <a:chExt cx="4354" cy="688"/>
          </a:xfrm>
        </p:grpSpPr>
        <p:sp>
          <p:nvSpPr>
            <p:cNvPr id="86" name="Rectangle 26"/>
            <p:cNvSpPr>
              <a:spLocks noChangeArrowheads="1"/>
            </p:cNvSpPr>
            <p:nvPr/>
          </p:nvSpPr>
          <p:spPr bwMode="auto">
            <a:xfrm>
              <a:off x="0" y="54"/>
              <a:ext cx="4354" cy="45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华文细黑" pitchFamily="2" charset="-122"/>
                <a:cs typeface="+mn-cs"/>
              </a:endParaRPr>
            </a:p>
          </p:txBody>
        </p:sp>
        <p:sp>
          <p:nvSpPr>
            <p:cNvPr id="87" name="Rectangle 27"/>
            <p:cNvSpPr>
              <a:spLocks noChangeArrowheads="1"/>
            </p:cNvSpPr>
            <p:nvPr/>
          </p:nvSpPr>
          <p:spPr bwMode="auto">
            <a:xfrm>
              <a:off x="181" y="0"/>
              <a:ext cx="1497" cy="326"/>
            </a:xfrm>
            <a:prstGeom prst="rect">
              <a:avLst/>
            </a:prstGeom>
            <a:solidFill>
              <a:srgbClr val="071F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华文细黑" pitchFamily="2" charset="-122"/>
                <a:cs typeface="+mn-cs"/>
              </a:endParaRPr>
            </a:p>
          </p:txBody>
        </p:sp>
        <p:sp>
          <p:nvSpPr>
            <p:cNvPr id="88" name="AutoShape 30"/>
            <p:cNvSpPr>
              <a:spLocks noChangeArrowheads="1"/>
            </p:cNvSpPr>
            <p:nvPr/>
          </p:nvSpPr>
          <p:spPr bwMode="auto">
            <a:xfrm>
              <a:off x="0" y="507"/>
              <a:ext cx="4354" cy="1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337 w 21600"/>
                <a:gd name="T13" fmla="*/ 2387 h 21600"/>
                <a:gd name="T14" fmla="*/ 19263 w 21600"/>
                <a:gd name="T15" fmla="*/ 1921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072" y="21600"/>
                  </a:lnTo>
                  <a:lnTo>
                    <a:pt x="2052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89" name="AutoShape 31"/>
            <p:cNvSpPr>
              <a:spLocks noChangeArrowheads="1"/>
            </p:cNvSpPr>
            <p:nvPr/>
          </p:nvSpPr>
          <p:spPr bwMode="auto">
            <a:xfrm>
              <a:off x="181" y="320"/>
              <a:ext cx="1497" cy="1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337 w 21600"/>
                <a:gd name="T13" fmla="*/ 2387 h 21600"/>
                <a:gd name="T14" fmla="*/ 19263 w 21600"/>
                <a:gd name="T15" fmla="*/ 1921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072" y="21600"/>
                  </a:lnTo>
                  <a:lnTo>
                    <a:pt x="2052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BBE0E3">
                    <a:alpha val="50000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91" name="TextBox 71"/>
          <p:cNvSpPr txBox="1"/>
          <p:nvPr/>
        </p:nvSpPr>
        <p:spPr>
          <a:xfrm>
            <a:off x="5891870" y="5616744"/>
            <a:ext cx="3455987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lvl="0"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0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Modification process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8" name="TextBox 1">
            <a:extLst>
              <a:ext uri="{FF2B5EF4-FFF2-40B4-BE49-F238E27FC236}">
                <a16:creationId xmlns:a16="http://schemas.microsoft.com/office/drawing/2014/main" id="{23898161-3D45-4DC5-953E-75D8D3B3E01E}"/>
              </a:ext>
            </a:extLst>
          </p:cNvPr>
          <p:cNvSpPr txBox="1"/>
          <p:nvPr/>
        </p:nvSpPr>
        <p:spPr>
          <a:xfrm>
            <a:off x="3089239" y="2281053"/>
            <a:ext cx="217377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Part Two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4" name="TextBox 1">
            <a:extLst>
              <a:ext uri="{FF2B5EF4-FFF2-40B4-BE49-F238E27FC236}">
                <a16:creationId xmlns:a16="http://schemas.microsoft.com/office/drawing/2014/main" id="{80F32C05-4D9D-43CB-A871-FA0C537BEA7B}"/>
              </a:ext>
            </a:extLst>
          </p:cNvPr>
          <p:cNvSpPr txBox="1"/>
          <p:nvPr/>
        </p:nvSpPr>
        <p:spPr>
          <a:xfrm>
            <a:off x="3089239" y="3286472"/>
            <a:ext cx="217377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Part Three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5" name="TextBox 1">
            <a:extLst>
              <a:ext uri="{FF2B5EF4-FFF2-40B4-BE49-F238E27FC236}">
                <a16:creationId xmlns:a16="http://schemas.microsoft.com/office/drawing/2014/main" id="{B9302F54-8309-4DF9-B043-7185B1EFF6DF}"/>
              </a:ext>
            </a:extLst>
          </p:cNvPr>
          <p:cNvSpPr txBox="1"/>
          <p:nvPr/>
        </p:nvSpPr>
        <p:spPr>
          <a:xfrm>
            <a:off x="3089238" y="4341629"/>
            <a:ext cx="217377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Part Four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6" name="TextBox 1">
            <a:extLst>
              <a:ext uri="{FF2B5EF4-FFF2-40B4-BE49-F238E27FC236}">
                <a16:creationId xmlns:a16="http://schemas.microsoft.com/office/drawing/2014/main" id="{DE060422-94A9-4DB8-90B4-BB3348701337}"/>
              </a:ext>
            </a:extLst>
          </p:cNvPr>
          <p:cNvSpPr txBox="1"/>
          <p:nvPr/>
        </p:nvSpPr>
        <p:spPr>
          <a:xfrm>
            <a:off x="3089237" y="5388144"/>
            <a:ext cx="217377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Part Five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80" grpId="0"/>
      <p:bldP spid="81" grpId="0"/>
      <p:bldP spid="82" grpId="0"/>
      <p:bldP spid="83" grpId="0"/>
      <p:bldP spid="91" grpId="0"/>
      <p:bldP spid="38" grpId="0"/>
      <p:bldP spid="44" grpId="0"/>
      <p:bldP spid="45" grpId="0"/>
      <p:bldP spid="4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729078" y="2556163"/>
            <a:ext cx="11464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Part</a:t>
            </a: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4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222372" y="2880790"/>
            <a:ext cx="493468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457200">
              <a:defRPr/>
            </a:pPr>
            <a:r>
              <a:rPr lang="en-US" altLang="zh-CN" sz="36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Research Conclusions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4995" y="1779864"/>
            <a:ext cx="1747257" cy="1747257"/>
          </a:xfrm>
          <a:prstGeom prst="rect">
            <a:avLst/>
          </a:prstGeom>
        </p:spPr>
      </p:pic>
      <p:grpSp>
        <p:nvGrpSpPr>
          <p:cNvPr id="7" name="组合 6"/>
          <p:cNvGrpSpPr/>
          <p:nvPr/>
        </p:nvGrpSpPr>
        <p:grpSpPr>
          <a:xfrm>
            <a:off x="10186723" y="2582080"/>
            <a:ext cx="1659429" cy="1148493"/>
            <a:chOff x="9140243" y="2649839"/>
            <a:chExt cx="1659429" cy="1148493"/>
          </a:xfrm>
        </p:grpSpPr>
        <p:sp>
          <p:nvSpPr>
            <p:cNvPr id="9" name="矩形 8"/>
            <p:cNvSpPr/>
            <p:nvPr/>
          </p:nvSpPr>
          <p:spPr>
            <a:xfrm>
              <a:off x="9140243" y="2649839"/>
              <a:ext cx="165942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rPr>
                <a:t>4-1 Objectives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9140243" y="3037021"/>
              <a:ext cx="165942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rPr>
                <a:t>4-2 Objectives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9140243" y="3429000"/>
              <a:ext cx="165942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rPr>
                <a:t>4-3 Objectives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表格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5534752"/>
              </p:ext>
            </p:extLst>
          </p:nvPr>
        </p:nvGraphicFramePr>
        <p:xfrm>
          <a:off x="1485598" y="2682186"/>
          <a:ext cx="9220804" cy="1700630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17357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256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92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68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276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6256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3027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800" b="1" dirty="0">
                          <a:latin typeface="+mn-ea"/>
                          <a:ea typeface="+mn-ea"/>
                        </a:rPr>
                        <a:t>Client</a:t>
                      </a:r>
                      <a:endParaRPr lang="zh-CN" altLang="en-US" sz="1800" b="1" dirty="0">
                        <a:latin typeface="+mn-ea"/>
                        <a:ea typeface="+mn-ea"/>
                        <a:cs typeface="微软雅黑" panose="020B0503020204020204" pitchFamily="34" charset="-122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0" dirty="0">
                          <a:latin typeface="+mn-ea"/>
                          <a:ea typeface="+mn-ea"/>
                        </a:rPr>
                        <a:t>GOOD</a:t>
                      </a:r>
                      <a:endParaRPr lang="zh-CN" altLang="en-US" sz="18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b="1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</a:rPr>
                        <a:t>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4800" b="1" dirty="0">
                          <a:ln w="18000">
                            <a:noFill/>
                            <a:prstDash val="solid"/>
                            <a:miter lim="800000"/>
                          </a:ln>
                          <a:solidFill>
                            <a:srgbClr val="071F65"/>
                          </a:solidFill>
                          <a:effectLst>
                            <a:outerShdw blurRad="25500" dist="23000" dir="7020000" algn="tl">
                              <a:srgbClr val="000000">
                                <a:alpha val="50000"/>
                              </a:srgbClr>
                            </a:outerShdw>
                          </a:effectLst>
                          <a:latin typeface="微软雅黑" panose="020B0503020204020204" pitchFamily="34" charset="-122"/>
                          <a:ea typeface="+mn-ea"/>
                          <a:cs typeface="微软雅黑" panose="020B0503020204020204" pitchFamily="34" charset="-122"/>
                        </a:rPr>
                        <a:t>vs</a:t>
                      </a:r>
                      <a:endParaRPr lang="zh-CN" altLang="en-US" sz="4800" b="1" dirty="0">
                        <a:ln w="18000">
                          <a:noFill/>
                          <a:prstDash val="solid"/>
                          <a:miter lim="800000"/>
                        </a:ln>
                        <a:solidFill>
                          <a:srgbClr val="071F65"/>
                        </a:solidFill>
                        <a:effectLst>
                          <a:outerShdw blurRad="25500" dist="23000" dir="7020000" algn="tl">
                            <a:srgbClr val="000000">
                              <a:alpha val="50000"/>
                            </a:srgbClr>
                          </a:outerShdw>
                        </a:effectLst>
                        <a:latin typeface="微软雅黑" panose="020B0503020204020204" pitchFamily="34" charset="-122"/>
                        <a:ea typeface="+mn-ea"/>
                        <a:cs typeface="微软雅黑" panose="020B0503020204020204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800" b="1" kern="1200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  <a:cs typeface="+mn-cs"/>
                        </a:rPr>
                        <a:t>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0" dirty="0">
                          <a:latin typeface="+mn-ea"/>
                          <a:ea typeface="+mn-ea"/>
                        </a:rPr>
                        <a:t>GOOD</a:t>
                      </a:r>
                      <a:endParaRPr lang="zh-CN" altLang="en-US" sz="18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0275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1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AD Client</a:t>
                      </a:r>
                      <a:endParaRPr lang="zh-CN" altLang="en-US" sz="1800" b="1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71F6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BAD</a:t>
                      </a:r>
                      <a:endParaRPr lang="zh-CN" altLang="en-US" sz="1800" b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71F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800" b="1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</a:rPr>
                        <a:t>劣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71F65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800" b="1" kern="1200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  <a:cs typeface="+mn-cs"/>
                        </a:rPr>
                        <a:t>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GOOD</a:t>
                      </a:r>
                      <a:endParaRPr lang="zh-CN" altLang="en-US" sz="1800" b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0275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1" dirty="0">
                          <a:latin typeface="+mn-ea"/>
                          <a:ea typeface="+mn-ea"/>
                        </a:rPr>
                        <a:t>Source of income</a:t>
                      </a:r>
                      <a:endParaRPr lang="zh-CN" altLang="en-US" sz="18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0" dirty="0">
                          <a:latin typeface="+mn-ea"/>
                          <a:ea typeface="+mn-ea"/>
                        </a:rPr>
                        <a:t>CPS</a:t>
                      </a:r>
                      <a:endParaRPr lang="zh-CN" altLang="en-US" sz="18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800" b="1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</a:rPr>
                        <a:t>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800" b="1" kern="1200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  <a:cs typeface="+mn-cs"/>
                        </a:rPr>
                        <a:t>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800" b="0" dirty="0">
                          <a:latin typeface="+mn-ea"/>
                          <a:ea typeface="+mn-ea"/>
                        </a:rPr>
                        <a:t>CPA</a:t>
                      </a:r>
                      <a:endParaRPr lang="zh-CN" altLang="en-US" sz="18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4-1 Study Objectives</a:t>
            </a:r>
            <a:endParaRPr lang="zh-CN" altLang="en-US" dirty="0"/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1" name="圆角矩形 30"/>
          <p:cNvSpPr/>
          <p:nvPr/>
        </p:nvSpPr>
        <p:spPr>
          <a:xfrm>
            <a:off x="3244325" y="1983781"/>
            <a:ext cx="2707197" cy="576064"/>
          </a:xfrm>
          <a:prstGeom prst="roundRect">
            <a:avLst/>
          </a:prstGeom>
          <a:solidFill>
            <a:srgbClr val="071F65"/>
          </a:solidFill>
          <a:ln>
            <a:solidFill>
              <a:srgbClr val="071F65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MODEL 1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2" name="圆角矩形 31"/>
          <p:cNvSpPr/>
          <p:nvPr/>
        </p:nvSpPr>
        <p:spPr>
          <a:xfrm>
            <a:off x="7976265" y="1983781"/>
            <a:ext cx="2664821" cy="576064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16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MODEL 2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2411321" y="4874614"/>
            <a:ext cx="844391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16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Mercury is the closest planet to the Sun and the smallest one in the System—it’s only a bit larger than the Moon. Its name is not related to the liquid metal </a:t>
            </a:r>
          </a:p>
        </p:txBody>
      </p:sp>
      <p:sp>
        <p:nvSpPr>
          <p:cNvPr id="35" name="矩形 34"/>
          <p:cNvSpPr/>
          <p:nvPr/>
        </p:nvSpPr>
        <p:spPr>
          <a:xfrm>
            <a:off x="195075" y="4874614"/>
            <a:ext cx="228338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Compare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71F65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2" grpId="0" animBg="1"/>
      <p:bldP spid="34" grpId="0"/>
      <p:bldP spid="3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表格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1754494"/>
              </p:ext>
            </p:extLst>
          </p:nvPr>
        </p:nvGraphicFramePr>
        <p:xfrm>
          <a:off x="1485598" y="2682186"/>
          <a:ext cx="9220804" cy="1590825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17357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256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92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68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276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6256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3027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800" b="1" dirty="0">
                          <a:latin typeface="+mn-ea"/>
                          <a:ea typeface="+mn-ea"/>
                          <a:cs typeface="微软雅黑" panose="020B0503020204020204" pitchFamily="34" charset="-122"/>
                        </a:rPr>
                        <a:t>Game client</a:t>
                      </a:r>
                      <a:endParaRPr lang="zh-CN" altLang="en-US" sz="1800" b="1" dirty="0">
                        <a:latin typeface="+mn-ea"/>
                        <a:ea typeface="+mn-ea"/>
                        <a:cs typeface="微软雅黑" panose="020B0503020204020204" pitchFamily="34" charset="-122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0" dirty="0">
                          <a:latin typeface="+mn-ea"/>
                          <a:ea typeface="+mn-ea"/>
                        </a:rPr>
                        <a:t>GOOD</a:t>
                      </a:r>
                      <a:endParaRPr lang="zh-CN" altLang="en-US" sz="18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b="1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</a:rPr>
                        <a:t>劣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4800" b="1" dirty="0">
                          <a:ln w="18000">
                            <a:noFill/>
                            <a:prstDash val="solid"/>
                            <a:miter lim="800000"/>
                          </a:ln>
                          <a:solidFill>
                            <a:srgbClr val="071F65"/>
                          </a:solidFill>
                          <a:effectLst>
                            <a:outerShdw blurRad="25500" dist="23000" dir="7020000" algn="tl">
                              <a:srgbClr val="000000">
                                <a:alpha val="50000"/>
                              </a:srgbClr>
                            </a:outerShdw>
                          </a:effectLst>
                          <a:latin typeface="微软雅黑" panose="020B0503020204020204" pitchFamily="34" charset="-122"/>
                          <a:ea typeface="+mn-ea"/>
                          <a:cs typeface="微软雅黑" panose="020B0503020204020204" pitchFamily="34" charset="-122"/>
                        </a:rPr>
                        <a:t>vs</a:t>
                      </a:r>
                      <a:endParaRPr lang="zh-CN" altLang="en-US" sz="4800" b="1" dirty="0">
                        <a:ln w="18000">
                          <a:noFill/>
                          <a:prstDash val="solid"/>
                          <a:miter lim="800000"/>
                        </a:ln>
                        <a:solidFill>
                          <a:srgbClr val="071F65"/>
                        </a:solidFill>
                        <a:effectLst>
                          <a:outerShdw blurRad="25500" dist="23000" dir="7020000" algn="tl">
                            <a:srgbClr val="000000">
                              <a:alpha val="50000"/>
                            </a:srgbClr>
                          </a:outerShdw>
                        </a:effectLst>
                        <a:latin typeface="微软雅黑" panose="020B0503020204020204" pitchFamily="34" charset="-122"/>
                        <a:ea typeface="+mn-ea"/>
                        <a:cs typeface="微软雅黑" panose="020B0503020204020204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800" b="1" kern="1200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  <a:cs typeface="+mn-cs"/>
                        </a:rPr>
                        <a:t>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0" dirty="0">
                          <a:latin typeface="+mn-ea"/>
                          <a:ea typeface="+mn-ea"/>
                        </a:rPr>
                        <a:t>BAD</a:t>
                      </a:r>
                      <a:endParaRPr lang="zh-CN" altLang="en-US" sz="18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0275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1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Income</a:t>
                      </a:r>
                      <a:endParaRPr lang="zh-CN" altLang="en-US" sz="1800" b="1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71F6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GOOD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71F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800" b="1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</a:rPr>
                        <a:t>劣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71F65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800" b="1" kern="1200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  <a:cs typeface="+mn-cs"/>
                        </a:rPr>
                        <a:t>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BAD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0275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1" dirty="0">
                          <a:latin typeface="+mn-ea"/>
                          <a:ea typeface="+mn-ea"/>
                        </a:rPr>
                        <a:t>DEV</a:t>
                      </a:r>
                      <a:endParaRPr lang="zh-CN" altLang="en-US" sz="18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b="0" dirty="0">
                          <a:latin typeface="+mn-ea"/>
                          <a:ea typeface="+mn-ea"/>
                        </a:rPr>
                        <a:t>GOOD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800" b="1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</a:rPr>
                        <a:t>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800" b="1" kern="1200" dirty="0">
                          <a:solidFill>
                            <a:schemeClr val="accent6"/>
                          </a:solidFill>
                          <a:latin typeface="+mn-ea"/>
                          <a:ea typeface="+mn-ea"/>
                          <a:cs typeface="+mn-cs"/>
                        </a:rPr>
                        <a:t>劣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800" b="0" dirty="0">
                          <a:latin typeface="+mn-ea"/>
                          <a:ea typeface="+mn-ea"/>
                        </a:rPr>
                        <a:t>BAD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4-2 Study Objectives</a:t>
            </a:r>
            <a:endParaRPr lang="zh-CN" altLang="en-US" dirty="0"/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1" name="圆角矩形 30"/>
          <p:cNvSpPr/>
          <p:nvPr/>
        </p:nvSpPr>
        <p:spPr>
          <a:xfrm>
            <a:off x="3244325" y="1983781"/>
            <a:ext cx="2707197" cy="576064"/>
          </a:xfrm>
          <a:prstGeom prst="roundRect">
            <a:avLst/>
          </a:prstGeom>
          <a:solidFill>
            <a:srgbClr val="071F6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16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MODEL 1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2" name="圆角矩形 31"/>
          <p:cNvSpPr/>
          <p:nvPr/>
        </p:nvSpPr>
        <p:spPr>
          <a:xfrm>
            <a:off x="7976265" y="1983781"/>
            <a:ext cx="2664821" cy="576064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MODEL 2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2411321" y="4751504"/>
            <a:ext cx="844391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16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Venus has a beautiful name and is the second planet from the Sun. It’s terribly hot—even hotter than Mercury—and its atmosphere is extremely poisonous</a:t>
            </a:r>
          </a:p>
          <a:p>
            <a:pPr lvl="0" defTabSz="457200">
              <a:defRPr/>
            </a:pPr>
            <a:endParaRPr lang="en-US" altLang="zh-CN" sz="1600" dirty="0">
              <a:solidFill>
                <a:srgbClr val="3D3F4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lvl="0" defTabSz="457200">
              <a:defRPr/>
            </a:pPr>
            <a:r>
              <a:rPr lang="en-US" altLang="zh-CN" sz="16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Venus has a beautiful name and is the second planet from the Sun. It’s terribly hot—even hotter than Mercury—and its atmosphere is extremely poisonous</a:t>
            </a:r>
          </a:p>
          <a:p>
            <a:pPr lvl="0" defTabSz="457200">
              <a:defRPr/>
            </a:pPr>
            <a:endParaRPr lang="en-US" altLang="zh-CN" sz="1600" dirty="0">
              <a:solidFill>
                <a:srgbClr val="3D3F4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195075" y="4893149"/>
            <a:ext cx="228338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457200">
              <a:defRPr/>
            </a:pPr>
            <a:r>
              <a:rPr lang="en-US" altLang="zh-CN" sz="3600" b="1" dirty="0">
                <a:solidFill>
                  <a:srgbClr val="071F6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Compare</a:t>
            </a:r>
            <a:endParaRPr lang="zh-CN" altLang="en-US" sz="3600" b="1" dirty="0">
              <a:solidFill>
                <a:srgbClr val="071F65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2" grpId="0" animBg="1"/>
      <p:bldP spid="34" grpId="0"/>
      <p:bldP spid="3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729078" y="2556163"/>
            <a:ext cx="11464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Part</a:t>
            </a: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5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667980" y="2740828"/>
            <a:ext cx="634750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457200">
              <a:defRPr/>
            </a:pPr>
            <a:r>
              <a:rPr lang="en-US" altLang="zh-CN" sz="48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Modification process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4995" y="1779864"/>
            <a:ext cx="1747257" cy="1747257"/>
          </a:xfrm>
          <a:prstGeom prst="rect">
            <a:avLst/>
          </a:prstGeom>
        </p:spPr>
      </p:pic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Modification process</a:t>
            </a:r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137685" y="948639"/>
            <a:ext cx="104007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spcBef>
                <a:spcPct val="0"/>
              </a:spcBef>
              <a:buFont typeface="Arial" panose="020B0604020202020204" pitchFamily="34" charset="0"/>
              <a:buNone/>
              <a:defRPr sz="1600" b="1">
                <a:latin typeface="+mn-ea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Mercury is the closest planet to the Sun and the smallest one in the System—it’s only a bit larger than the Moon. Its name is not related to the liquid metal 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770069" y="1772030"/>
            <a:ext cx="2508652" cy="1824567"/>
            <a:chOff x="410988" y="2252503"/>
            <a:chExt cx="2508652" cy="1824567"/>
          </a:xfrm>
        </p:grpSpPr>
        <p:pic>
          <p:nvPicPr>
            <p:cNvPr id="7" name="图片 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919" y="2291323"/>
              <a:ext cx="2104721" cy="1713414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TextBox 13"/>
            <p:cNvSpPr>
              <a:spLocks noChangeArrowheads="1"/>
            </p:cNvSpPr>
            <p:nvPr/>
          </p:nvSpPr>
          <p:spPr bwMode="auto">
            <a:xfrm rot="16200000">
              <a:off x="-311468" y="2974959"/>
              <a:ext cx="1824567" cy="379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en-US" altLang="zh-CN" sz="1865" b="1" i="0" u="none" strike="noStrike" kern="1200" cap="none" spc="0" normalizeH="0" baseline="0" noProof="0" dirty="0">
                  <a:ln>
                    <a:noFill/>
                  </a:ln>
                  <a:solidFill>
                    <a:srgbClr val="A57DA5"/>
                  </a:solidFill>
                  <a:effectLst/>
                  <a:uLnTx/>
                  <a:uFillTx/>
                  <a:latin typeface="Arial" panose="020B0604020202020204"/>
                  <a:ea typeface="宋体" panose="02010600030101010101" pitchFamily="2" charset="-122"/>
                  <a:cs typeface="Calibri" panose="020F0502020204030204" pitchFamily="34" charset="0"/>
                  <a:sym typeface="Calibri" panose="020F0502020204030204" pitchFamily="34" charset="0"/>
                </a:rPr>
                <a:t>2014.04</a:t>
              </a:r>
              <a:endParaRPr kumimoji="0" lang="zh-CN" altLang="en-US" sz="1865" b="1" i="0" u="none" strike="noStrike" kern="1200" cap="none" spc="0" normalizeH="0" baseline="0" noProof="0" dirty="0">
                <a:ln>
                  <a:noFill/>
                </a:ln>
                <a:solidFill>
                  <a:srgbClr val="A57DA5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  <a:sym typeface="宋体" panose="02010600030101010101" pitchFamily="2" charset="-122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1964149" y="3515829"/>
            <a:ext cx="1488964" cy="1824567"/>
            <a:chOff x="2301469" y="2450137"/>
            <a:chExt cx="1488964" cy="1824567"/>
          </a:xfrm>
        </p:grpSpPr>
        <p:pic>
          <p:nvPicPr>
            <p:cNvPr id="10" name="图片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3624" y="3164923"/>
              <a:ext cx="1056809" cy="1062120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" name="TextBox 14"/>
            <p:cNvSpPr>
              <a:spLocks noChangeArrowheads="1"/>
            </p:cNvSpPr>
            <p:nvPr/>
          </p:nvSpPr>
          <p:spPr bwMode="auto">
            <a:xfrm rot="16200000">
              <a:off x="1579013" y="3172593"/>
              <a:ext cx="1824567" cy="379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en-US" altLang="zh-CN" sz="1865" b="1" i="0" u="none" strike="noStrike" kern="1200" cap="none" spc="0" normalizeH="0" baseline="0" noProof="0" dirty="0">
                  <a:ln>
                    <a:noFill/>
                  </a:ln>
                  <a:solidFill>
                    <a:srgbClr val="A57DA5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Calibri" panose="020F0502020204030204" pitchFamily="34" charset="0"/>
                </a:rPr>
                <a:t>2014.07</a:t>
              </a:r>
              <a:endParaRPr kumimoji="0" lang="zh-CN" altLang="en-US" sz="1865" b="1" i="0" u="none" strike="noStrike" kern="1200" cap="none" spc="0" normalizeH="0" baseline="0" noProof="0" dirty="0">
                <a:ln>
                  <a:noFill/>
                </a:ln>
                <a:solidFill>
                  <a:srgbClr val="A57DA5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3804374" y="1366728"/>
            <a:ext cx="2291627" cy="2219948"/>
            <a:chOff x="3677503" y="1761471"/>
            <a:chExt cx="1596267" cy="1824567"/>
          </a:xfrm>
        </p:grpSpPr>
        <p:pic>
          <p:nvPicPr>
            <p:cNvPr id="13" name="图片 1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2832" y="2305921"/>
              <a:ext cx="1230938" cy="1188700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" name="TextBox 15"/>
            <p:cNvSpPr>
              <a:spLocks noChangeArrowheads="1"/>
            </p:cNvSpPr>
            <p:nvPr/>
          </p:nvSpPr>
          <p:spPr bwMode="auto">
            <a:xfrm rot="16200000">
              <a:off x="2955047" y="2483927"/>
              <a:ext cx="1824567" cy="379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en-US" altLang="zh-CN" sz="1865" b="1" i="0" u="none" strike="noStrike" kern="1200" cap="none" spc="0" normalizeH="0" baseline="0" noProof="0" dirty="0">
                  <a:ln>
                    <a:noFill/>
                  </a:ln>
                  <a:solidFill>
                    <a:srgbClr val="A57DA5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Calibri" panose="020F0502020204030204" pitchFamily="34" charset="0"/>
                </a:rPr>
                <a:t>2014.10</a:t>
              </a:r>
              <a:endParaRPr kumimoji="0" lang="zh-CN" altLang="en-US" sz="1865" b="1" i="0" u="none" strike="noStrike" kern="1200" cap="none" spc="0" normalizeH="0" baseline="0" noProof="0" dirty="0">
                <a:ln>
                  <a:noFill/>
                </a:ln>
                <a:solidFill>
                  <a:srgbClr val="A57DA5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8213375" y="1816244"/>
            <a:ext cx="2762674" cy="1824567"/>
            <a:chOff x="7137286" y="1760567"/>
            <a:chExt cx="2762674" cy="1824567"/>
          </a:xfrm>
        </p:grpSpPr>
        <p:pic>
          <p:nvPicPr>
            <p:cNvPr id="16" name="图片 1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99353" y="2057794"/>
              <a:ext cx="2400607" cy="1413540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" name="TextBox 17"/>
            <p:cNvSpPr>
              <a:spLocks noChangeArrowheads="1"/>
            </p:cNvSpPr>
            <p:nvPr/>
          </p:nvSpPr>
          <p:spPr bwMode="auto">
            <a:xfrm rot="16200000">
              <a:off x="6414830" y="2483023"/>
              <a:ext cx="1824567" cy="379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en-US" altLang="zh-CN" sz="1865" b="1" i="0" u="none" strike="noStrike" kern="1200" cap="none" spc="0" normalizeH="0" baseline="0" noProof="0" dirty="0">
                  <a:ln>
                    <a:noFill/>
                  </a:ln>
                  <a:solidFill>
                    <a:srgbClr val="A3005B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Calibri" panose="020F0502020204030204" pitchFamily="34" charset="0"/>
                </a:rPr>
                <a:t>2015.1</a:t>
              </a:r>
              <a:endParaRPr kumimoji="0" lang="zh-CN" altLang="en-US" sz="1865" b="1" i="0" u="none" strike="noStrike" kern="1200" cap="none" spc="0" normalizeH="0" baseline="0" noProof="0" dirty="0">
                <a:ln>
                  <a:noFill/>
                </a:ln>
                <a:solidFill>
                  <a:srgbClr val="A3005B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8955603" y="3849391"/>
            <a:ext cx="2582864" cy="1824567"/>
            <a:chOff x="9493242" y="2027484"/>
            <a:chExt cx="2582864" cy="1824567"/>
          </a:xfrm>
        </p:grpSpPr>
        <p:pic>
          <p:nvPicPr>
            <p:cNvPr id="19" name="图片 1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9650" y="2404537"/>
              <a:ext cx="2176456" cy="1341967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" name="TextBox 18"/>
            <p:cNvSpPr>
              <a:spLocks noChangeArrowheads="1"/>
            </p:cNvSpPr>
            <p:nvPr/>
          </p:nvSpPr>
          <p:spPr bwMode="auto">
            <a:xfrm rot="16200000">
              <a:off x="8770786" y="2749940"/>
              <a:ext cx="1824567" cy="379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en-US" altLang="zh-CN" sz="1865" b="1" i="0" u="none" strike="noStrike" kern="1200" cap="none" spc="0" normalizeH="0" baseline="0" noProof="0" dirty="0">
                  <a:ln>
                    <a:noFill/>
                  </a:ln>
                  <a:solidFill>
                    <a:srgbClr val="A57DA5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Calibri" panose="020F0502020204030204" pitchFamily="34" charset="0"/>
                </a:rPr>
                <a:t>2015.4</a:t>
              </a:r>
              <a:endParaRPr kumimoji="0" lang="zh-CN" altLang="en-US" sz="1865" b="1" i="0" u="none" strike="noStrike" kern="1200" cap="none" spc="0" normalizeH="0" baseline="0" noProof="0" dirty="0">
                <a:ln>
                  <a:noFill/>
                </a:ln>
                <a:solidFill>
                  <a:srgbClr val="A57DA5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sp>
        <p:nvSpPr>
          <p:cNvPr id="21" name="TextBox 19"/>
          <p:cNvSpPr>
            <a:spLocks noChangeArrowheads="1"/>
          </p:cNvSpPr>
          <p:nvPr/>
        </p:nvSpPr>
        <p:spPr bwMode="auto">
          <a:xfrm>
            <a:off x="695780" y="5701508"/>
            <a:ext cx="280082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lvl="0" defTabSz="457200">
              <a:spcBef>
                <a:spcPct val="0"/>
              </a:spcBef>
              <a:buNone/>
              <a:defRPr/>
            </a:pPr>
            <a:r>
              <a:rPr lang="en-US" altLang="zh-CN" sz="1600" b="1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Mercury is the closest planet to the Sun and the smallest one in the System</a:t>
            </a:r>
          </a:p>
        </p:txBody>
      </p:sp>
      <p:grpSp>
        <p:nvGrpSpPr>
          <p:cNvPr id="22" name="组合 21"/>
          <p:cNvGrpSpPr/>
          <p:nvPr/>
        </p:nvGrpSpPr>
        <p:grpSpPr>
          <a:xfrm>
            <a:off x="0" y="3609537"/>
            <a:ext cx="12192000" cy="661780"/>
            <a:chOff x="0" y="3113146"/>
            <a:chExt cx="12192000" cy="661780"/>
          </a:xfrm>
        </p:grpSpPr>
        <p:cxnSp>
          <p:nvCxnSpPr>
            <p:cNvPr id="23" name="直接连接符 22"/>
            <p:cNvCxnSpPr/>
            <p:nvPr/>
          </p:nvCxnSpPr>
          <p:spPr bwMode="auto">
            <a:xfrm>
              <a:off x="0" y="3454880"/>
              <a:ext cx="12192000" cy="0"/>
            </a:xfrm>
            <a:prstGeom prst="line">
              <a:avLst/>
            </a:prstGeom>
            <a:ln w="25400">
              <a:solidFill>
                <a:schemeClr val="tx1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24" name="椭圆 23"/>
            <p:cNvSpPr/>
            <p:nvPr/>
          </p:nvSpPr>
          <p:spPr bwMode="auto">
            <a:xfrm>
              <a:off x="695550" y="3113146"/>
              <a:ext cx="661780" cy="661780"/>
            </a:xfrm>
            <a:prstGeom prst="ellipse">
              <a:avLst/>
            </a:prstGeom>
            <a:solidFill>
              <a:schemeClr val="accent2">
                <a:alpha val="80000"/>
              </a:scheme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" name="椭圆 24"/>
            <p:cNvSpPr/>
            <p:nvPr/>
          </p:nvSpPr>
          <p:spPr bwMode="auto">
            <a:xfrm>
              <a:off x="1882114" y="3229956"/>
              <a:ext cx="428161" cy="428161"/>
            </a:xfrm>
            <a:prstGeom prst="ellipse">
              <a:avLst/>
            </a:prstGeom>
            <a:solidFill>
              <a:schemeClr val="accent2">
                <a:alpha val="80000"/>
              </a:scheme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" name="椭圆 25"/>
            <p:cNvSpPr/>
            <p:nvPr/>
          </p:nvSpPr>
          <p:spPr bwMode="auto">
            <a:xfrm>
              <a:off x="2850560" y="3229956"/>
              <a:ext cx="428161" cy="428161"/>
            </a:xfrm>
            <a:prstGeom prst="ellipse">
              <a:avLst/>
            </a:prstGeom>
            <a:solidFill>
              <a:schemeClr val="accent2">
                <a:alpha val="80000"/>
              </a:scheme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" name="椭圆 26"/>
            <p:cNvSpPr/>
            <p:nvPr/>
          </p:nvSpPr>
          <p:spPr bwMode="auto">
            <a:xfrm>
              <a:off x="3768641" y="3229956"/>
              <a:ext cx="428161" cy="428161"/>
            </a:xfrm>
            <a:prstGeom prst="ellipse">
              <a:avLst/>
            </a:prstGeom>
            <a:solidFill>
              <a:schemeClr val="accent2">
                <a:alpha val="80000"/>
              </a:scheme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" name="椭圆 27"/>
            <p:cNvSpPr/>
            <p:nvPr/>
          </p:nvSpPr>
          <p:spPr bwMode="auto">
            <a:xfrm>
              <a:off x="4631173" y="3113146"/>
              <a:ext cx="661780" cy="661780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" name="椭圆 28"/>
            <p:cNvSpPr/>
            <p:nvPr/>
          </p:nvSpPr>
          <p:spPr bwMode="auto">
            <a:xfrm>
              <a:off x="5738595" y="3229956"/>
              <a:ext cx="428161" cy="428161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" name="椭圆 29"/>
            <p:cNvSpPr/>
            <p:nvPr/>
          </p:nvSpPr>
          <p:spPr bwMode="auto">
            <a:xfrm>
              <a:off x="6630771" y="3229956"/>
              <a:ext cx="428161" cy="428161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" name="椭圆 30"/>
            <p:cNvSpPr/>
            <p:nvPr/>
          </p:nvSpPr>
          <p:spPr bwMode="auto">
            <a:xfrm>
              <a:off x="7559659" y="3229956"/>
              <a:ext cx="428161" cy="428161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椭圆 31"/>
            <p:cNvSpPr/>
            <p:nvPr/>
          </p:nvSpPr>
          <p:spPr bwMode="auto">
            <a:xfrm>
              <a:off x="8402737" y="3113146"/>
              <a:ext cx="661780" cy="661780"/>
            </a:xfrm>
            <a:prstGeom prst="ellipse">
              <a:avLst/>
            </a:prstGeom>
            <a:solidFill>
              <a:srgbClr val="071F65">
                <a:alpha val="80000"/>
              </a:srgb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椭圆 32"/>
            <p:cNvSpPr/>
            <p:nvPr/>
          </p:nvSpPr>
          <p:spPr bwMode="auto">
            <a:xfrm>
              <a:off x="9430157" y="3229956"/>
              <a:ext cx="428161" cy="428161"/>
            </a:xfrm>
            <a:prstGeom prst="ellipse">
              <a:avLst/>
            </a:prstGeom>
            <a:solidFill>
              <a:srgbClr val="071F65">
                <a:alpha val="80000"/>
              </a:srgb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椭圆 33"/>
            <p:cNvSpPr/>
            <p:nvPr/>
          </p:nvSpPr>
          <p:spPr bwMode="auto">
            <a:xfrm>
              <a:off x="10322333" y="3229956"/>
              <a:ext cx="428161" cy="428161"/>
            </a:xfrm>
            <a:prstGeom prst="ellipse">
              <a:avLst/>
            </a:prstGeom>
            <a:solidFill>
              <a:srgbClr val="071F65">
                <a:alpha val="80000"/>
              </a:srgb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椭圆 34"/>
            <p:cNvSpPr/>
            <p:nvPr/>
          </p:nvSpPr>
          <p:spPr bwMode="auto">
            <a:xfrm>
              <a:off x="11215784" y="3229956"/>
              <a:ext cx="428161" cy="428161"/>
            </a:xfrm>
            <a:prstGeom prst="ellipse">
              <a:avLst/>
            </a:prstGeom>
            <a:solidFill>
              <a:srgbClr val="071F65">
                <a:alpha val="80000"/>
              </a:srgb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4728912" y="3828491"/>
            <a:ext cx="2744144" cy="1824567"/>
            <a:chOff x="5102514" y="1593821"/>
            <a:chExt cx="2744144" cy="1824567"/>
          </a:xfrm>
        </p:grpSpPr>
        <p:pic>
          <p:nvPicPr>
            <p:cNvPr id="37" name="图片 36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8749" y="2051319"/>
              <a:ext cx="2327909" cy="1318620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8" name="TextBox 16"/>
            <p:cNvSpPr>
              <a:spLocks noChangeArrowheads="1"/>
            </p:cNvSpPr>
            <p:nvPr/>
          </p:nvSpPr>
          <p:spPr bwMode="auto">
            <a:xfrm rot="16200000">
              <a:off x="4380058" y="2316277"/>
              <a:ext cx="1824567" cy="3796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en-US" altLang="zh-CN" sz="1865" b="1" i="0" u="none" strike="noStrike" kern="1200" cap="none" spc="0" normalizeH="0" baseline="0" noProof="0" dirty="0">
                  <a:ln>
                    <a:noFill/>
                  </a:ln>
                  <a:solidFill>
                    <a:srgbClr val="A3005B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Calibri" panose="020F0502020204030204" pitchFamily="34" charset="0"/>
                </a:rPr>
                <a:t>2014.12</a:t>
              </a:r>
              <a:endParaRPr kumimoji="0" lang="zh-CN" altLang="en-US" sz="1865" b="1" i="0" u="none" strike="noStrike" kern="1200" cap="none" spc="0" normalizeH="0" baseline="0" noProof="0" dirty="0">
                <a:ln>
                  <a:noFill/>
                </a:ln>
                <a:solidFill>
                  <a:srgbClr val="A3005B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sp>
        <p:nvSpPr>
          <p:cNvPr id="40" name="TextBox 19"/>
          <p:cNvSpPr>
            <a:spLocks noChangeArrowheads="1"/>
          </p:cNvSpPr>
          <p:nvPr/>
        </p:nvSpPr>
        <p:spPr bwMode="auto">
          <a:xfrm>
            <a:off x="8219765" y="5721568"/>
            <a:ext cx="280082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lvl="0" defTabSz="457200">
              <a:spcBef>
                <a:spcPct val="0"/>
              </a:spcBef>
              <a:buNone/>
              <a:defRPr/>
            </a:pPr>
            <a:r>
              <a:rPr lang="en-US" altLang="zh-CN" sz="1600" b="1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Mercury is the closest planet to the Sun and the smallest one in the System</a:t>
            </a:r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4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Modification process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cxnSp>
        <p:nvCxnSpPr>
          <p:cNvPr id="5" name="直接连接符 4"/>
          <p:cNvCxnSpPr/>
          <p:nvPr/>
        </p:nvCxnSpPr>
        <p:spPr>
          <a:xfrm flipH="1">
            <a:off x="0" y="2249918"/>
            <a:ext cx="2995069" cy="0"/>
          </a:xfrm>
          <a:prstGeom prst="line">
            <a:avLst/>
          </a:prstGeom>
          <a:ln w="22225">
            <a:solidFill>
              <a:srgbClr val="071F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flipH="1">
            <a:off x="2682621" y="2249918"/>
            <a:ext cx="312448" cy="1605706"/>
          </a:xfrm>
          <a:prstGeom prst="line">
            <a:avLst/>
          </a:prstGeom>
          <a:ln w="22225">
            <a:solidFill>
              <a:srgbClr val="071F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>
            <a:off x="2741861" y="3855624"/>
            <a:ext cx="1589743" cy="506702"/>
          </a:xfrm>
          <a:prstGeom prst="line">
            <a:avLst/>
          </a:prstGeom>
          <a:ln w="22225">
            <a:solidFill>
              <a:srgbClr val="071F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>
            <a:off x="4331604" y="4362326"/>
            <a:ext cx="3591384" cy="459524"/>
          </a:xfrm>
          <a:prstGeom prst="line">
            <a:avLst/>
          </a:prstGeom>
          <a:ln w="22225">
            <a:solidFill>
              <a:srgbClr val="071F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 flipH="1">
            <a:off x="7922989" y="4821850"/>
            <a:ext cx="4269011" cy="0"/>
          </a:xfrm>
          <a:prstGeom prst="line">
            <a:avLst/>
          </a:prstGeom>
          <a:ln w="22225">
            <a:solidFill>
              <a:srgbClr val="071F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>
            <a:off x="2369593" y="1624443"/>
            <a:ext cx="1250950" cy="1252537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2273582" y="3428025"/>
            <a:ext cx="757238" cy="758825"/>
          </a:xfrm>
          <a:prstGeom prst="ellipse">
            <a:avLst/>
          </a:prstGeom>
          <a:solidFill>
            <a:srgbClr val="071F6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3825192" y="3807437"/>
            <a:ext cx="1012825" cy="1014413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6987157" y="3855624"/>
            <a:ext cx="1871663" cy="187325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3782938" y="1429875"/>
            <a:ext cx="1958613" cy="1538883"/>
            <a:chOff x="2257181" y="2448434"/>
            <a:chExt cx="1958613" cy="1538883"/>
          </a:xfrm>
        </p:grpSpPr>
        <p:sp>
          <p:nvSpPr>
            <p:cNvPr id="15" name="文本框 14"/>
            <p:cNvSpPr txBox="1"/>
            <p:nvPr/>
          </p:nvSpPr>
          <p:spPr>
            <a:xfrm>
              <a:off x="2272250" y="2448434"/>
              <a:ext cx="19287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2400" b="1" dirty="0">
                  <a:solidFill>
                    <a:srgbClr val="071F6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TITLE HERE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2257181" y="2910099"/>
              <a:ext cx="1958613" cy="107721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600" b="1" dirty="0">
                  <a:solidFill>
                    <a:srgbClr val="3D3F41">
                      <a:lumMod val="50000"/>
                      <a:lumOff val="50000"/>
                    </a:srgb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600" b="1" dirty="0">
                  <a:solidFill>
                    <a:srgbClr val="3D3F41">
                      <a:lumMod val="50000"/>
                      <a:lumOff val="50000"/>
                    </a:srgb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SAY SOMETHING</a:t>
              </a:r>
              <a:endPara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3D3F41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394529" y="3838640"/>
            <a:ext cx="1958613" cy="1538883"/>
            <a:chOff x="2257181" y="2448434"/>
            <a:chExt cx="1958613" cy="1538883"/>
          </a:xfrm>
        </p:grpSpPr>
        <p:sp>
          <p:nvSpPr>
            <p:cNvPr id="18" name="文本框 17"/>
            <p:cNvSpPr txBox="1"/>
            <p:nvPr/>
          </p:nvSpPr>
          <p:spPr>
            <a:xfrm>
              <a:off x="2272250" y="2448434"/>
              <a:ext cx="19287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2400" b="1" dirty="0">
                  <a:solidFill>
                    <a:srgbClr val="071F6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TITLE HERE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2257181" y="2910099"/>
              <a:ext cx="1958613" cy="107721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600" b="1" dirty="0">
                  <a:solidFill>
                    <a:srgbClr val="3D3F41">
                      <a:lumMod val="50000"/>
                      <a:lumOff val="50000"/>
                    </a:srgb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600" b="1" dirty="0">
                  <a:solidFill>
                    <a:srgbClr val="3D3F41">
                      <a:lumMod val="50000"/>
                      <a:lumOff val="50000"/>
                    </a:srgb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SAY SOMETHING</a:t>
              </a:r>
              <a:endPara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3D3F41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4506119" y="4724723"/>
            <a:ext cx="1958613" cy="1538883"/>
            <a:chOff x="2257181" y="2448434"/>
            <a:chExt cx="1958613" cy="1538883"/>
          </a:xfrm>
        </p:grpSpPr>
        <p:sp>
          <p:nvSpPr>
            <p:cNvPr id="21" name="文本框 20"/>
            <p:cNvSpPr txBox="1"/>
            <p:nvPr/>
          </p:nvSpPr>
          <p:spPr>
            <a:xfrm>
              <a:off x="2272250" y="2448434"/>
              <a:ext cx="19287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2400" b="1" dirty="0">
                  <a:solidFill>
                    <a:srgbClr val="071F6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TITLE HERE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2257181" y="2910099"/>
              <a:ext cx="1958613" cy="107721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600" b="1" dirty="0">
                  <a:solidFill>
                    <a:srgbClr val="3D3F41">
                      <a:lumMod val="50000"/>
                      <a:lumOff val="50000"/>
                    </a:srgb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600" b="1" dirty="0">
                  <a:solidFill>
                    <a:srgbClr val="3D3F41">
                      <a:lumMod val="50000"/>
                      <a:lumOff val="50000"/>
                    </a:srgb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SAY SOMETHING</a:t>
              </a:r>
              <a:endPara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3D3F41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8755420" y="3037995"/>
            <a:ext cx="1958613" cy="1538883"/>
            <a:chOff x="2257181" y="2448434"/>
            <a:chExt cx="1958613" cy="1538883"/>
          </a:xfrm>
        </p:grpSpPr>
        <p:sp>
          <p:nvSpPr>
            <p:cNvPr id="24" name="文本框 23"/>
            <p:cNvSpPr txBox="1"/>
            <p:nvPr/>
          </p:nvSpPr>
          <p:spPr>
            <a:xfrm>
              <a:off x="2272250" y="2448434"/>
              <a:ext cx="19287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2400" b="1" dirty="0">
                  <a:solidFill>
                    <a:srgbClr val="071F6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TITLE HERE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71F6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2257181" y="2910099"/>
              <a:ext cx="1958613" cy="107721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600" b="1" dirty="0">
                  <a:solidFill>
                    <a:srgbClr val="3D3F41">
                      <a:lumMod val="50000"/>
                      <a:lumOff val="50000"/>
                    </a:srgb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SAY SOMETHING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600" b="1" dirty="0">
                  <a:solidFill>
                    <a:srgbClr val="3D3F41">
                      <a:lumMod val="50000"/>
                      <a:lumOff val="50000"/>
                    </a:srgb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SAY SOMETHING</a:t>
              </a:r>
              <a:endPara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3D3F41">
                    <a:lumMod val="50000"/>
                    <a:lumOff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6" name="页脚占位符 1"/>
          <p:cNvSpPr>
            <a:spLocks noGrp="1"/>
          </p:cNvSpPr>
          <p:nvPr>
            <p:ph type="ftr" sz="quarter" idx="11"/>
          </p:nvPr>
        </p:nvSpPr>
        <p:spPr>
          <a:xfrm>
            <a:off x="4038600" y="6356352"/>
            <a:ext cx="4114800" cy="365125"/>
          </a:xfrm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点击在这里输入您的大学的名称</a:t>
            </a:r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5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Modification process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26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5" name="Group 11"/>
          <p:cNvGrpSpPr/>
          <p:nvPr/>
        </p:nvGrpSpPr>
        <p:grpSpPr bwMode="auto">
          <a:xfrm>
            <a:off x="8388350" y="2463800"/>
            <a:ext cx="1955800" cy="1955800"/>
            <a:chOff x="0" y="0"/>
            <a:chExt cx="1232" cy="1232"/>
          </a:xfrm>
        </p:grpSpPr>
        <p:sp>
          <p:nvSpPr>
            <p:cNvPr id="6" name="Freeform 3"/>
            <p:cNvSpPr>
              <a:spLocks noEditPoints="1" noChangeArrowheads="1"/>
            </p:cNvSpPr>
            <p:nvPr/>
          </p:nvSpPr>
          <p:spPr bwMode="auto">
            <a:xfrm>
              <a:off x="432" y="432"/>
              <a:ext cx="368" cy="368"/>
            </a:xfrm>
            <a:custGeom>
              <a:avLst/>
              <a:gdLst>
                <a:gd name="T0" fmla="*/ 0 w 368"/>
                <a:gd name="T1" fmla="*/ 184 h 368"/>
                <a:gd name="T2" fmla="*/ 4 w 368"/>
                <a:gd name="T3" fmla="*/ 222 h 368"/>
                <a:gd name="T4" fmla="*/ 14 w 368"/>
                <a:gd name="T5" fmla="*/ 256 h 368"/>
                <a:gd name="T6" fmla="*/ 32 w 368"/>
                <a:gd name="T7" fmla="*/ 286 h 368"/>
                <a:gd name="T8" fmla="*/ 54 w 368"/>
                <a:gd name="T9" fmla="*/ 314 h 368"/>
                <a:gd name="T10" fmla="*/ 82 w 368"/>
                <a:gd name="T11" fmla="*/ 336 h 368"/>
                <a:gd name="T12" fmla="*/ 112 w 368"/>
                <a:gd name="T13" fmla="*/ 354 h 368"/>
                <a:gd name="T14" fmla="*/ 146 w 368"/>
                <a:gd name="T15" fmla="*/ 364 h 368"/>
                <a:gd name="T16" fmla="*/ 184 w 368"/>
                <a:gd name="T17" fmla="*/ 368 h 368"/>
                <a:gd name="T18" fmla="*/ 222 w 368"/>
                <a:gd name="T19" fmla="*/ 364 h 368"/>
                <a:gd name="T20" fmla="*/ 256 w 368"/>
                <a:gd name="T21" fmla="*/ 354 h 368"/>
                <a:gd name="T22" fmla="*/ 286 w 368"/>
                <a:gd name="T23" fmla="*/ 336 h 368"/>
                <a:gd name="T24" fmla="*/ 314 w 368"/>
                <a:gd name="T25" fmla="*/ 314 h 368"/>
                <a:gd name="T26" fmla="*/ 336 w 368"/>
                <a:gd name="T27" fmla="*/ 286 h 368"/>
                <a:gd name="T28" fmla="*/ 354 w 368"/>
                <a:gd name="T29" fmla="*/ 256 h 368"/>
                <a:gd name="T30" fmla="*/ 364 w 368"/>
                <a:gd name="T31" fmla="*/ 222 h 368"/>
                <a:gd name="T32" fmla="*/ 368 w 368"/>
                <a:gd name="T33" fmla="*/ 184 h 368"/>
                <a:gd name="T34" fmla="*/ 364 w 368"/>
                <a:gd name="T35" fmla="*/ 146 h 368"/>
                <a:gd name="T36" fmla="*/ 354 w 368"/>
                <a:gd name="T37" fmla="*/ 112 h 368"/>
                <a:gd name="T38" fmla="*/ 336 w 368"/>
                <a:gd name="T39" fmla="*/ 82 h 368"/>
                <a:gd name="T40" fmla="*/ 314 w 368"/>
                <a:gd name="T41" fmla="*/ 54 h 368"/>
                <a:gd name="T42" fmla="*/ 286 w 368"/>
                <a:gd name="T43" fmla="*/ 32 h 368"/>
                <a:gd name="T44" fmla="*/ 256 w 368"/>
                <a:gd name="T45" fmla="*/ 14 h 368"/>
                <a:gd name="T46" fmla="*/ 222 w 368"/>
                <a:gd name="T47" fmla="*/ 4 h 368"/>
                <a:gd name="T48" fmla="*/ 184 w 368"/>
                <a:gd name="T49" fmla="*/ 0 h 368"/>
                <a:gd name="T50" fmla="*/ 146 w 368"/>
                <a:gd name="T51" fmla="*/ 4 h 368"/>
                <a:gd name="T52" fmla="*/ 112 w 368"/>
                <a:gd name="T53" fmla="*/ 14 h 368"/>
                <a:gd name="T54" fmla="*/ 82 w 368"/>
                <a:gd name="T55" fmla="*/ 32 h 368"/>
                <a:gd name="T56" fmla="*/ 54 w 368"/>
                <a:gd name="T57" fmla="*/ 54 h 368"/>
                <a:gd name="T58" fmla="*/ 32 w 368"/>
                <a:gd name="T59" fmla="*/ 82 h 368"/>
                <a:gd name="T60" fmla="*/ 14 w 368"/>
                <a:gd name="T61" fmla="*/ 112 h 368"/>
                <a:gd name="T62" fmla="*/ 4 w 368"/>
                <a:gd name="T63" fmla="*/ 146 h 368"/>
                <a:gd name="T64" fmla="*/ 0 w 368"/>
                <a:gd name="T65" fmla="*/ 184 h 368"/>
                <a:gd name="T66" fmla="*/ 80 w 368"/>
                <a:gd name="T67" fmla="*/ 184 h 368"/>
                <a:gd name="T68" fmla="*/ 88 w 368"/>
                <a:gd name="T69" fmla="*/ 144 h 368"/>
                <a:gd name="T70" fmla="*/ 110 w 368"/>
                <a:gd name="T71" fmla="*/ 110 h 368"/>
                <a:gd name="T72" fmla="*/ 144 w 368"/>
                <a:gd name="T73" fmla="*/ 88 h 368"/>
                <a:gd name="T74" fmla="*/ 184 w 368"/>
                <a:gd name="T75" fmla="*/ 80 h 368"/>
                <a:gd name="T76" fmla="*/ 224 w 368"/>
                <a:gd name="T77" fmla="*/ 88 h 368"/>
                <a:gd name="T78" fmla="*/ 258 w 368"/>
                <a:gd name="T79" fmla="*/ 110 h 368"/>
                <a:gd name="T80" fmla="*/ 280 w 368"/>
                <a:gd name="T81" fmla="*/ 144 h 368"/>
                <a:gd name="T82" fmla="*/ 288 w 368"/>
                <a:gd name="T83" fmla="*/ 184 h 368"/>
                <a:gd name="T84" fmla="*/ 280 w 368"/>
                <a:gd name="T85" fmla="*/ 224 h 368"/>
                <a:gd name="T86" fmla="*/ 258 w 368"/>
                <a:gd name="T87" fmla="*/ 258 h 368"/>
                <a:gd name="T88" fmla="*/ 224 w 368"/>
                <a:gd name="T89" fmla="*/ 280 h 368"/>
                <a:gd name="T90" fmla="*/ 184 w 368"/>
                <a:gd name="T91" fmla="*/ 288 h 368"/>
                <a:gd name="T92" fmla="*/ 144 w 368"/>
                <a:gd name="T93" fmla="*/ 280 h 368"/>
                <a:gd name="T94" fmla="*/ 110 w 368"/>
                <a:gd name="T95" fmla="*/ 258 h 368"/>
                <a:gd name="T96" fmla="*/ 88 w 368"/>
                <a:gd name="T97" fmla="*/ 224 h 368"/>
                <a:gd name="T98" fmla="*/ 80 w 368"/>
                <a:gd name="T99" fmla="*/ 184 h 3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8"/>
                <a:gd name="T151" fmla="*/ 0 h 368"/>
                <a:gd name="T152" fmla="*/ 368 w 368"/>
                <a:gd name="T153" fmla="*/ 368 h 3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8" h="368">
                  <a:moveTo>
                    <a:pt x="0" y="184"/>
                  </a:moveTo>
                  <a:lnTo>
                    <a:pt x="0" y="184"/>
                  </a:lnTo>
                  <a:lnTo>
                    <a:pt x="0" y="202"/>
                  </a:lnTo>
                  <a:lnTo>
                    <a:pt x="4" y="222"/>
                  </a:lnTo>
                  <a:lnTo>
                    <a:pt x="8" y="238"/>
                  </a:lnTo>
                  <a:lnTo>
                    <a:pt x="14" y="256"/>
                  </a:lnTo>
                  <a:lnTo>
                    <a:pt x="22" y="272"/>
                  </a:lnTo>
                  <a:lnTo>
                    <a:pt x="32" y="286"/>
                  </a:lnTo>
                  <a:lnTo>
                    <a:pt x="42" y="300"/>
                  </a:lnTo>
                  <a:lnTo>
                    <a:pt x="54" y="314"/>
                  </a:lnTo>
                  <a:lnTo>
                    <a:pt x="68" y="326"/>
                  </a:lnTo>
                  <a:lnTo>
                    <a:pt x="82" y="336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30" y="360"/>
                  </a:lnTo>
                  <a:lnTo>
                    <a:pt x="146" y="364"/>
                  </a:lnTo>
                  <a:lnTo>
                    <a:pt x="166" y="368"/>
                  </a:lnTo>
                  <a:lnTo>
                    <a:pt x="184" y="368"/>
                  </a:lnTo>
                  <a:lnTo>
                    <a:pt x="202" y="368"/>
                  </a:lnTo>
                  <a:lnTo>
                    <a:pt x="222" y="364"/>
                  </a:lnTo>
                  <a:lnTo>
                    <a:pt x="238" y="360"/>
                  </a:lnTo>
                  <a:lnTo>
                    <a:pt x="256" y="354"/>
                  </a:lnTo>
                  <a:lnTo>
                    <a:pt x="272" y="346"/>
                  </a:lnTo>
                  <a:lnTo>
                    <a:pt x="286" y="336"/>
                  </a:lnTo>
                  <a:lnTo>
                    <a:pt x="300" y="326"/>
                  </a:lnTo>
                  <a:lnTo>
                    <a:pt x="314" y="314"/>
                  </a:lnTo>
                  <a:lnTo>
                    <a:pt x="326" y="300"/>
                  </a:lnTo>
                  <a:lnTo>
                    <a:pt x="336" y="286"/>
                  </a:lnTo>
                  <a:lnTo>
                    <a:pt x="346" y="272"/>
                  </a:lnTo>
                  <a:lnTo>
                    <a:pt x="354" y="256"/>
                  </a:lnTo>
                  <a:lnTo>
                    <a:pt x="360" y="238"/>
                  </a:lnTo>
                  <a:lnTo>
                    <a:pt x="364" y="222"/>
                  </a:lnTo>
                  <a:lnTo>
                    <a:pt x="368" y="202"/>
                  </a:lnTo>
                  <a:lnTo>
                    <a:pt x="368" y="184"/>
                  </a:lnTo>
                  <a:lnTo>
                    <a:pt x="368" y="166"/>
                  </a:lnTo>
                  <a:lnTo>
                    <a:pt x="364" y="146"/>
                  </a:lnTo>
                  <a:lnTo>
                    <a:pt x="360" y="130"/>
                  </a:lnTo>
                  <a:lnTo>
                    <a:pt x="354" y="112"/>
                  </a:lnTo>
                  <a:lnTo>
                    <a:pt x="346" y="96"/>
                  </a:lnTo>
                  <a:lnTo>
                    <a:pt x="336" y="82"/>
                  </a:lnTo>
                  <a:lnTo>
                    <a:pt x="326" y="68"/>
                  </a:lnTo>
                  <a:lnTo>
                    <a:pt x="314" y="54"/>
                  </a:lnTo>
                  <a:lnTo>
                    <a:pt x="300" y="42"/>
                  </a:lnTo>
                  <a:lnTo>
                    <a:pt x="286" y="32"/>
                  </a:lnTo>
                  <a:lnTo>
                    <a:pt x="272" y="22"/>
                  </a:lnTo>
                  <a:lnTo>
                    <a:pt x="256" y="14"/>
                  </a:lnTo>
                  <a:lnTo>
                    <a:pt x="238" y="8"/>
                  </a:lnTo>
                  <a:lnTo>
                    <a:pt x="222" y="4"/>
                  </a:lnTo>
                  <a:lnTo>
                    <a:pt x="202" y="0"/>
                  </a:lnTo>
                  <a:lnTo>
                    <a:pt x="184" y="0"/>
                  </a:lnTo>
                  <a:lnTo>
                    <a:pt x="166" y="0"/>
                  </a:lnTo>
                  <a:lnTo>
                    <a:pt x="146" y="4"/>
                  </a:lnTo>
                  <a:lnTo>
                    <a:pt x="130" y="8"/>
                  </a:lnTo>
                  <a:lnTo>
                    <a:pt x="112" y="14"/>
                  </a:lnTo>
                  <a:lnTo>
                    <a:pt x="96" y="22"/>
                  </a:lnTo>
                  <a:lnTo>
                    <a:pt x="82" y="32"/>
                  </a:lnTo>
                  <a:lnTo>
                    <a:pt x="68" y="42"/>
                  </a:lnTo>
                  <a:lnTo>
                    <a:pt x="54" y="54"/>
                  </a:lnTo>
                  <a:lnTo>
                    <a:pt x="42" y="68"/>
                  </a:lnTo>
                  <a:lnTo>
                    <a:pt x="32" y="82"/>
                  </a:lnTo>
                  <a:lnTo>
                    <a:pt x="22" y="96"/>
                  </a:lnTo>
                  <a:lnTo>
                    <a:pt x="14" y="112"/>
                  </a:lnTo>
                  <a:lnTo>
                    <a:pt x="8" y="130"/>
                  </a:lnTo>
                  <a:lnTo>
                    <a:pt x="4" y="146"/>
                  </a:lnTo>
                  <a:lnTo>
                    <a:pt x="0" y="166"/>
                  </a:lnTo>
                  <a:lnTo>
                    <a:pt x="0" y="184"/>
                  </a:lnTo>
                  <a:close/>
                  <a:moveTo>
                    <a:pt x="80" y="184"/>
                  </a:moveTo>
                  <a:lnTo>
                    <a:pt x="80" y="184"/>
                  </a:lnTo>
                  <a:lnTo>
                    <a:pt x="82" y="164"/>
                  </a:lnTo>
                  <a:lnTo>
                    <a:pt x="88" y="144"/>
                  </a:lnTo>
                  <a:lnTo>
                    <a:pt x="98" y="126"/>
                  </a:lnTo>
                  <a:lnTo>
                    <a:pt x="110" y="110"/>
                  </a:lnTo>
                  <a:lnTo>
                    <a:pt x="126" y="98"/>
                  </a:lnTo>
                  <a:lnTo>
                    <a:pt x="144" y="88"/>
                  </a:lnTo>
                  <a:lnTo>
                    <a:pt x="164" y="82"/>
                  </a:lnTo>
                  <a:lnTo>
                    <a:pt x="184" y="80"/>
                  </a:lnTo>
                  <a:lnTo>
                    <a:pt x="204" y="82"/>
                  </a:lnTo>
                  <a:lnTo>
                    <a:pt x="224" y="88"/>
                  </a:lnTo>
                  <a:lnTo>
                    <a:pt x="242" y="98"/>
                  </a:lnTo>
                  <a:lnTo>
                    <a:pt x="258" y="110"/>
                  </a:lnTo>
                  <a:lnTo>
                    <a:pt x="270" y="126"/>
                  </a:lnTo>
                  <a:lnTo>
                    <a:pt x="280" y="144"/>
                  </a:lnTo>
                  <a:lnTo>
                    <a:pt x="286" y="164"/>
                  </a:lnTo>
                  <a:lnTo>
                    <a:pt x="288" y="184"/>
                  </a:lnTo>
                  <a:lnTo>
                    <a:pt x="286" y="204"/>
                  </a:lnTo>
                  <a:lnTo>
                    <a:pt x="280" y="224"/>
                  </a:lnTo>
                  <a:lnTo>
                    <a:pt x="270" y="242"/>
                  </a:lnTo>
                  <a:lnTo>
                    <a:pt x="258" y="258"/>
                  </a:lnTo>
                  <a:lnTo>
                    <a:pt x="242" y="270"/>
                  </a:lnTo>
                  <a:lnTo>
                    <a:pt x="224" y="280"/>
                  </a:lnTo>
                  <a:lnTo>
                    <a:pt x="204" y="286"/>
                  </a:lnTo>
                  <a:lnTo>
                    <a:pt x="184" y="288"/>
                  </a:lnTo>
                  <a:lnTo>
                    <a:pt x="164" y="286"/>
                  </a:lnTo>
                  <a:lnTo>
                    <a:pt x="144" y="280"/>
                  </a:lnTo>
                  <a:lnTo>
                    <a:pt x="126" y="270"/>
                  </a:lnTo>
                  <a:lnTo>
                    <a:pt x="110" y="258"/>
                  </a:lnTo>
                  <a:lnTo>
                    <a:pt x="98" y="242"/>
                  </a:lnTo>
                  <a:lnTo>
                    <a:pt x="88" y="224"/>
                  </a:lnTo>
                  <a:lnTo>
                    <a:pt x="82" y="204"/>
                  </a:lnTo>
                  <a:lnTo>
                    <a:pt x="80" y="184"/>
                  </a:ln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  <a:sym typeface="宋体" panose="02010600030101010101" pitchFamily="2" charset="-122"/>
              </a:endParaRPr>
            </a:p>
          </p:txBody>
        </p:sp>
        <p:sp>
          <p:nvSpPr>
            <p:cNvPr id="7" name="Freeform 4"/>
            <p:cNvSpPr>
              <a:spLocks noEditPoints="1" noChangeArrowheads="1"/>
            </p:cNvSpPr>
            <p:nvPr/>
          </p:nvSpPr>
          <p:spPr bwMode="auto">
            <a:xfrm>
              <a:off x="288" y="288"/>
              <a:ext cx="656" cy="656"/>
            </a:xfrm>
            <a:custGeom>
              <a:avLst/>
              <a:gdLst>
                <a:gd name="T0" fmla="*/ 2 w 656"/>
                <a:gd name="T1" fmla="*/ 362 h 656"/>
                <a:gd name="T2" fmla="*/ 26 w 656"/>
                <a:gd name="T3" fmla="*/ 456 h 656"/>
                <a:gd name="T4" fmla="*/ 74 w 656"/>
                <a:gd name="T5" fmla="*/ 536 h 656"/>
                <a:gd name="T6" fmla="*/ 144 w 656"/>
                <a:gd name="T7" fmla="*/ 600 h 656"/>
                <a:gd name="T8" fmla="*/ 230 w 656"/>
                <a:gd name="T9" fmla="*/ 642 h 656"/>
                <a:gd name="T10" fmla="*/ 328 w 656"/>
                <a:gd name="T11" fmla="*/ 656 h 656"/>
                <a:gd name="T12" fmla="*/ 426 w 656"/>
                <a:gd name="T13" fmla="*/ 642 h 656"/>
                <a:gd name="T14" fmla="*/ 512 w 656"/>
                <a:gd name="T15" fmla="*/ 600 h 656"/>
                <a:gd name="T16" fmla="*/ 582 w 656"/>
                <a:gd name="T17" fmla="*/ 536 h 656"/>
                <a:gd name="T18" fmla="*/ 630 w 656"/>
                <a:gd name="T19" fmla="*/ 456 h 656"/>
                <a:gd name="T20" fmla="*/ 654 w 656"/>
                <a:gd name="T21" fmla="*/ 362 h 656"/>
                <a:gd name="T22" fmla="*/ 650 w 656"/>
                <a:gd name="T23" fmla="*/ 262 h 656"/>
                <a:gd name="T24" fmla="*/ 616 w 656"/>
                <a:gd name="T25" fmla="*/ 172 h 656"/>
                <a:gd name="T26" fmla="*/ 560 w 656"/>
                <a:gd name="T27" fmla="*/ 96 h 656"/>
                <a:gd name="T28" fmla="*/ 484 w 656"/>
                <a:gd name="T29" fmla="*/ 40 h 656"/>
                <a:gd name="T30" fmla="*/ 394 w 656"/>
                <a:gd name="T31" fmla="*/ 6 h 656"/>
                <a:gd name="T32" fmla="*/ 294 w 656"/>
                <a:gd name="T33" fmla="*/ 2 h 656"/>
                <a:gd name="T34" fmla="*/ 200 w 656"/>
                <a:gd name="T35" fmla="*/ 26 h 656"/>
                <a:gd name="T36" fmla="*/ 120 w 656"/>
                <a:gd name="T37" fmla="*/ 74 h 656"/>
                <a:gd name="T38" fmla="*/ 56 w 656"/>
                <a:gd name="T39" fmla="*/ 144 h 656"/>
                <a:gd name="T40" fmla="*/ 14 w 656"/>
                <a:gd name="T41" fmla="*/ 230 h 656"/>
                <a:gd name="T42" fmla="*/ 0 w 656"/>
                <a:gd name="T43" fmla="*/ 328 h 656"/>
                <a:gd name="T44" fmla="*/ 82 w 656"/>
                <a:gd name="T45" fmla="*/ 302 h 656"/>
                <a:gd name="T46" fmla="*/ 100 w 656"/>
                <a:gd name="T47" fmla="*/ 232 h 656"/>
                <a:gd name="T48" fmla="*/ 136 w 656"/>
                <a:gd name="T49" fmla="*/ 170 h 656"/>
                <a:gd name="T50" fmla="*/ 190 w 656"/>
                <a:gd name="T51" fmla="*/ 122 h 656"/>
                <a:gd name="T52" fmla="*/ 254 w 656"/>
                <a:gd name="T53" fmla="*/ 92 h 656"/>
                <a:gd name="T54" fmla="*/ 328 w 656"/>
                <a:gd name="T55" fmla="*/ 80 h 656"/>
                <a:gd name="T56" fmla="*/ 402 w 656"/>
                <a:gd name="T57" fmla="*/ 92 h 656"/>
                <a:gd name="T58" fmla="*/ 466 w 656"/>
                <a:gd name="T59" fmla="*/ 122 h 656"/>
                <a:gd name="T60" fmla="*/ 520 w 656"/>
                <a:gd name="T61" fmla="*/ 170 h 656"/>
                <a:gd name="T62" fmla="*/ 556 w 656"/>
                <a:gd name="T63" fmla="*/ 232 h 656"/>
                <a:gd name="T64" fmla="*/ 574 w 656"/>
                <a:gd name="T65" fmla="*/ 302 h 656"/>
                <a:gd name="T66" fmla="*/ 570 w 656"/>
                <a:gd name="T67" fmla="*/ 378 h 656"/>
                <a:gd name="T68" fmla="*/ 546 w 656"/>
                <a:gd name="T69" fmla="*/ 446 h 656"/>
                <a:gd name="T70" fmla="*/ 504 w 656"/>
                <a:gd name="T71" fmla="*/ 504 h 656"/>
                <a:gd name="T72" fmla="*/ 446 w 656"/>
                <a:gd name="T73" fmla="*/ 546 h 656"/>
                <a:gd name="T74" fmla="*/ 378 w 656"/>
                <a:gd name="T75" fmla="*/ 570 h 656"/>
                <a:gd name="T76" fmla="*/ 302 w 656"/>
                <a:gd name="T77" fmla="*/ 574 h 656"/>
                <a:gd name="T78" fmla="*/ 232 w 656"/>
                <a:gd name="T79" fmla="*/ 556 h 656"/>
                <a:gd name="T80" fmla="*/ 170 w 656"/>
                <a:gd name="T81" fmla="*/ 520 h 656"/>
                <a:gd name="T82" fmla="*/ 122 w 656"/>
                <a:gd name="T83" fmla="*/ 466 h 656"/>
                <a:gd name="T84" fmla="*/ 92 w 656"/>
                <a:gd name="T85" fmla="*/ 402 h 656"/>
                <a:gd name="T86" fmla="*/ 80 w 656"/>
                <a:gd name="T87" fmla="*/ 328 h 6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56"/>
                <a:gd name="T133" fmla="*/ 0 h 656"/>
                <a:gd name="T134" fmla="*/ 656 w 656"/>
                <a:gd name="T135" fmla="*/ 656 h 6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56" h="656">
                  <a:moveTo>
                    <a:pt x="0" y="328"/>
                  </a:moveTo>
                  <a:lnTo>
                    <a:pt x="0" y="328"/>
                  </a:lnTo>
                  <a:lnTo>
                    <a:pt x="2" y="362"/>
                  </a:lnTo>
                  <a:lnTo>
                    <a:pt x="6" y="394"/>
                  </a:lnTo>
                  <a:lnTo>
                    <a:pt x="14" y="426"/>
                  </a:lnTo>
                  <a:lnTo>
                    <a:pt x="26" y="456"/>
                  </a:lnTo>
                  <a:lnTo>
                    <a:pt x="40" y="484"/>
                  </a:lnTo>
                  <a:lnTo>
                    <a:pt x="56" y="512"/>
                  </a:lnTo>
                  <a:lnTo>
                    <a:pt x="74" y="536"/>
                  </a:lnTo>
                  <a:lnTo>
                    <a:pt x="96" y="560"/>
                  </a:lnTo>
                  <a:lnTo>
                    <a:pt x="120" y="582"/>
                  </a:lnTo>
                  <a:lnTo>
                    <a:pt x="144" y="600"/>
                  </a:lnTo>
                  <a:lnTo>
                    <a:pt x="172" y="616"/>
                  </a:lnTo>
                  <a:lnTo>
                    <a:pt x="200" y="630"/>
                  </a:lnTo>
                  <a:lnTo>
                    <a:pt x="230" y="642"/>
                  </a:lnTo>
                  <a:lnTo>
                    <a:pt x="262" y="650"/>
                  </a:lnTo>
                  <a:lnTo>
                    <a:pt x="294" y="654"/>
                  </a:lnTo>
                  <a:lnTo>
                    <a:pt x="328" y="656"/>
                  </a:lnTo>
                  <a:lnTo>
                    <a:pt x="362" y="654"/>
                  </a:lnTo>
                  <a:lnTo>
                    <a:pt x="394" y="650"/>
                  </a:lnTo>
                  <a:lnTo>
                    <a:pt x="426" y="642"/>
                  </a:lnTo>
                  <a:lnTo>
                    <a:pt x="456" y="630"/>
                  </a:lnTo>
                  <a:lnTo>
                    <a:pt x="484" y="616"/>
                  </a:lnTo>
                  <a:lnTo>
                    <a:pt x="512" y="600"/>
                  </a:lnTo>
                  <a:lnTo>
                    <a:pt x="536" y="582"/>
                  </a:lnTo>
                  <a:lnTo>
                    <a:pt x="560" y="560"/>
                  </a:lnTo>
                  <a:lnTo>
                    <a:pt x="582" y="536"/>
                  </a:lnTo>
                  <a:lnTo>
                    <a:pt x="600" y="512"/>
                  </a:lnTo>
                  <a:lnTo>
                    <a:pt x="616" y="484"/>
                  </a:lnTo>
                  <a:lnTo>
                    <a:pt x="630" y="456"/>
                  </a:lnTo>
                  <a:lnTo>
                    <a:pt x="642" y="426"/>
                  </a:lnTo>
                  <a:lnTo>
                    <a:pt x="650" y="394"/>
                  </a:lnTo>
                  <a:lnTo>
                    <a:pt x="654" y="362"/>
                  </a:lnTo>
                  <a:lnTo>
                    <a:pt x="656" y="328"/>
                  </a:lnTo>
                  <a:lnTo>
                    <a:pt x="654" y="294"/>
                  </a:lnTo>
                  <a:lnTo>
                    <a:pt x="650" y="262"/>
                  </a:lnTo>
                  <a:lnTo>
                    <a:pt x="642" y="230"/>
                  </a:lnTo>
                  <a:lnTo>
                    <a:pt x="630" y="200"/>
                  </a:lnTo>
                  <a:lnTo>
                    <a:pt x="616" y="172"/>
                  </a:lnTo>
                  <a:lnTo>
                    <a:pt x="600" y="144"/>
                  </a:lnTo>
                  <a:lnTo>
                    <a:pt x="582" y="120"/>
                  </a:lnTo>
                  <a:lnTo>
                    <a:pt x="560" y="96"/>
                  </a:lnTo>
                  <a:lnTo>
                    <a:pt x="536" y="74"/>
                  </a:lnTo>
                  <a:lnTo>
                    <a:pt x="512" y="56"/>
                  </a:lnTo>
                  <a:lnTo>
                    <a:pt x="484" y="40"/>
                  </a:lnTo>
                  <a:lnTo>
                    <a:pt x="456" y="26"/>
                  </a:lnTo>
                  <a:lnTo>
                    <a:pt x="426" y="14"/>
                  </a:lnTo>
                  <a:lnTo>
                    <a:pt x="394" y="6"/>
                  </a:lnTo>
                  <a:lnTo>
                    <a:pt x="362" y="2"/>
                  </a:lnTo>
                  <a:lnTo>
                    <a:pt x="328" y="0"/>
                  </a:lnTo>
                  <a:lnTo>
                    <a:pt x="294" y="2"/>
                  </a:lnTo>
                  <a:lnTo>
                    <a:pt x="262" y="6"/>
                  </a:lnTo>
                  <a:lnTo>
                    <a:pt x="230" y="14"/>
                  </a:lnTo>
                  <a:lnTo>
                    <a:pt x="200" y="26"/>
                  </a:lnTo>
                  <a:lnTo>
                    <a:pt x="172" y="40"/>
                  </a:lnTo>
                  <a:lnTo>
                    <a:pt x="144" y="56"/>
                  </a:lnTo>
                  <a:lnTo>
                    <a:pt x="120" y="74"/>
                  </a:lnTo>
                  <a:lnTo>
                    <a:pt x="96" y="96"/>
                  </a:lnTo>
                  <a:lnTo>
                    <a:pt x="74" y="120"/>
                  </a:lnTo>
                  <a:lnTo>
                    <a:pt x="56" y="144"/>
                  </a:lnTo>
                  <a:lnTo>
                    <a:pt x="40" y="172"/>
                  </a:lnTo>
                  <a:lnTo>
                    <a:pt x="26" y="200"/>
                  </a:lnTo>
                  <a:lnTo>
                    <a:pt x="14" y="230"/>
                  </a:lnTo>
                  <a:lnTo>
                    <a:pt x="6" y="262"/>
                  </a:lnTo>
                  <a:lnTo>
                    <a:pt x="2" y="294"/>
                  </a:lnTo>
                  <a:lnTo>
                    <a:pt x="0" y="328"/>
                  </a:lnTo>
                  <a:close/>
                  <a:moveTo>
                    <a:pt x="80" y="328"/>
                  </a:moveTo>
                  <a:lnTo>
                    <a:pt x="80" y="328"/>
                  </a:lnTo>
                  <a:lnTo>
                    <a:pt x="82" y="302"/>
                  </a:lnTo>
                  <a:lnTo>
                    <a:pt x="86" y="278"/>
                  </a:lnTo>
                  <a:lnTo>
                    <a:pt x="92" y="254"/>
                  </a:lnTo>
                  <a:lnTo>
                    <a:pt x="100" y="232"/>
                  </a:lnTo>
                  <a:lnTo>
                    <a:pt x="110" y="210"/>
                  </a:lnTo>
                  <a:lnTo>
                    <a:pt x="122" y="190"/>
                  </a:lnTo>
                  <a:lnTo>
                    <a:pt x="136" y="170"/>
                  </a:lnTo>
                  <a:lnTo>
                    <a:pt x="152" y="152"/>
                  </a:lnTo>
                  <a:lnTo>
                    <a:pt x="170" y="136"/>
                  </a:lnTo>
                  <a:lnTo>
                    <a:pt x="190" y="122"/>
                  </a:lnTo>
                  <a:lnTo>
                    <a:pt x="210" y="110"/>
                  </a:lnTo>
                  <a:lnTo>
                    <a:pt x="232" y="100"/>
                  </a:lnTo>
                  <a:lnTo>
                    <a:pt x="254" y="92"/>
                  </a:lnTo>
                  <a:lnTo>
                    <a:pt x="278" y="86"/>
                  </a:lnTo>
                  <a:lnTo>
                    <a:pt x="302" y="82"/>
                  </a:lnTo>
                  <a:lnTo>
                    <a:pt x="328" y="80"/>
                  </a:lnTo>
                  <a:lnTo>
                    <a:pt x="354" y="82"/>
                  </a:lnTo>
                  <a:lnTo>
                    <a:pt x="378" y="86"/>
                  </a:lnTo>
                  <a:lnTo>
                    <a:pt x="402" y="92"/>
                  </a:lnTo>
                  <a:lnTo>
                    <a:pt x="424" y="100"/>
                  </a:lnTo>
                  <a:lnTo>
                    <a:pt x="446" y="110"/>
                  </a:lnTo>
                  <a:lnTo>
                    <a:pt x="466" y="122"/>
                  </a:lnTo>
                  <a:lnTo>
                    <a:pt x="486" y="136"/>
                  </a:lnTo>
                  <a:lnTo>
                    <a:pt x="504" y="152"/>
                  </a:lnTo>
                  <a:lnTo>
                    <a:pt x="520" y="170"/>
                  </a:lnTo>
                  <a:lnTo>
                    <a:pt x="534" y="190"/>
                  </a:lnTo>
                  <a:lnTo>
                    <a:pt x="546" y="210"/>
                  </a:lnTo>
                  <a:lnTo>
                    <a:pt x="556" y="232"/>
                  </a:lnTo>
                  <a:lnTo>
                    <a:pt x="564" y="254"/>
                  </a:lnTo>
                  <a:lnTo>
                    <a:pt x="570" y="278"/>
                  </a:lnTo>
                  <a:lnTo>
                    <a:pt x="574" y="302"/>
                  </a:lnTo>
                  <a:lnTo>
                    <a:pt x="576" y="328"/>
                  </a:lnTo>
                  <a:lnTo>
                    <a:pt x="574" y="354"/>
                  </a:lnTo>
                  <a:lnTo>
                    <a:pt x="570" y="378"/>
                  </a:lnTo>
                  <a:lnTo>
                    <a:pt x="564" y="402"/>
                  </a:lnTo>
                  <a:lnTo>
                    <a:pt x="556" y="424"/>
                  </a:lnTo>
                  <a:lnTo>
                    <a:pt x="546" y="446"/>
                  </a:lnTo>
                  <a:lnTo>
                    <a:pt x="534" y="466"/>
                  </a:lnTo>
                  <a:lnTo>
                    <a:pt x="520" y="486"/>
                  </a:lnTo>
                  <a:lnTo>
                    <a:pt x="504" y="504"/>
                  </a:lnTo>
                  <a:lnTo>
                    <a:pt x="486" y="520"/>
                  </a:lnTo>
                  <a:lnTo>
                    <a:pt x="466" y="534"/>
                  </a:lnTo>
                  <a:lnTo>
                    <a:pt x="446" y="546"/>
                  </a:lnTo>
                  <a:lnTo>
                    <a:pt x="424" y="556"/>
                  </a:lnTo>
                  <a:lnTo>
                    <a:pt x="402" y="564"/>
                  </a:lnTo>
                  <a:lnTo>
                    <a:pt x="378" y="570"/>
                  </a:lnTo>
                  <a:lnTo>
                    <a:pt x="354" y="574"/>
                  </a:lnTo>
                  <a:lnTo>
                    <a:pt x="328" y="576"/>
                  </a:lnTo>
                  <a:lnTo>
                    <a:pt x="302" y="574"/>
                  </a:lnTo>
                  <a:lnTo>
                    <a:pt x="278" y="570"/>
                  </a:lnTo>
                  <a:lnTo>
                    <a:pt x="254" y="564"/>
                  </a:lnTo>
                  <a:lnTo>
                    <a:pt x="232" y="556"/>
                  </a:lnTo>
                  <a:lnTo>
                    <a:pt x="210" y="546"/>
                  </a:lnTo>
                  <a:lnTo>
                    <a:pt x="190" y="534"/>
                  </a:lnTo>
                  <a:lnTo>
                    <a:pt x="170" y="520"/>
                  </a:lnTo>
                  <a:lnTo>
                    <a:pt x="152" y="504"/>
                  </a:lnTo>
                  <a:lnTo>
                    <a:pt x="136" y="486"/>
                  </a:lnTo>
                  <a:lnTo>
                    <a:pt x="122" y="466"/>
                  </a:lnTo>
                  <a:lnTo>
                    <a:pt x="110" y="446"/>
                  </a:lnTo>
                  <a:lnTo>
                    <a:pt x="100" y="424"/>
                  </a:lnTo>
                  <a:lnTo>
                    <a:pt x="92" y="402"/>
                  </a:lnTo>
                  <a:lnTo>
                    <a:pt x="86" y="378"/>
                  </a:lnTo>
                  <a:lnTo>
                    <a:pt x="82" y="354"/>
                  </a:lnTo>
                  <a:lnTo>
                    <a:pt x="80" y="328"/>
                  </a:lnTo>
                  <a:close/>
                </a:path>
              </a:pathLst>
            </a:custGeom>
            <a:solidFill>
              <a:srgbClr val="404040">
                <a:alpha val="28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  <a:sym typeface="宋体" panose="02010600030101010101" pitchFamily="2" charset="-122"/>
              </a:endParaRPr>
            </a:p>
          </p:txBody>
        </p:sp>
        <p:sp>
          <p:nvSpPr>
            <p:cNvPr id="8" name="Freeform 5"/>
            <p:cNvSpPr>
              <a:spLocks noEditPoints="1" noChangeArrowheads="1"/>
            </p:cNvSpPr>
            <p:nvPr/>
          </p:nvSpPr>
          <p:spPr bwMode="auto">
            <a:xfrm>
              <a:off x="144" y="144"/>
              <a:ext cx="944" cy="944"/>
            </a:xfrm>
            <a:custGeom>
              <a:avLst/>
              <a:gdLst>
                <a:gd name="T0" fmla="*/ 0 w 944"/>
                <a:gd name="T1" fmla="*/ 496 h 944"/>
                <a:gd name="T2" fmla="*/ 10 w 944"/>
                <a:gd name="T3" fmla="*/ 568 h 944"/>
                <a:gd name="T4" fmla="*/ 58 w 944"/>
                <a:gd name="T5" fmla="*/ 696 h 944"/>
                <a:gd name="T6" fmla="*/ 138 w 944"/>
                <a:gd name="T7" fmla="*/ 806 h 944"/>
                <a:gd name="T8" fmla="*/ 248 w 944"/>
                <a:gd name="T9" fmla="*/ 886 h 944"/>
                <a:gd name="T10" fmla="*/ 376 w 944"/>
                <a:gd name="T11" fmla="*/ 934 h 944"/>
                <a:gd name="T12" fmla="*/ 448 w 944"/>
                <a:gd name="T13" fmla="*/ 944 h 944"/>
                <a:gd name="T14" fmla="*/ 520 w 944"/>
                <a:gd name="T15" fmla="*/ 942 h 944"/>
                <a:gd name="T16" fmla="*/ 612 w 944"/>
                <a:gd name="T17" fmla="*/ 922 h 944"/>
                <a:gd name="T18" fmla="*/ 736 w 944"/>
                <a:gd name="T19" fmla="*/ 864 h 944"/>
                <a:gd name="T20" fmla="*/ 836 w 944"/>
                <a:gd name="T21" fmla="*/ 772 h 944"/>
                <a:gd name="T22" fmla="*/ 906 w 944"/>
                <a:gd name="T23" fmla="*/ 656 h 944"/>
                <a:gd name="T24" fmla="*/ 938 w 944"/>
                <a:gd name="T25" fmla="*/ 544 h 944"/>
                <a:gd name="T26" fmla="*/ 944 w 944"/>
                <a:gd name="T27" fmla="*/ 472 h 944"/>
                <a:gd name="T28" fmla="*/ 938 w 944"/>
                <a:gd name="T29" fmla="*/ 400 h 944"/>
                <a:gd name="T30" fmla="*/ 906 w 944"/>
                <a:gd name="T31" fmla="*/ 288 h 944"/>
                <a:gd name="T32" fmla="*/ 836 w 944"/>
                <a:gd name="T33" fmla="*/ 172 h 944"/>
                <a:gd name="T34" fmla="*/ 736 w 944"/>
                <a:gd name="T35" fmla="*/ 80 h 944"/>
                <a:gd name="T36" fmla="*/ 612 w 944"/>
                <a:gd name="T37" fmla="*/ 22 h 944"/>
                <a:gd name="T38" fmla="*/ 520 w 944"/>
                <a:gd name="T39" fmla="*/ 2 h 944"/>
                <a:gd name="T40" fmla="*/ 448 w 944"/>
                <a:gd name="T41" fmla="*/ 0 h 944"/>
                <a:gd name="T42" fmla="*/ 376 w 944"/>
                <a:gd name="T43" fmla="*/ 10 h 944"/>
                <a:gd name="T44" fmla="*/ 248 w 944"/>
                <a:gd name="T45" fmla="*/ 58 h 944"/>
                <a:gd name="T46" fmla="*/ 138 w 944"/>
                <a:gd name="T47" fmla="*/ 138 h 944"/>
                <a:gd name="T48" fmla="*/ 58 w 944"/>
                <a:gd name="T49" fmla="*/ 248 h 944"/>
                <a:gd name="T50" fmla="*/ 10 w 944"/>
                <a:gd name="T51" fmla="*/ 376 h 944"/>
                <a:gd name="T52" fmla="*/ 0 w 944"/>
                <a:gd name="T53" fmla="*/ 448 h 944"/>
                <a:gd name="T54" fmla="*/ 80 w 944"/>
                <a:gd name="T55" fmla="*/ 472 h 944"/>
                <a:gd name="T56" fmla="*/ 98 w 944"/>
                <a:gd name="T57" fmla="*/ 356 h 944"/>
                <a:gd name="T58" fmla="*/ 148 w 944"/>
                <a:gd name="T59" fmla="*/ 252 h 944"/>
                <a:gd name="T60" fmla="*/ 222 w 944"/>
                <a:gd name="T61" fmla="*/ 170 h 944"/>
                <a:gd name="T62" fmla="*/ 320 w 944"/>
                <a:gd name="T63" fmla="*/ 110 h 944"/>
                <a:gd name="T64" fmla="*/ 432 w 944"/>
                <a:gd name="T65" fmla="*/ 82 h 944"/>
                <a:gd name="T66" fmla="*/ 550 w 944"/>
                <a:gd name="T67" fmla="*/ 88 h 944"/>
                <a:gd name="T68" fmla="*/ 658 w 944"/>
                <a:gd name="T69" fmla="*/ 128 h 944"/>
                <a:gd name="T70" fmla="*/ 750 w 944"/>
                <a:gd name="T71" fmla="*/ 194 h 944"/>
                <a:gd name="T72" fmla="*/ 816 w 944"/>
                <a:gd name="T73" fmla="*/ 286 h 944"/>
                <a:gd name="T74" fmla="*/ 856 w 944"/>
                <a:gd name="T75" fmla="*/ 394 h 944"/>
                <a:gd name="T76" fmla="*/ 862 w 944"/>
                <a:gd name="T77" fmla="*/ 512 h 944"/>
                <a:gd name="T78" fmla="*/ 834 w 944"/>
                <a:gd name="T79" fmla="*/ 624 h 944"/>
                <a:gd name="T80" fmla="*/ 774 w 944"/>
                <a:gd name="T81" fmla="*/ 722 h 944"/>
                <a:gd name="T82" fmla="*/ 692 w 944"/>
                <a:gd name="T83" fmla="*/ 796 h 944"/>
                <a:gd name="T84" fmla="*/ 588 w 944"/>
                <a:gd name="T85" fmla="*/ 846 h 944"/>
                <a:gd name="T86" fmla="*/ 472 w 944"/>
                <a:gd name="T87" fmla="*/ 864 h 944"/>
                <a:gd name="T88" fmla="*/ 356 w 944"/>
                <a:gd name="T89" fmla="*/ 846 h 944"/>
                <a:gd name="T90" fmla="*/ 252 w 944"/>
                <a:gd name="T91" fmla="*/ 796 h 944"/>
                <a:gd name="T92" fmla="*/ 170 w 944"/>
                <a:gd name="T93" fmla="*/ 722 h 944"/>
                <a:gd name="T94" fmla="*/ 110 w 944"/>
                <a:gd name="T95" fmla="*/ 624 h 944"/>
                <a:gd name="T96" fmla="*/ 82 w 944"/>
                <a:gd name="T97" fmla="*/ 512 h 9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44"/>
                <a:gd name="T148" fmla="*/ 0 h 944"/>
                <a:gd name="T149" fmla="*/ 944 w 944"/>
                <a:gd name="T150" fmla="*/ 944 h 94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44" h="944">
                  <a:moveTo>
                    <a:pt x="0" y="472"/>
                  </a:moveTo>
                  <a:lnTo>
                    <a:pt x="0" y="472"/>
                  </a:lnTo>
                  <a:lnTo>
                    <a:pt x="0" y="496"/>
                  </a:lnTo>
                  <a:lnTo>
                    <a:pt x="2" y="520"/>
                  </a:lnTo>
                  <a:lnTo>
                    <a:pt x="6" y="544"/>
                  </a:lnTo>
                  <a:lnTo>
                    <a:pt x="10" y="568"/>
                  </a:lnTo>
                  <a:lnTo>
                    <a:pt x="22" y="612"/>
                  </a:lnTo>
                  <a:lnTo>
                    <a:pt x="38" y="656"/>
                  </a:lnTo>
                  <a:lnTo>
                    <a:pt x="58" y="696"/>
                  </a:lnTo>
                  <a:lnTo>
                    <a:pt x="80" y="736"/>
                  </a:lnTo>
                  <a:lnTo>
                    <a:pt x="108" y="772"/>
                  </a:lnTo>
                  <a:lnTo>
                    <a:pt x="138" y="806"/>
                  </a:lnTo>
                  <a:lnTo>
                    <a:pt x="172" y="836"/>
                  </a:lnTo>
                  <a:lnTo>
                    <a:pt x="208" y="864"/>
                  </a:lnTo>
                  <a:lnTo>
                    <a:pt x="248" y="886"/>
                  </a:lnTo>
                  <a:lnTo>
                    <a:pt x="288" y="906"/>
                  </a:lnTo>
                  <a:lnTo>
                    <a:pt x="332" y="922"/>
                  </a:lnTo>
                  <a:lnTo>
                    <a:pt x="376" y="934"/>
                  </a:lnTo>
                  <a:lnTo>
                    <a:pt x="400" y="938"/>
                  </a:lnTo>
                  <a:lnTo>
                    <a:pt x="424" y="942"/>
                  </a:lnTo>
                  <a:lnTo>
                    <a:pt x="448" y="944"/>
                  </a:lnTo>
                  <a:lnTo>
                    <a:pt x="472" y="944"/>
                  </a:lnTo>
                  <a:lnTo>
                    <a:pt x="496" y="944"/>
                  </a:lnTo>
                  <a:lnTo>
                    <a:pt x="520" y="942"/>
                  </a:lnTo>
                  <a:lnTo>
                    <a:pt x="544" y="938"/>
                  </a:lnTo>
                  <a:lnTo>
                    <a:pt x="568" y="934"/>
                  </a:lnTo>
                  <a:lnTo>
                    <a:pt x="612" y="922"/>
                  </a:lnTo>
                  <a:lnTo>
                    <a:pt x="656" y="906"/>
                  </a:lnTo>
                  <a:lnTo>
                    <a:pt x="696" y="886"/>
                  </a:lnTo>
                  <a:lnTo>
                    <a:pt x="736" y="864"/>
                  </a:lnTo>
                  <a:lnTo>
                    <a:pt x="772" y="836"/>
                  </a:lnTo>
                  <a:lnTo>
                    <a:pt x="806" y="806"/>
                  </a:lnTo>
                  <a:lnTo>
                    <a:pt x="836" y="772"/>
                  </a:lnTo>
                  <a:lnTo>
                    <a:pt x="864" y="736"/>
                  </a:lnTo>
                  <a:lnTo>
                    <a:pt x="886" y="696"/>
                  </a:lnTo>
                  <a:lnTo>
                    <a:pt x="906" y="656"/>
                  </a:lnTo>
                  <a:lnTo>
                    <a:pt x="922" y="612"/>
                  </a:lnTo>
                  <a:lnTo>
                    <a:pt x="934" y="568"/>
                  </a:lnTo>
                  <a:lnTo>
                    <a:pt x="938" y="544"/>
                  </a:lnTo>
                  <a:lnTo>
                    <a:pt x="942" y="520"/>
                  </a:lnTo>
                  <a:lnTo>
                    <a:pt x="944" y="496"/>
                  </a:lnTo>
                  <a:lnTo>
                    <a:pt x="944" y="472"/>
                  </a:lnTo>
                  <a:lnTo>
                    <a:pt x="944" y="448"/>
                  </a:lnTo>
                  <a:lnTo>
                    <a:pt x="942" y="424"/>
                  </a:lnTo>
                  <a:lnTo>
                    <a:pt x="938" y="400"/>
                  </a:lnTo>
                  <a:lnTo>
                    <a:pt x="934" y="376"/>
                  </a:lnTo>
                  <a:lnTo>
                    <a:pt x="922" y="332"/>
                  </a:lnTo>
                  <a:lnTo>
                    <a:pt x="906" y="288"/>
                  </a:lnTo>
                  <a:lnTo>
                    <a:pt x="886" y="248"/>
                  </a:lnTo>
                  <a:lnTo>
                    <a:pt x="864" y="208"/>
                  </a:lnTo>
                  <a:lnTo>
                    <a:pt x="836" y="172"/>
                  </a:lnTo>
                  <a:lnTo>
                    <a:pt x="806" y="138"/>
                  </a:lnTo>
                  <a:lnTo>
                    <a:pt x="772" y="108"/>
                  </a:lnTo>
                  <a:lnTo>
                    <a:pt x="736" y="80"/>
                  </a:lnTo>
                  <a:lnTo>
                    <a:pt x="696" y="58"/>
                  </a:lnTo>
                  <a:lnTo>
                    <a:pt x="656" y="38"/>
                  </a:lnTo>
                  <a:lnTo>
                    <a:pt x="612" y="22"/>
                  </a:lnTo>
                  <a:lnTo>
                    <a:pt x="568" y="10"/>
                  </a:lnTo>
                  <a:lnTo>
                    <a:pt x="544" y="6"/>
                  </a:lnTo>
                  <a:lnTo>
                    <a:pt x="520" y="2"/>
                  </a:lnTo>
                  <a:lnTo>
                    <a:pt x="496" y="0"/>
                  </a:lnTo>
                  <a:lnTo>
                    <a:pt x="472" y="0"/>
                  </a:lnTo>
                  <a:lnTo>
                    <a:pt x="448" y="0"/>
                  </a:lnTo>
                  <a:lnTo>
                    <a:pt x="424" y="2"/>
                  </a:lnTo>
                  <a:lnTo>
                    <a:pt x="400" y="6"/>
                  </a:lnTo>
                  <a:lnTo>
                    <a:pt x="376" y="10"/>
                  </a:lnTo>
                  <a:lnTo>
                    <a:pt x="332" y="22"/>
                  </a:lnTo>
                  <a:lnTo>
                    <a:pt x="288" y="38"/>
                  </a:lnTo>
                  <a:lnTo>
                    <a:pt x="248" y="58"/>
                  </a:lnTo>
                  <a:lnTo>
                    <a:pt x="208" y="80"/>
                  </a:lnTo>
                  <a:lnTo>
                    <a:pt x="172" y="108"/>
                  </a:lnTo>
                  <a:lnTo>
                    <a:pt x="138" y="138"/>
                  </a:lnTo>
                  <a:lnTo>
                    <a:pt x="108" y="172"/>
                  </a:lnTo>
                  <a:lnTo>
                    <a:pt x="80" y="208"/>
                  </a:lnTo>
                  <a:lnTo>
                    <a:pt x="58" y="248"/>
                  </a:lnTo>
                  <a:lnTo>
                    <a:pt x="38" y="288"/>
                  </a:lnTo>
                  <a:lnTo>
                    <a:pt x="22" y="332"/>
                  </a:lnTo>
                  <a:lnTo>
                    <a:pt x="10" y="376"/>
                  </a:lnTo>
                  <a:lnTo>
                    <a:pt x="6" y="400"/>
                  </a:lnTo>
                  <a:lnTo>
                    <a:pt x="2" y="424"/>
                  </a:lnTo>
                  <a:lnTo>
                    <a:pt x="0" y="448"/>
                  </a:lnTo>
                  <a:lnTo>
                    <a:pt x="0" y="472"/>
                  </a:lnTo>
                  <a:close/>
                  <a:moveTo>
                    <a:pt x="80" y="472"/>
                  </a:moveTo>
                  <a:lnTo>
                    <a:pt x="80" y="472"/>
                  </a:lnTo>
                  <a:lnTo>
                    <a:pt x="82" y="432"/>
                  </a:lnTo>
                  <a:lnTo>
                    <a:pt x="88" y="394"/>
                  </a:lnTo>
                  <a:lnTo>
                    <a:pt x="98" y="356"/>
                  </a:lnTo>
                  <a:lnTo>
                    <a:pt x="110" y="320"/>
                  </a:lnTo>
                  <a:lnTo>
                    <a:pt x="128" y="286"/>
                  </a:lnTo>
                  <a:lnTo>
                    <a:pt x="148" y="252"/>
                  </a:lnTo>
                  <a:lnTo>
                    <a:pt x="170" y="222"/>
                  </a:lnTo>
                  <a:lnTo>
                    <a:pt x="194" y="194"/>
                  </a:lnTo>
                  <a:lnTo>
                    <a:pt x="222" y="170"/>
                  </a:lnTo>
                  <a:lnTo>
                    <a:pt x="252" y="148"/>
                  </a:lnTo>
                  <a:lnTo>
                    <a:pt x="286" y="128"/>
                  </a:lnTo>
                  <a:lnTo>
                    <a:pt x="320" y="110"/>
                  </a:lnTo>
                  <a:lnTo>
                    <a:pt x="356" y="98"/>
                  </a:lnTo>
                  <a:lnTo>
                    <a:pt x="394" y="88"/>
                  </a:lnTo>
                  <a:lnTo>
                    <a:pt x="432" y="82"/>
                  </a:lnTo>
                  <a:lnTo>
                    <a:pt x="472" y="80"/>
                  </a:lnTo>
                  <a:lnTo>
                    <a:pt x="512" y="82"/>
                  </a:lnTo>
                  <a:lnTo>
                    <a:pt x="550" y="88"/>
                  </a:lnTo>
                  <a:lnTo>
                    <a:pt x="588" y="98"/>
                  </a:lnTo>
                  <a:lnTo>
                    <a:pt x="624" y="110"/>
                  </a:lnTo>
                  <a:lnTo>
                    <a:pt x="658" y="128"/>
                  </a:lnTo>
                  <a:lnTo>
                    <a:pt x="692" y="148"/>
                  </a:lnTo>
                  <a:lnTo>
                    <a:pt x="722" y="170"/>
                  </a:lnTo>
                  <a:lnTo>
                    <a:pt x="750" y="194"/>
                  </a:lnTo>
                  <a:lnTo>
                    <a:pt x="774" y="222"/>
                  </a:lnTo>
                  <a:lnTo>
                    <a:pt x="796" y="252"/>
                  </a:lnTo>
                  <a:lnTo>
                    <a:pt x="816" y="286"/>
                  </a:lnTo>
                  <a:lnTo>
                    <a:pt x="834" y="320"/>
                  </a:lnTo>
                  <a:lnTo>
                    <a:pt x="846" y="356"/>
                  </a:lnTo>
                  <a:lnTo>
                    <a:pt x="856" y="394"/>
                  </a:lnTo>
                  <a:lnTo>
                    <a:pt x="862" y="432"/>
                  </a:lnTo>
                  <a:lnTo>
                    <a:pt x="864" y="472"/>
                  </a:lnTo>
                  <a:lnTo>
                    <a:pt x="862" y="512"/>
                  </a:lnTo>
                  <a:lnTo>
                    <a:pt x="856" y="550"/>
                  </a:lnTo>
                  <a:lnTo>
                    <a:pt x="846" y="588"/>
                  </a:lnTo>
                  <a:lnTo>
                    <a:pt x="834" y="624"/>
                  </a:lnTo>
                  <a:lnTo>
                    <a:pt x="816" y="658"/>
                  </a:lnTo>
                  <a:lnTo>
                    <a:pt x="796" y="692"/>
                  </a:lnTo>
                  <a:lnTo>
                    <a:pt x="774" y="722"/>
                  </a:lnTo>
                  <a:lnTo>
                    <a:pt x="750" y="750"/>
                  </a:lnTo>
                  <a:lnTo>
                    <a:pt x="722" y="774"/>
                  </a:lnTo>
                  <a:lnTo>
                    <a:pt x="692" y="796"/>
                  </a:lnTo>
                  <a:lnTo>
                    <a:pt x="658" y="816"/>
                  </a:lnTo>
                  <a:lnTo>
                    <a:pt x="624" y="834"/>
                  </a:lnTo>
                  <a:lnTo>
                    <a:pt x="588" y="846"/>
                  </a:lnTo>
                  <a:lnTo>
                    <a:pt x="550" y="856"/>
                  </a:lnTo>
                  <a:lnTo>
                    <a:pt x="512" y="862"/>
                  </a:lnTo>
                  <a:lnTo>
                    <a:pt x="472" y="864"/>
                  </a:lnTo>
                  <a:lnTo>
                    <a:pt x="432" y="862"/>
                  </a:lnTo>
                  <a:lnTo>
                    <a:pt x="394" y="856"/>
                  </a:lnTo>
                  <a:lnTo>
                    <a:pt x="356" y="846"/>
                  </a:lnTo>
                  <a:lnTo>
                    <a:pt x="320" y="834"/>
                  </a:lnTo>
                  <a:lnTo>
                    <a:pt x="286" y="816"/>
                  </a:lnTo>
                  <a:lnTo>
                    <a:pt x="252" y="796"/>
                  </a:lnTo>
                  <a:lnTo>
                    <a:pt x="222" y="774"/>
                  </a:lnTo>
                  <a:lnTo>
                    <a:pt x="194" y="750"/>
                  </a:lnTo>
                  <a:lnTo>
                    <a:pt x="170" y="722"/>
                  </a:lnTo>
                  <a:lnTo>
                    <a:pt x="148" y="692"/>
                  </a:lnTo>
                  <a:lnTo>
                    <a:pt x="128" y="658"/>
                  </a:lnTo>
                  <a:lnTo>
                    <a:pt x="110" y="624"/>
                  </a:lnTo>
                  <a:lnTo>
                    <a:pt x="98" y="588"/>
                  </a:lnTo>
                  <a:lnTo>
                    <a:pt x="88" y="550"/>
                  </a:lnTo>
                  <a:lnTo>
                    <a:pt x="82" y="512"/>
                  </a:lnTo>
                  <a:lnTo>
                    <a:pt x="80" y="472"/>
                  </a:lnTo>
                  <a:close/>
                </a:path>
              </a:pathLst>
            </a:custGeom>
            <a:solidFill>
              <a:srgbClr val="404040">
                <a:alpha val="2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  <a:sym typeface="宋体" panose="02010600030101010101" pitchFamily="2" charset="-122"/>
              </a:endParaRPr>
            </a:p>
          </p:txBody>
        </p:sp>
        <p:sp>
          <p:nvSpPr>
            <p:cNvPr id="9" name="Freeform 6"/>
            <p:cNvSpPr>
              <a:spLocks noEditPoints="1" noChangeArrowheads="1"/>
            </p:cNvSpPr>
            <p:nvPr/>
          </p:nvSpPr>
          <p:spPr bwMode="auto">
            <a:xfrm>
              <a:off x="0" y="0"/>
              <a:ext cx="1232" cy="1232"/>
            </a:xfrm>
            <a:custGeom>
              <a:avLst/>
              <a:gdLst>
                <a:gd name="T0" fmla="*/ 8 w 1232"/>
                <a:gd name="T1" fmla="*/ 710 h 1232"/>
                <a:gd name="T2" fmla="*/ 48 w 1232"/>
                <a:gd name="T3" fmla="*/ 856 h 1232"/>
                <a:gd name="T4" fmla="*/ 122 w 1232"/>
                <a:gd name="T5" fmla="*/ 984 h 1232"/>
                <a:gd name="T6" fmla="*/ 224 w 1232"/>
                <a:gd name="T7" fmla="*/ 1092 h 1232"/>
                <a:gd name="T8" fmla="*/ 350 w 1232"/>
                <a:gd name="T9" fmla="*/ 1172 h 1232"/>
                <a:gd name="T10" fmla="*/ 492 w 1232"/>
                <a:gd name="T11" fmla="*/ 1220 h 1232"/>
                <a:gd name="T12" fmla="*/ 648 w 1232"/>
                <a:gd name="T13" fmla="*/ 1232 h 1232"/>
                <a:gd name="T14" fmla="*/ 798 w 1232"/>
                <a:gd name="T15" fmla="*/ 1204 h 1232"/>
                <a:gd name="T16" fmla="*/ 936 w 1232"/>
                <a:gd name="T17" fmla="*/ 1142 h 1232"/>
                <a:gd name="T18" fmla="*/ 1052 w 1232"/>
                <a:gd name="T19" fmla="*/ 1052 h 1232"/>
                <a:gd name="T20" fmla="*/ 1142 w 1232"/>
                <a:gd name="T21" fmla="*/ 936 h 1232"/>
                <a:gd name="T22" fmla="*/ 1204 w 1232"/>
                <a:gd name="T23" fmla="*/ 798 h 1232"/>
                <a:gd name="T24" fmla="*/ 1232 w 1232"/>
                <a:gd name="T25" fmla="*/ 648 h 1232"/>
                <a:gd name="T26" fmla="*/ 1220 w 1232"/>
                <a:gd name="T27" fmla="*/ 492 h 1232"/>
                <a:gd name="T28" fmla="*/ 1172 w 1232"/>
                <a:gd name="T29" fmla="*/ 350 h 1232"/>
                <a:gd name="T30" fmla="*/ 1092 w 1232"/>
                <a:gd name="T31" fmla="*/ 224 h 1232"/>
                <a:gd name="T32" fmla="*/ 984 w 1232"/>
                <a:gd name="T33" fmla="*/ 122 h 1232"/>
                <a:gd name="T34" fmla="*/ 856 w 1232"/>
                <a:gd name="T35" fmla="*/ 48 h 1232"/>
                <a:gd name="T36" fmla="*/ 710 w 1232"/>
                <a:gd name="T37" fmla="*/ 8 h 1232"/>
                <a:gd name="T38" fmla="*/ 554 w 1232"/>
                <a:gd name="T39" fmla="*/ 4 h 1232"/>
                <a:gd name="T40" fmla="*/ 404 w 1232"/>
                <a:gd name="T41" fmla="*/ 38 h 1232"/>
                <a:gd name="T42" fmla="*/ 272 w 1232"/>
                <a:gd name="T43" fmla="*/ 106 h 1232"/>
                <a:gd name="T44" fmla="*/ 160 w 1232"/>
                <a:gd name="T45" fmla="*/ 202 h 1232"/>
                <a:gd name="T46" fmla="*/ 74 w 1232"/>
                <a:gd name="T47" fmla="*/ 322 h 1232"/>
                <a:gd name="T48" fmla="*/ 20 w 1232"/>
                <a:gd name="T49" fmla="*/ 462 h 1232"/>
                <a:gd name="T50" fmla="*/ 0 w 1232"/>
                <a:gd name="T51" fmla="*/ 616 h 1232"/>
                <a:gd name="T52" fmla="*/ 86 w 1232"/>
                <a:gd name="T53" fmla="*/ 534 h 1232"/>
                <a:gd name="T54" fmla="*/ 122 w 1232"/>
                <a:gd name="T55" fmla="*/ 408 h 1232"/>
                <a:gd name="T56" fmla="*/ 186 w 1232"/>
                <a:gd name="T57" fmla="*/ 296 h 1232"/>
                <a:gd name="T58" fmla="*/ 276 w 1232"/>
                <a:gd name="T59" fmla="*/ 202 h 1232"/>
                <a:gd name="T60" fmla="*/ 384 w 1232"/>
                <a:gd name="T61" fmla="*/ 132 h 1232"/>
                <a:gd name="T62" fmla="*/ 508 w 1232"/>
                <a:gd name="T63" fmla="*/ 90 h 1232"/>
                <a:gd name="T64" fmla="*/ 644 w 1232"/>
                <a:gd name="T65" fmla="*/ 80 h 1232"/>
                <a:gd name="T66" fmla="*/ 776 w 1232"/>
                <a:gd name="T67" fmla="*/ 104 h 1232"/>
                <a:gd name="T68" fmla="*/ 894 w 1232"/>
                <a:gd name="T69" fmla="*/ 158 h 1232"/>
                <a:gd name="T70" fmla="*/ 994 w 1232"/>
                <a:gd name="T71" fmla="*/ 238 h 1232"/>
                <a:gd name="T72" fmla="*/ 1074 w 1232"/>
                <a:gd name="T73" fmla="*/ 338 h 1232"/>
                <a:gd name="T74" fmla="*/ 1128 w 1232"/>
                <a:gd name="T75" fmla="*/ 456 h 1232"/>
                <a:gd name="T76" fmla="*/ 1152 w 1232"/>
                <a:gd name="T77" fmla="*/ 588 h 1232"/>
                <a:gd name="T78" fmla="*/ 1142 w 1232"/>
                <a:gd name="T79" fmla="*/ 724 h 1232"/>
                <a:gd name="T80" fmla="*/ 1100 w 1232"/>
                <a:gd name="T81" fmla="*/ 848 h 1232"/>
                <a:gd name="T82" fmla="*/ 1030 w 1232"/>
                <a:gd name="T83" fmla="*/ 956 h 1232"/>
                <a:gd name="T84" fmla="*/ 936 w 1232"/>
                <a:gd name="T85" fmla="*/ 1046 h 1232"/>
                <a:gd name="T86" fmla="*/ 824 w 1232"/>
                <a:gd name="T87" fmla="*/ 1110 h 1232"/>
                <a:gd name="T88" fmla="*/ 698 w 1232"/>
                <a:gd name="T89" fmla="*/ 1146 h 1232"/>
                <a:gd name="T90" fmla="*/ 562 w 1232"/>
                <a:gd name="T91" fmla="*/ 1150 h 1232"/>
                <a:gd name="T92" fmla="*/ 432 w 1232"/>
                <a:gd name="T93" fmla="*/ 1120 h 1232"/>
                <a:gd name="T94" fmla="*/ 316 w 1232"/>
                <a:gd name="T95" fmla="*/ 1060 h 1232"/>
                <a:gd name="T96" fmla="*/ 220 w 1232"/>
                <a:gd name="T97" fmla="*/ 976 h 1232"/>
                <a:gd name="T98" fmla="*/ 144 w 1232"/>
                <a:gd name="T99" fmla="*/ 872 h 1232"/>
                <a:gd name="T100" fmla="*/ 96 w 1232"/>
                <a:gd name="T101" fmla="*/ 750 h 1232"/>
                <a:gd name="T102" fmla="*/ 80 w 1232"/>
                <a:gd name="T103" fmla="*/ 616 h 1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32"/>
                <a:gd name="T157" fmla="*/ 0 h 1232"/>
                <a:gd name="T158" fmla="*/ 1232 w 1232"/>
                <a:gd name="T159" fmla="*/ 1232 h 1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32" h="1232">
                  <a:moveTo>
                    <a:pt x="0" y="616"/>
                  </a:moveTo>
                  <a:lnTo>
                    <a:pt x="0" y="616"/>
                  </a:lnTo>
                  <a:lnTo>
                    <a:pt x="0" y="648"/>
                  </a:lnTo>
                  <a:lnTo>
                    <a:pt x="4" y="678"/>
                  </a:lnTo>
                  <a:lnTo>
                    <a:pt x="8" y="710"/>
                  </a:lnTo>
                  <a:lnTo>
                    <a:pt x="12" y="740"/>
                  </a:lnTo>
                  <a:lnTo>
                    <a:pt x="20" y="770"/>
                  </a:lnTo>
                  <a:lnTo>
                    <a:pt x="28" y="798"/>
                  </a:lnTo>
                  <a:lnTo>
                    <a:pt x="38" y="828"/>
                  </a:lnTo>
                  <a:lnTo>
                    <a:pt x="48" y="856"/>
                  </a:lnTo>
                  <a:lnTo>
                    <a:pt x="60" y="882"/>
                  </a:lnTo>
                  <a:lnTo>
                    <a:pt x="74" y="910"/>
                  </a:lnTo>
                  <a:lnTo>
                    <a:pt x="90" y="936"/>
                  </a:lnTo>
                  <a:lnTo>
                    <a:pt x="106" y="960"/>
                  </a:lnTo>
                  <a:lnTo>
                    <a:pt x="122" y="984"/>
                  </a:lnTo>
                  <a:lnTo>
                    <a:pt x="140" y="1008"/>
                  </a:lnTo>
                  <a:lnTo>
                    <a:pt x="160" y="1030"/>
                  </a:lnTo>
                  <a:lnTo>
                    <a:pt x="180" y="1052"/>
                  </a:lnTo>
                  <a:lnTo>
                    <a:pt x="202" y="1072"/>
                  </a:lnTo>
                  <a:lnTo>
                    <a:pt x="224" y="1092"/>
                  </a:lnTo>
                  <a:lnTo>
                    <a:pt x="248" y="1110"/>
                  </a:lnTo>
                  <a:lnTo>
                    <a:pt x="272" y="1126"/>
                  </a:lnTo>
                  <a:lnTo>
                    <a:pt x="296" y="1142"/>
                  </a:lnTo>
                  <a:lnTo>
                    <a:pt x="322" y="1158"/>
                  </a:lnTo>
                  <a:lnTo>
                    <a:pt x="350" y="1172"/>
                  </a:lnTo>
                  <a:lnTo>
                    <a:pt x="376" y="1184"/>
                  </a:lnTo>
                  <a:lnTo>
                    <a:pt x="404" y="1194"/>
                  </a:lnTo>
                  <a:lnTo>
                    <a:pt x="434" y="1204"/>
                  </a:lnTo>
                  <a:lnTo>
                    <a:pt x="462" y="1212"/>
                  </a:lnTo>
                  <a:lnTo>
                    <a:pt x="492" y="1220"/>
                  </a:lnTo>
                  <a:lnTo>
                    <a:pt x="522" y="1224"/>
                  </a:lnTo>
                  <a:lnTo>
                    <a:pt x="554" y="1228"/>
                  </a:lnTo>
                  <a:lnTo>
                    <a:pt x="584" y="1232"/>
                  </a:lnTo>
                  <a:lnTo>
                    <a:pt x="616" y="1232"/>
                  </a:lnTo>
                  <a:lnTo>
                    <a:pt x="648" y="1232"/>
                  </a:lnTo>
                  <a:lnTo>
                    <a:pt x="678" y="1228"/>
                  </a:lnTo>
                  <a:lnTo>
                    <a:pt x="710" y="1224"/>
                  </a:lnTo>
                  <a:lnTo>
                    <a:pt x="740" y="1220"/>
                  </a:lnTo>
                  <a:lnTo>
                    <a:pt x="770" y="1212"/>
                  </a:lnTo>
                  <a:lnTo>
                    <a:pt x="798" y="1204"/>
                  </a:lnTo>
                  <a:lnTo>
                    <a:pt x="828" y="1194"/>
                  </a:lnTo>
                  <a:lnTo>
                    <a:pt x="856" y="1184"/>
                  </a:lnTo>
                  <a:lnTo>
                    <a:pt x="882" y="1172"/>
                  </a:lnTo>
                  <a:lnTo>
                    <a:pt x="910" y="1158"/>
                  </a:lnTo>
                  <a:lnTo>
                    <a:pt x="936" y="1142"/>
                  </a:lnTo>
                  <a:lnTo>
                    <a:pt x="960" y="1126"/>
                  </a:lnTo>
                  <a:lnTo>
                    <a:pt x="984" y="1110"/>
                  </a:lnTo>
                  <a:lnTo>
                    <a:pt x="1008" y="1092"/>
                  </a:lnTo>
                  <a:lnTo>
                    <a:pt x="1030" y="1072"/>
                  </a:lnTo>
                  <a:lnTo>
                    <a:pt x="1052" y="1052"/>
                  </a:lnTo>
                  <a:lnTo>
                    <a:pt x="1072" y="1030"/>
                  </a:lnTo>
                  <a:lnTo>
                    <a:pt x="1092" y="1008"/>
                  </a:lnTo>
                  <a:lnTo>
                    <a:pt x="1110" y="984"/>
                  </a:lnTo>
                  <a:lnTo>
                    <a:pt x="1126" y="960"/>
                  </a:lnTo>
                  <a:lnTo>
                    <a:pt x="1142" y="936"/>
                  </a:lnTo>
                  <a:lnTo>
                    <a:pt x="1158" y="910"/>
                  </a:lnTo>
                  <a:lnTo>
                    <a:pt x="1172" y="882"/>
                  </a:lnTo>
                  <a:lnTo>
                    <a:pt x="1184" y="856"/>
                  </a:lnTo>
                  <a:lnTo>
                    <a:pt x="1194" y="828"/>
                  </a:lnTo>
                  <a:lnTo>
                    <a:pt x="1204" y="798"/>
                  </a:lnTo>
                  <a:lnTo>
                    <a:pt x="1212" y="770"/>
                  </a:lnTo>
                  <a:lnTo>
                    <a:pt x="1220" y="740"/>
                  </a:lnTo>
                  <a:lnTo>
                    <a:pt x="1224" y="710"/>
                  </a:lnTo>
                  <a:lnTo>
                    <a:pt x="1228" y="678"/>
                  </a:lnTo>
                  <a:lnTo>
                    <a:pt x="1232" y="648"/>
                  </a:lnTo>
                  <a:lnTo>
                    <a:pt x="1232" y="616"/>
                  </a:lnTo>
                  <a:lnTo>
                    <a:pt x="1232" y="584"/>
                  </a:lnTo>
                  <a:lnTo>
                    <a:pt x="1228" y="554"/>
                  </a:lnTo>
                  <a:lnTo>
                    <a:pt x="1224" y="522"/>
                  </a:lnTo>
                  <a:lnTo>
                    <a:pt x="1220" y="492"/>
                  </a:lnTo>
                  <a:lnTo>
                    <a:pt x="1212" y="462"/>
                  </a:lnTo>
                  <a:lnTo>
                    <a:pt x="1204" y="434"/>
                  </a:lnTo>
                  <a:lnTo>
                    <a:pt x="1194" y="404"/>
                  </a:lnTo>
                  <a:lnTo>
                    <a:pt x="1184" y="376"/>
                  </a:lnTo>
                  <a:lnTo>
                    <a:pt x="1172" y="350"/>
                  </a:lnTo>
                  <a:lnTo>
                    <a:pt x="1158" y="322"/>
                  </a:lnTo>
                  <a:lnTo>
                    <a:pt x="1142" y="296"/>
                  </a:lnTo>
                  <a:lnTo>
                    <a:pt x="1126" y="272"/>
                  </a:lnTo>
                  <a:lnTo>
                    <a:pt x="1110" y="248"/>
                  </a:lnTo>
                  <a:lnTo>
                    <a:pt x="1092" y="224"/>
                  </a:lnTo>
                  <a:lnTo>
                    <a:pt x="1072" y="202"/>
                  </a:lnTo>
                  <a:lnTo>
                    <a:pt x="1052" y="180"/>
                  </a:lnTo>
                  <a:lnTo>
                    <a:pt x="1030" y="160"/>
                  </a:lnTo>
                  <a:lnTo>
                    <a:pt x="1008" y="140"/>
                  </a:lnTo>
                  <a:lnTo>
                    <a:pt x="984" y="122"/>
                  </a:lnTo>
                  <a:lnTo>
                    <a:pt x="960" y="106"/>
                  </a:lnTo>
                  <a:lnTo>
                    <a:pt x="936" y="90"/>
                  </a:lnTo>
                  <a:lnTo>
                    <a:pt x="910" y="74"/>
                  </a:lnTo>
                  <a:lnTo>
                    <a:pt x="882" y="60"/>
                  </a:lnTo>
                  <a:lnTo>
                    <a:pt x="856" y="48"/>
                  </a:lnTo>
                  <a:lnTo>
                    <a:pt x="828" y="38"/>
                  </a:lnTo>
                  <a:lnTo>
                    <a:pt x="798" y="28"/>
                  </a:lnTo>
                  <a:lnTo>
                    <a:pt x="770" y="20"/>
                  </a:lnTo>
                  <a:lnTo>
                    <a:pt x="740" y="12"/>
                  </a:lnTo>
                  <a:lnTo>
                    <a:pt x="710" y="8"/>
                  </a:lnTo>
                  <a:lnTo>
                    <a:pt x="678" y="4"/>
                  </a:lnTo>
                  <a:lnTo>
                    <a:pt x="648" y="0"/>
                  </a:lnTo>
                  <a:lnTo>
                    <a:pt x="616" y="0"/>
                  </a:lnTo>
                  <a:lnTo>
                    <a:pt x="584" y="0"/>
                  </a:lnTo>
                  <a:lnTo>
                    <a:pt x="554" y="4"/>
                  </a:lnTo>
                  <a:lnTo>
                    <a:pt x="522" y="8"/>
                  </a:lnTo>
                  <a:lnTo>
                    <a:pt x="492" y="12"/>
                  </a:lnTo>
                  <a:lnTo>
                    <a:pt x="462" y="20"/>
                  </a:lnTo>
                  <a:lnTo>
                    <a:pt x="434" y="28"/>
                  </a:lnTo>
                  <a:lnTo>
                    <a:pt x="404" y="38"/>
                  </a:lnTo>
                  <a:lnTo>
                    <a:pt x="376" y="48"/>
                  </a:lnTo>
                  <a:lnTo>
                    <a:pt x="350" y="60"/>
                  </a:lnTo>
                  <a:lnTo>
                    <a:pt x="322" y="74"/>
                  </a:lnTo>
                  <a:lnTo>
                    <a:pt x="296" y="90"/>
                  </a:lnTo>
                  <a:lnTo>
                    <a:pt x="272" y="106"/>
                  </a:lnTo>
                  <a:lnTo>
                    <a:pt x="248" y="122"/>
                  </a:lnTo>
                  <a:lnTo>
                    <a:pt x="224" y="140"/>
                  </a:lnTo>
                  <a:lnTo>
                    <a:pt x="202" y="160"/>
                  </a:lnTo>
                  <a:lnTo>
                    <a:pt x="180" y="180"/>
                  </a:lnTo>
                  <a:lnTo>
                    <a:pt x="160" y="202"/>
                  </a:lnTo>
                  <a:lnTo>
                    <a:pt x="140" y="224"/>
                  </a:lnTo>
                  <a:lnTo>
                    <a:pt x="122" y="248"/>
                  </a:lnTo>
                  <a:lnTo>
                    <a:pt x="106" y="272"/>
                  </a:lnTo>
                  <a:lnTo>
                    <a:pt x="90" y="296"/>
                  </a:lnTo>
                  <a:lnTo>
                    <a:pt x="74" y="322"/>
                  </a:lnTo>
                  <a:lnTo>
                    <a:pt x="60" y="350"/>
                  </a:lnTo>
                  <a:lnTo>
                    <a:pt x="48" y="376"/>
                  </a:lnTo>
                  <a:lnTo>
                    <a:pt x="38" y="404"/>
                  </a:lnTo>
                  <a:lnTo>
                    <a:pt x="28" y="434"/>
                  </a:lnTo>
                  <a:lnTo>
                    <a:pt x="20" y="462"/>
                  </a:lnTo>
                  <a:lnTo>
                    <a:pt x="12" y="492"/>
                  </a:lnTo>
                  <a:lnTo>
                    <a:pt x="8" y="522"/>
                  </a:lnTo>
                  <a:lnTo>
                    <a:pt x="4" y="554"/>
                  </a:lnTo>
                  <a:lnTo>
                    <a:pt x="0" y="584"/>
                  </a:lnTo>
                  <a:lnTo>
                    <a:pt x="0" y="616"/>
                  </a:lnTo>
                  <a:close/>
                  <a:moveTo>
                    <a:pt x="80" y="616"/>
                  </a:moveTo>
                  <a:lnTo>
                    <a:pt x="80" y="616"/>
                  </a:lnTo>
                  <a:lnTo>
                    <a:pt x="80" y="588"/>
                  </a:lnTo>
                  <a:lnTo>
                    <a:pt x="82" y="562"/>
                  </a:lnTo>
                  <a:lnTo>
                    <a:pt x="86" y="534"/>
                  </a:lnTo>
                  <a:lnTo>
                    <a:pt x="90" y="508"/>
                  </a:lnTo>
                  <a:lnTo>
                    <a:pt x="96" y="482"/>
                  </a:lnTo>
                  <a:lnTo>
                    <a:pt x="104" y="456"/>
                  </a:lnTo>
                  <a:lnTo>
                    <a:pt x="112" y="432"/>
                  </a:lnTo>
                  <a:lnTo>
                    <a:pt x="122" y="408"/>
                  </a:lnTo>
                  <a:lnTo>
                    <a:pt x="132" y="384"/>
                  </a:lnTo>
                  <a:lnTo>
                    <a:pt x="144" y="360"/>
                  </a:lnTo>
                  <a:lnTo>
                    <a:pt x="158" y="338"/>
                  </a:lnTo>
                  <a:lnTo>
                    <a:pt x="172" y="316"/>
                  </a:lnTo>
                  <a:lnTo>
                    <a:pt x="186" y="296"/>
                  </a:lnTo>
                  <a:lnTo>
                    <a:pt x="202" y="276"/>
                  </a:lnTo>
                  <a:lnTo>
                    <a:pt x="220" y="256"/>
                  </a:lnTo>
                  <a:lnTo>
                    <a:pt x="238" y="238"/>
                  </a:lnTo>
                  <a:lnTo>
                    <a:pt x="256" y="220"/>
                  </a:lnTo>
                  <a:lnTo>
                    <a:pt x="276" y="202"/>
                  </a:lnTo>
                  <a:lnTo>
                    <a:pt x="296" y="186"/>
                  </a:lnTo>
                  <a:lnTo>
                    <a:pt x="316" y="172"/>
                  </a:lnTo>
                  <a:lnTo>
                    <a:pt x="338" y="158"/>
                  </a:lnTo>
                  <a:lnTo>
                    <a:pt x="360" y="144"/>
                  </a:lnTo>
                  <a:lnTo>
                    <a:pt x="384" y="132"/>
                  </a:lnTo>
                  <a:lnTo>
                    <a:pt x="408" y="122"/>
                  </a:lnTo>
                  <a:lnTo>
                    <a:pt x="432" y="112"/>
                  </a:lnTo>
                  <a:lnTo>
                    <a:pt x="456" y="104"/>
                  </a:lnTo>
                  <a:lnTo>
                    <a:pt x="482" y="96"/>
                  </a:lnTo>
                  <a:lnTo>
                    <a:pt x="508" y="90"/>
                  </a:lnTo>
                  <a:lnTo>
                    <a:pt x="534" y="86"/>
                  </a:lnTo>
                  <a:lnTo>
                    <a:pt x="562" y="82"/>
                  </a:lnTo>
                  <a:lnTo>
                    <a:pt x="588" y="80"/>
                  </a:lnTo>
                  <a:lnTo>
                    <a:pt x="616" y="80"/>
                  </a:lnTo>
                  <a:lnTo>
                    <a:pt x="644" y="80"/>
                  </a:lnTo>
                  <a:lnTo>
                    <a:pt x="670" y="82"/>
                  </a:lnTo>
                  <a:lnTo>
                    <a:pt x="698" y="86"/>
                  </a:lnTo>
                  <a:lnTo>
                    <a:pt x="724" y="90"/>
                  </a:lnTo>
                  <a:lnTo>
                    <a:pt x="750" y="96"/>
                  </a:lnTo>
                  <a:lnTo>
                    <a:pt x="776" y="104"/>
                  </a:lnTo>
                  <a:lnTo>
                    <a:pt x="800" y="112"/>
                  </a:lnTo>
                  <a:lnTo>
                    <a:pt x="824" y="122"/>
                  </a:lnTo>
                  <a:lnTo>
                    <a:pt x="848" y="132"/>
                  </a:lnTo>
                  <a:lnTo>
                    <a:pt x="872" y="144"/>
                  </a:lnTo>
                  <a:lnTo>
                    <a:pt x="894" y="158"/>
                  </a:lnTo>
                  <a:lnTo>
                    <a:pt x="916" y="172"/>
                  </a:lnTo>
                  <a:lnTo>
                    <a:pt x="936" y="186"/>
                  </a:lnTo>
                  <a:lnTo>
                    <a:pt x="956" y="202"/>
                  </a:lnTo>
                  <a:lnTo>
                    <a:pt x="976" y="220"/>
                  </a:lnTo>
                  <a:lnTo>
                    <a:pt x="994" y="238"/>
                  </a:lnTo>
                  <a:lnTo>
                    <a:pt x="1012" y="256"/>
                  </a:lnTo>
                  <a:lnTo>
                    <a:pt x="1030" y="276"/>
                  </a:lnTo>
                  <a:lnTo>
                    <a:pt x="1046" y="296"/>
                  </a:lnTo>
                  <a:lnTo>
                    <a:pt x="1060" y="316"/>
                  </a:lnTo>
                  <a:lnTo>
                    <a:pt x="1074" y="338"/>
                  </a:lnTo>
                  <a:lnTo>
                    <a:pt x="1088" y="360"/>
                  </a:lnTo>
                  <a:lnTo>
                    <a:pt x="1100" y="384"/>
                  </a:lnTo>
                  <a:lnTo>
                    <a:pt x="1110" y="408"/>
                  </a:lnTo>
                  <a:lnTo>
                    <a:pt x="1120" y="432"/>
                  </a:lnTo>
                  <a:lnTo>
                    <a:pt x="1128" y="456"/>
                  </a:lnTo>
                  <a:lnTo>
                    <a:pt x="1136" y="482"/>
                  </a:lnTo>
                  <a:lnTo>
                    <a:pt x="1142" y="508"/>
                  </a:lnTo>
                  <a:lnTo>
                    <a:pt x="1146" y="534"/>
                  </a:lnTo>
                  <a:lnTo>
                    <a:pt x="1150" y="562"/>
                  </a:lnTo>
                  <a:lnTo>
                    <a:pt x="1152" y="588"/>
                  </a:lnTo>
                  <a:lnTo>
                    <a:pt x="1152" y="616"/>
                  </a:lnTo>
                  <a:lnTo>
                    <a:pt x="1152" y="644"/>
                  </a:lnTo>
                  <a:lnTo>
                    <a:pt x="1150" y="670"/>
                  </a:lnTo>
                  <a:lnTo>
                    <a:pt x="1146" y="698"/>
                  </a:lnTo>
                  <a:lnTo>
                    <a:pt x="1142" y="724"/>
                  </a:lnTo>
                  <a:lnTo>
                    <a:pt x="1136" y="750"/>
                  </a:lnTo>
                  <a:lnTo>
                    <a:pt x="1128" y="776"/>
                  </a:lnTo>
                  <a:lnTo>
                    <a:pt x="1120" y="800"/>
                  </a:lnTo>
                  <a:lnTo>
                    <a:pt x="1110" y="824"/>
                  </a:lnTo>
                  <a:lnTo>
                    <a:pt x="1100" y="848"/>
                  </a:lnTo>
                  <a:lnTo>
                    <a:pt x="1088" y="872"/>
                  </a:lnTo>
                  <a:lnTo>
                    <a:pt x="1074" y="894"/>
                  </a:lnTo>
                  <a:lnTo>
                    <a:pt x="1060" y="916"/>
                  </a:lnTo>
                  <a:lnTo>
                    <a:pt x="1046" y="936"/>
                  </a:lnTo>
                  <a:lnTo>
                    <a:pt x="1030" y="956"/>
                  </a:lnTo>
                  <a:lnTo>
                    <a:pt x="1012" y="976"/>
                  </a:lnTo>
                  <a:lnTo>
                    <a:pt x="994" y="994"/>
                  </a:lnTo>
                  <a:lnTo>
                    <a:pt x="976" y="1012"/>
                  </a:lnTo>
                  <a:lnTo>
                    <a:pt x="956" y="1030"/>
                  </a:lnTo>
                  <a:lnTo>
                    <a:pt x="936" y="1046"/>
                  </a:lnTo>
                  <a:lnTo>
                    <a:pt x="916" y="1060"/>
                  </a:lnTo>
                  <a:lnTo>
                    <a:pt x="894" y="1074"/>
                  </a:lnTo>
                  <a:lnTo>
                    <a:pt x="872" y="1088"/>
                  </a:lnTo>
                  <a:lnTo>
                    <a:pt x="848" y="1100"/>
                  </a:lnTo>
                  <a:lnTo>
                    <a:pt x="824" y="1110"/>
                  </a:lnTo>
                  <a:lnTo>
                    <a:pt x="800" y="1120"/>
                  </a:lnTo>
                  <a:lnTo>
                    <a:pt x="776" y="1128"/>
                  </a:lnTo>
                  <a:lnTo>
                    <a:pt x="750" y="1136"/>
                  </a:lnTo>
                  <a:lnTo>
                    <a:pt x="724" y="1142"/>
                  </a:lnTo>
                  <a:lnTo>
                    <a:pt x="698" y="1146"/>
                  </a:lnTo>
                  <a:lnTo>
                    <a:pt x="670" y="1150"/>
                  </a:lnTo>
                  <a:lnTo>
                    <a:pt x="644" y="1152"/>
                  </a:lnTo>
                  <a:lnTo>
                    <a:pt x="616" y="1152"/>
                  </a:lnTo>
                  <a:lnTo>
                    <a:pt x="588" y="1152"/>
                  </a:lnTo>
                  <a:lnTo>
                    <a:pt x="562" y="1150"/>
                  </a:lnTo>
                  <a:lnTo>
                    <a:pt x="534" y="1146"/>
                  </a:lnTo>
                  <a:lnTo>
                    <a:pt x="508" y="1142"/>
                  </a:lnTo>
                  <a:lnTo>
                    <a:pt x="482" y="1136"/>
                  </a:lnTo>
                  <a:lnTo>
                    <a:pt x="456" y="1128"/>
                  </a:lnTo>
                  <a:lnTo>
                    <a:pt x="432" y="1120"/>
                  </a:lnTo>
                  <a:lnTo>
                    <a:pt x="408" y="1110"/>
                  </a:lnTo>
                  <a:lnTo>
                    <a:pt x="384" y="1100"/>
                  </a:lnTo>
                  <a:lnTo>
                    <a:pt x="360" y="1088"/>
                  </a:lnTo>
                  <a:lnTo>
                    <a:pt x="338" y="1074"/>
                  </a:lnTo>
                  <a:lnTo>
                    <a:pt x="316" y="1060"/>
                  </a:lnTo>
                  <a:lnTo>
                    <a:pt x="296" y="1046"/>
                  </a:lnTo>
                  <a:lnTo>
                    <a:pt x="276" y="1030"/>
                  </a:lnTo>
                  <a:lnTo>
                    <a:pt x="256" y="1012"/>
                  </a:lnTo>
                  <a:lnTo>
                    <a:pt x="238" y="994"/>
                  </a:lnTo>
                  <a:lnTo>
                    <a:pt x="220" y="976"/>
                  </a:lnTo>
                  <a:lnTo>
                    <a:pt x="202" y="956"/>
                  </a:lnTo>
                  <a:lnTo>
                    <a:pt x="186" y="936"/>
                  </a:lnTo>
                  <a:lnTo>
                    <a:pt x="172" y="916"/>
                  </a:lnTo>
                  <a:lnTo>
                    <a:pt x="158" y="894"/>
                  </a:lnTo>
                  <a:lnTo>
                    <a:pt x="144" y="872"/>
                  </a:lnTo>
                  <a:lnTo>
                    <a:pt x="132" y="848"/>
                  </a:lnTo>
                  <a:lnTo>
                    <a:pt x="122" y="824"/>
                  </a:lnTo>
                  <a:lnTo>
                    <a:pt x="112" y="800"/>
                  </a:lnTo>
                  <a:lnTo>
                    <a:pt x="104" y="776"/>
                  </a:lnTo>
                  <a:lnTo>
                    <a:pt x="96" y="750"/>
                  </a:lnTo>
                  <a:lnTo>
                    <a:pt x="90" y="724"/>
                  </a:lnTo>
                  <a:lnTo>
                    <a:pt x="86" y="698"/>
                  </a:lnTo>
                  <a:lnTo>
                    <a:pt x="82" y="670"/>
                  </a:lnTo>
                  <a:lnTo>
                    <a:pt x="80" y="644"/>
                  </a:lnTo>
                  <a:lnTo>
                    <a:pt x="80" y="616"/>
                  </a:lnTo>
                  <a:close/>
                </a:path>
              </a:pathLst>
            </a:custGeom>
            <a:solidFill>
              <a:srgbClr val="404040">
                <a:alpha val="9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  <a:sym typeface="宋体" panose="02010600030101010101" pitchFamily="2" charset="-122"/>
              </a:endParaRPr>
            </a:p>
          </p:txBody>
        </p:sp>
      </p:grpSp>
      <p:sp>
        <p:nvSpPr>
          <p:cNvPr id="10" name="AutoShape 12"/>
          <p:cNvSpPr>
            <a:spLocks noChangeArrowheads="1"/>
          </p:cNvSpPr>
          <p:nvPr/>
        </p:nvSpPr>
        <p:spPr bwMode="auto">
          <a:xfrm>
            <a:off x="2241551" y="3232150"/>
            <a:ext cx="7129463" cy="431800"/>
          </a:xfrm>
          <a:prstGeom prst="rightArrow">
            <a:avLst>
              <a:gd name="adj1" fmla="val 38231"/>
              <a:gd name="adj2" fmla="val 63751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11" name="Oval 13"/>
          <p:cNvSpPr>
            <a:spLocks noChangeArrowheads="1"/>
          </p:cNvSpPr>
          <p:nvPr/>
        </p:nvSpPr>
        <p:spPr bwMode="auto">
          <a:xfrm>
            <a:off x="2098675" y="3305176"/>
            <a:ext cx="287338" cy="284163"/>
          </a:xfrm>
          <a:prstGeom prst="ellipse">
            <a:avLst/>
          </a:prstGeom>
          <a:solidFill>
            <a:srgbClr val="071F6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12" name="Oval 14"/>
          <p:cNvSpPr>
            <a:spLocks noChangeArrowheads="1"/>
          </p:cNvSpPr>
          <p:nvPr/>
        </p:nvSpPr>
        <p:spPr bwMode="auto">
          <a:xfrm>
            <a:off x="7715250" y="3305176"/>
            <a:ext cx="287338" cy="284163"/>
          </a:xfrm>
          <a:prstGeom prst="ellipse">
            <a:avLst/>
          </a:prstGeom>
          <a:solidFill>
            <a:srgbClr val="071F6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13" name="Oval 15"/>
          <p:cNvSpPr>
            <a:spLocks noChangeArrowheads="1"/>
          </p:cNvSpPr>
          <p:nvPr/>
        </p:nvSpPr>
        <p:spPr bwMode="auto">
          <a:xfrm>
            <a:off x="4906964" y="3305176"/>
            <a:ext cx="287337" cy="284163"/>
          </a:xfrm>
          <a:prstGeom prst="ellipse">
            <a:avLst/>
          </a:prstGeom>
          <a:solidFill>
            <a:srgbClr val="071F6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14" name="Oval 16"/>
          <p:cNvSpPr>
            <a:spLocks noChangeArrowheads="1"/>
          </p:cNvSpPr>
          <p:nvPr/>
        </p:nvSpPr>
        <p:spPr bwMode="auto">
          <a:xfrm>
            <a:off x="3502025" y="3305176"/>
            <a:ext cx="287338" cy="284163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15" name="Oval 17"/>
          <p:cNvSpPr>
            <a:spLocks noChangeArrowheads="1"/>
          </p:cNvSpPr>
          <p:nvPr/>
        </p:nvSpPr>
        <p:spPr bwMode="auto">
          <a:xfrm>
            <a:off x="6310314" y="3305176"/>
            <a:ext cx="287337" cy="284163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zh-C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16" name="Text Box 18"/>
          <p:cNvSpPr>
            <a:spLocks noChangeArrowheads="1"/>
          </p:cNvSpPr>
          <p:nvPr/>
        </p:nvSpPr>
        <p:spPr bwMode="auto">
          <a:xfrm rot="2700000">
            <a:off x="1849439" y="4171951"/>
            <a:ext cx="1647825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lvl="0" defTabSz="457200">
              <a:defRPr/>
            </a:pPr>
            <a:r>
              <a:rPr lang="en-US" altLang="zh-CN" sz="1600" b="1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 HERE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Text Box 19"/>
          <p:cNvSpPr>
            <a:spLocks noChangeArrowheads="1"/>
          </p:cNvSpPr>
          <p:nvPr/>
        </p:nvSpPr>
        <p:spPr bwMode="auto">
          <a:xfrm rot="18900000">
            <a:off x="3500283" y="1997341"/>
            <a:ext cx="1645273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lvl="0" defTabSz="457200">
              <a:defRPr/>
            </a:pPr>
            <a:r>
              <a:rPr lang="en-US" altLang="zh-CN" sz="1600" b="1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 HERE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Text Box 19"/>
          <p:cNvSpPr>
            <a:spLocks noChangeArrowheads="1"/>
          </p:cNvSpPr>
          <p:nvPr/>
        </p:nvSpPr>
        <p:spPr bwMode="auto">
          <a:xfrm rot="18900000">
            <a:off x="6279599" y="2036766"/>
            <a:ext cx="1408386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lvl="0" defTabSz="457200">
              <a:defRPr/>
            </a:pPr>
            <a:r>
              <a:rPr lang="en-US" altLang="zh-CN" sz="1600" b="1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 HERE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Text Box 18"/>
          <p:cNvSpPr>
            <a:spLocks noChangeArrowheads="1"/>
          </p:cNvSpPr>
          <p:nvPr/>
        </p:nvSpPr>
        <p:spPr bwMode="auto">
          <a:xfrm rot="2700000">
            <a:off x="4588670" y="4171157"/>
            <a:ext cx="1647825" cy="89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lvl="0" defTabSz="457200">
              <a:defRPr/>
            </a:pPr>
            <a:r>
              <a:rPr lang="en-US" altLang="zh-CN" sz="1600" b="1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 HERE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Text Box 18"/>
          <p:cNvSpPr>
            <a:spLocks noChangeArrowheads="1"/>
          </p:cNvSpPr>
          <p:nvPr/>
        </p:nvSpPr>
        <p:spPr bwMode="auto">
          <a:xfrm rot="2700000">
            <a:off x="7394576" y="4171951"/>
            <a:ext cx="1647825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lvl="0" defTabSz="457200">
              <a:defRPr/>
            </a:pPr>
            <a:r>
              <a:rPr lang="en-US" altLang="zh-CN" sz="1600" b="1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 HERE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点击添加标题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" presetClass="entr" presetSubtype="9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12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" presetClass="entr" presetSubtype="9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6" presetClass="entr" presetSubtype="32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6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10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1" dur="50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/>
      <p:bldP spid="2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Modification process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27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7518574" y="1806840"/>
            <a:ext cx="2173287" cy="1014829"/>
            <a:chOff x="8173188" y="1410065"/>
            <a:chExt cx="2173287" cy="1014829"/>
          </a:xfrm>
        </p:grpSpPr>
        <p:sp>
          <p:nvSpPr>
            <p:cNvPr id="6" name="Line 46"/>
            <p:cNvSpPr>
              <a:spLocks noChangeShapeType="1"/>
            </p:cNvSpPr>
            <p:nvPr/>
          </p:nvSpPr>
          <p:spPr bwMode="auto">
            <a:xfrm>
              <a:off x="8173188" y="1837102"/>
              <a:ext cx="2173287" cy="0"/>
            </a:xfrm>
            <a:prstGeom prst="line">
              <a:avLst/>
            </a:prstGeom>
            <a:noFill/>
            <a:ln w="19050" cap="rnd">
              <a:solidFill>
                <a:srgbClr val="808080"/>
              </a:solidFill>
              <a:prstDash val="sysDot"/>
              <a:round/>
            </a:ln>
            <a:effectLst/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7" name="Text Box 49"/>
            <p:cNvSpPr txBox="1">
              <a:spLocks noChangeArrowheads="1"/>
            </p:cNvSpPr>
            <p:nvPr/>
          </p:nvSpPr>
          <p:spPr bwMode="auto">
            <a:xfrm>
              <a:off x="8398613" y="1410065"/>
              <a:ext cx="1031051" cy="369332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186594"/>
                  </a:solidFill>
                  <a:effectLst/>
                  <a:uLnTx/>
                  <a:uFillTx/>
                  <a:latin typeface="Arial Black" panose="020B0A04020102020204"/>
                  <a:ea typeface="微软雅黑" panose="020B0503020204020204" pitchFamily="34" charset="-122"/>
                  <a:cs typeface="+mn-cs"/>
                </a:rPr>
                <a:t>2014.4</a:t>
              </a:r>
            </a:p>
          </p:txBody>
        </p:sp>
        <p:sp>
          <p:nvSpPr>
            <p:cNvPr id="8" name="Text Box 52"/>
            <p:cNvSpPr txBox="1">
              <a:spLocks noChangeArrowheads="1"/>
            </p:cNvSpPr>
            <p:nvPr/>
          </p:nvSpPr>
          <p:spPr bwMode="auto">
            <a:xfrm>
              <a:off x="8311300" y="1852977"/>
              <a:ext cx="1773434" cy="338554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Add a note here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9" name="Text Box 53"/>
            <p:cNvSpPr txBox="1">
              <a:spLocks noChangeArrowheads="1"/>
            </p:cNvSpPr>
            <p:nvPr/>
          </p:nvSpPr>
          <p:spPr bwMode="auto">
            <a:xfrm>
              <a:off x="8311300" y="2086340"/>
              <a:ext cx="1773434" cy="338554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Add a note here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1892474" y="2768865"/>
            <a:ext cx="2212975" cy="1052929"/>
            <a:chOff x="2547088" y="2372090"/>
            <a:chExt cx="2212975" cy="1052929"/>
          </a:xfrm>
        </p:grpSpPr>
        <p:sp>
          <p:nvSpPr>
            <p:cNvPr id="11" name="Line 47"/>
            <p:cNvSpPr>
              <a:spLocks noChangeShapeType="1"/>
            </p:cNvSpPr>
            <p:nvPr/>
          </p:nvSpPr>
          <p:spPr bwMode="auto">
            <a:xfrm>
              <a:off x="2586775" y="2808652"/>
              <a:ext cx="2173288" cy="0"/>
            </a:xfrm>
            <a:prstGeom prst="line">
              <a:avLst/>
            </a:prstGeom>
            <a:noFill/>
            <a:ln w="19050" cap="rnd">
              <a:solidFill>
                <a:srgbClr val="808080"/>
              </a:solidFill>
              <a:prstDash val="sysDot"/>
              <a:round/>
            </a:ln>
            <a:effectLst/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2" name="Text Box 50"/>
            <p:cNvSpPr txBox="1">
              <a:spLocks noChangeArrowheads="1"/>
            </p:cNvSpPr>
            <p:nvPr/>
          </p:nvSpPr>
          <p:spPr bwMode="auto">
            <a:xfrm>
              <a:off x="2596300" y="2372090"/>
              <a:ext cx="1184940" cy="369332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186594"/>
                  </a:solidFill>
                  <a:effectLst/>
                  <a:uLnTx/>
                  <a:uFillTx/>
                  <a:latin typeface="Arial Black" panose="020B0A04020102020204"/>
                  <a:ea typeface="微软雅黑" panose="020B0503020204020204" pitchFamily="34" charset="-122"/>
                  <a:cs typeface="+mn-cs"/>
                </a:rPr>
                <a:t>2014.10</a:t>
              </a:r>
            </a:p>
          </p:txBody>
        </p:sp>
        <p:sp>
          <p:nvSpPr>
            <p:cNvPr id="13" name="Text Box 54"/>
            <p:cNvSpPr txBox="1">
              <a:spLocks noChangeArrowheads="1"/>
            </p:cNvSpPr>
            <p:nvPr/>
          </p:nvSpPr>
          <p:spPr bwMode="auto">
            <a:xfrm>
              <a:off x="2547088" y="2853102"/>
              <a:ext cx="1773434" cy="338554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Add a note here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4" name="Text Box 55"/>
            <p:cNvSpPr txBox="1">
              <a:spLocks noChangeArrowheads="1"/>
            </p:cNvSpPr>
            <p:nvPr/>
          </p:nvSpPr>
          <p:spPr bwMode="auto">
            <a:xfrm>
              <a:off x="2547088" y="3086465"/>
              <a:ext cx="1773434" cy="338554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Add a note here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1832148" y="4626239"/>
            <a:ext cx="1833759" cy="1041816"/>
            <a:chOff x="2486763" y="4229465"/>
            <a:chExt cx="1833759" cy="1041816"/>
          </a:xfrm>
        </p:grpSpPr>
        <p:sp>
          <p:nvSpPr>
            <p:cNvPr id="16" name="Line 48"/>
            <p:cNvSpPr>
              <a:spLocks noChangeShapeType="1"/>
            </p:cNvSpPr>
            <p:nvPr/>
          </p:nvSpPr>
          <p:spPr bwMode="auto">
            <a:xfrm>
              <a:off x="2486763" y="4666027"/>
              <a:ext cx="1695450" cy="0"/>
            </a:xfrm>
            <a:prstGeom prst="line">
              <a:avLst/>
            </a:prstGeom>
            <a:noFill/>
            <a:ln w="19050" cap="rnd">
              <a:solidFill>
                <a:srgbClr val="808080"/>
              </a:solidFill>
              <a:prstDash val="sysDot"/>
              <a:round/>
            </a:ln>
            <a:effectLst/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7" name="Text Box 51"/>
            <p:cNvSpPr txBox="1">
              <a:spLocks noChangeArrowheads="1"/>
            </p:cNvSpPr>
            <p:nvPr/>
          </p:nvSpPr>
          <p:spPr bwMode="auto">
            <a:xfrm>
              <a:off x="2512163" y="4229465"/>
              <a:ext cx="1031051" cy="369332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186594"/>
                  </a:solidFill>
                  <a:effectLst/>
                  <a:uLnTx/>
                  <a:uFillTx/>
                  <a:latin typeface="Arial Black" panose="020B0A04020102020204"/>
                  <a:ea typeface="微软雅黑" panose="020B0503020204020204" pitchFamily="34" charset="-122"/>
                  <a:cs typeface="+mn-cs"/>
                </a:rPr>
                <a:t>2015.6</a:t>
              </a:r>
            </a:p>
          </p:txBody>
        </p:sp>
        <p:sp>
          <p:nvSpPr>
            <p:cNvPr id="18" name="Text Box 56"/>
            <p:cNvSpPr txBox="1">
              <a:spLocks noChangeArrowheads="1"/>
            </p:cNvSpPr>
            <p:nvPr/>
          </p:nvSpPr>
          <p:spPr bwMode="auto">
            <a:xfrm>
              <a:off x="2547088" y="4699365"/>
              <a:ext cx="1773434" cy="338554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Add a note here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9" name="Text Box 57"/>
            <p:cNvSpPr txBox="1">
              <a:spLocks noChangeArrowheads="1"/>
            </p:cNvSpPr>
            <p:nvPr/>
          </p:nvSpPr>
          <p:spPr bwMode="auto">
            <a:xfrm>
              <a:off x="2547088" y="4932727"/>
              <a:ext cx="1773434" cy="338554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Add a note here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3489499" y="1444889"/>
            <a:ext cx="4975225" cy="4984750"/>
            <a:chOff x="4144113" y="1048115"/>
            <a:chExt cx="4975225" cy="4984750"/>
          </a:xfrm>
        </p:grpSpPr>
        <p:sp>
          <p:nvSpPr>
            <p:cNvPr id="21" name="Freeform 2"/>
            <p:cNvSpPr/>
            <p:nvPr/>
          </p:nvSpPr>
          <p:spPr bwMode="auto">
            <a:xfrm>
              <a:off x="4144113" y="1838690"/>
              <a:ext cx="4975225" cy="4194175"/>
            </a:xfrm>
            <a:custGeom>
              <a:avLst/>
              <a:gdLst/>
              <a:ahLst/>
              <a:cxnLst>
                <a:cxn ang="0">
                  <a:pos x="771" y="0"/>
                </a:cxn>
                <a:cxn ang="0">
                  <a:pos x="2313" y="0"/>
                </a:cxn>
                <a:cxn ang="0">
                  <a:pos x="3085" y="2359"/>
                </a:cxn>
                <a:cxn ang="0">
                  <a:pos x="1588" y="3084"/>
                </a:cxn>
                <a:cxn ang="0">
                  <a:pos x="0" y="2359"/>
                </a:cxn>
                <a:cxn ang="0">
                  <a:pos x="771" y="0"/>
                </a:cxn>
              </a:cxnLst>
              <a:rect l="0" t="0" r="r" b="b"/>
              <a:pathLst>
                <a:path w="3085" h="3084">
                  <a:moveTo>
                    <a:pt x="771" y="0"/>
                  </a:moveTo>
                  <a:lnTo>
                    <a:pt x="2313" y="0"/>
                  </a:lnTo>
                  <a:lnTo>
                    <a:pt x="3085" y="2359"/>
                  </a:lnTo>
                  <a:lnTo>
                    <a:pt x="1588" y="3084"/>
                  </a:lnTo>
                  <a:lnTo>
                    <a:pt x="0" y="2359"/>
                  </a:lnTo>
                  <a:lnTo>
                    <a:pt x="771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DBDBDB"/>
                </a:gs>
              </a:gsLst>
              <a:lin ang="5400000" scaled="1"/>
            </a:gradFill>
            <a:ln w="9525">
              <a:noFill/>
              <a:round/>
            </a:ln>
            <a:effectLst/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2" name="Freeform 3"/>
            <p:cNvSpPr/>
            <p:nvPr/>
          </p:nvSpPr>
          <p:spPr bwMode="auto">
            <a:xfrm>
              <a:off x="4191738" y="1048115"/>
              <a:ext cx="4897437" cy="4895850"/>
            </a:xfrm>
            <a:custGeom>
              <a:avLst/>
              <a:gdLst/>
              <a:ahLst/>
              <a:cxnLst>
                <a:cxn ang="0">
                  <a:pos x="771" y="0"/>
                </a:cxn>
                <a:cxn ang="0">
                  <a:pos x="2313" y="0"/>
                </a:cxn>
                <a:cxn ang="0">
                  <a:pos x="3085" y="2359"/>
                </a:cxn>
                <a:cxn ang="0">
                  <a:pos x="1588" y="3084"/>
                </a:cxn>
                <a:cxn ang="0">
                  <a:pos x="0" y="2359"/>
                </a:cxn>
                <a:cxn ang="0">
                  <a:pos x="771" y="0"/>
                </a:cxn>
              </a:cxnLst>
              <a:rect l="0" t="0" r="r" b="b"/>
              <a:pathLst>
                <a:path w="3085" h="3084">
                  <a:moveTo>
                    <a:pt x="771" y="0"/>
                  </a:moveTo>
                  <a:lnTo>
                    <a:pt x="2313" y="0"/>
                  </a:lnTo>
                  <a:lnTo>
                    <a:pt x="3085" y="2359"/>
                  </a:lnTo>
                  <a:lnTo>
                    <a:pt x="1588" y="3084"/>
                  </a:lnTo>
                  <a:lnTo>
                    <a:pt x="0" y="2359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71F65"/>
            </a:solidFill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>
              <a:flatTx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3" name="Freeform 4"/>
            <p:cNvSpPr/>
            <p:nvPr/>
          </p:nvSpPr>
          <p:spPr bwMode="auto">
            <a:xfrm>
              <a:off x="4264763" y="1119552"/>
              <a:ext cx="4751387" cy="4679950"/>
            </a:xfrm>
            <a:custGeom>
              <a:avLst/>
              <a:gdLst/>
              <a:ahLst/>
              <a:cxnLst>
                <a:cxn ang="0">
                  <a:pos x="771" y="0"/>
                </a:cxn>
                <a:cxn ang="0">
                  <a:pos x="2313" y="0"/>
                </a:cxn>
                <a:cxn ang="0">
                  <a:pos x="3085" y="2359"/>
                </a:cxn>
                <a:cxn ang="0">
                  <a:pos x="1588" y="3084"/>
                </a:cxn>
                <a:cxn ang="0">
                  <a:pos x="0" y="2359"/>
                </a:cxn>
                <a:cxn ang="0">
                  <a:pos x="771" y="0"/>
                </a:cxn>
              </a:cxnLst>
              <a:rect l="0" t="0" r="r" b="b"/>
              <a:pathLst>
                <a:path w="3085" h="3084">
                  <a:moveTo>
                    <a:pt x="771" y="0"/>
                  </a:moveTo>
                  <a:lnTo>
                    <a:pt x="2313" y="0"/>
                  </a:lnTo>
                  <a:lnTo>
                    <a:pt x="3085" y="2359"/>
                  </a:lnTo>
                  <a:lnTo>
                    <a:pt x="1588" y="3084"/>
                  </a:lnTo>
                  <a:lnTo>
                    <a:pt x="0" y="2359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  <a:effectLst/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4" name="Text Box 30"/>
            <p:cNvSpPr txBox="1">
              <a:spLocks noChangeArrowheads="1"/>
            </p:cNvSpPr>
            <p:nvPr/>
          </p:nvSpPr>
          <p:spPr bwMode="auto">
            <a:xfrm>
              <a:off x="4436451" y="4031690"/>
              <a:ext cx="1313180" cy="461665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B6B6B6"/>
                  </a:solidFill>
                  <a:effectLst/>
                  <a:uLnTx/>
                  <a:uFillTx/>
                  <a:latin typeface="Arial Black" panose="020B0A04020102020204"/>
                  <a:ea typeface="微软雅黑" panose="020B0503020204020204" pitchFamily="34" charset="-122"/>
                  <a:cs typeface="+mn-cs"/>
                </a:rPr>
                <a:t>2015.6</a:t>
              </a:r>
            </a:p>
          </p:txBody>
        </p:sp>
        <p:sp>
          <p:nvSpPr>
            <p:cNvPr id="25" name="Text Box 31"/>
            <p:cNvSpPr txBox="1">
              <a:spLocks noChangeArrowheads="1"/>
            </p:cNvSpPr>
            <p:nvPr/>
          </p:nvSpPr>
          <p:spPr bwMode="auto">
            <a:xfrm>
              <a:off x="5002950" y="2172520"/>
              <a:ext cx="1298753" cy="400110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B6B6B6"/>
                  </a:solidFill>
                  <a:effectLst/>
                  <a:uLnTx/>
                  <a:uFillTx/>
                  <a:latin typeface="Arial Black" panose="020B0A04020102020204"/>
                  <a:ea typeface="微软雅黑" panose="020B0503020204020204" pitchFamily="34" charset="-122"/>
                  <a:cs typeface="+mn-cs"/>
                </a:rPr>
                <a:t>2014.10</a:t>
              </a:r>
            </a:p>
          </p:txBody>
        </p:sp>
        <p:sp>
          <p:nvSpPr>
            <p:cNvPr id="26" name="Freeform 44"/>
            <p:cNvSpPr/>
            <p:nvPr/>
          </p:nvSpPr>
          <p:spPr bwMode="auto">
            <a:xfrm>
              <a:off x="5177575" y="1110027"/>
              <a:ext cx="2901950" cy="774700"/>
            </a:xfrm>
            <a:custGeom>
              <a:avLst/>
              <a:gdLst/>
              <a:ahLst/>
              <a:cxnLst>
                <a:cxn ang="0">
                  <a:pos x="0" y="488"/>
                </a:cxn>
                <a:cxn ang="0">
                  <a:pos x="171" y="0"/>
                </a:cxn>
                <a:cxn ang="0">
                  <a:pos x="1669" y="0"/>
                </a:cxn>
                <a:cxn ang="0">
                  <a:pos x="1828" y="470"/>
                </a:cxn>
                <a:cxn ang="0">
                  <a:pos x="0" y="488"/>
                </a:cxn>
              </a:cxnLst>
              <a:rect l="0" t="0" r="r" b="b"/>
              <a:pathLst>
                <a:path w="1828" h="488">
                  <a:moveTo>
                    <a:pt x="0" y="488"/>
                  </a:moveTo>
                  <a:lnTo>
                    <a:pt x="171" y="0"/>
                  </a:lnTo>
                  <a:lnTo>
                    <a:pt x="1669" y="0"/>
                  </a:lnTo>
                  <a:lnTo>
                    <a:pt x="1828" y="470"/>
                  </a:lnTo>
                  <a:lnTo>
                    <a:pt x="0" y="488"/>
                  </a:ln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7" name="Freeform 45"/>
            <p:cNvSpPr/>
            <p:nvPr/>
          </p:nvSpPr>
          <p:spPr bwMode="auto">
            <a:xfrm>
              <a:off x="4580675" y="2789602"/>
              <a:ext cx="4114800" cy="941388"/>
            </a:xfrm>
            <a:custGeom>
              <a:avLst/>
              <a:gdLst/>
              <a:ahLst/>
              <a:cxnLst>
                <a:cxn ang="0">
                  <a:pos x="0" y="593"/>
                </a:cxn>
                <a:cxn ang="0">
                  <a:pos x="194" y="17"/>
                </a:cxn>
                <a:cxn ang="0">
                  <a:pos x="2398" y="0"/>
                </a:cxn>
                <a:cxn ang="0">
                  <a:pos x="2592" y="593"/>
                </a:cxn>
                <a:cxn ang="0">
                  <a:pos x="0" y="593"/>
                </a:cxn>
              </a:cxnLst>
              <a:rect l="0" t="0" r="r" b="b"/>
              <a:pathLst>
                <a:path w="2592" h="593">
                  <a:moveTo>
                    <a:pt x="0" y="593"/>
                  </a:moveTo>
                  <a:lnTo>
                    <a:pt x="194" y="17"/>
                  </a:lnTo>
                  <a:lnTo>
                    <a:pt x="2398" y="0"/>
                  </a:lnTo>
                  <a:lnTo>
                    <a:pt x="2592" y="593"/>
                  </a:lnTo>
                  <a:lnTo>
                    <a:pt x="0" y="593"/>
                  </a:ln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5350615" y="1300073"/>
              <a:ext cx="1031051" cy="369332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/>
                  <a:ea typeface="微软雅黑" panose="020B0503020204020204" pitchFamily="34" charset="-122"/>
                  <a:cs typeface="+mn-cs"/>
                </a:rPr>
                <a:t>2014.4</a:t>
              </a:r>
            </a:p>
          </p:txBody>
        </p:sp>
        <p:sp>
          <p:nvSpPr>
            <p:cNvPr id="29" name="Text Box 31"/>
            <p:cNvSpPr txBox="1">
              <a:spLocks noChangeArrowheads="1"/>
            </p:cNvSpPr>
            <p:nvPr/>
          </p:nvSpPr>
          <p:spPr bwMode="auto">
            <a:xfrm>
              <a:off x="4768025" y="3040467"/>
              <a:ext cx="1127232" cy="400110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/>
                  <a:ea typeface="微软雅黑" panose="020B0503020204020204" pitchFamily="34" charset="-122"/>
                  <a:cs typeface="+mn-cs"/>
                </a:rPr>
                <a:t>2015.1</a:t>
              </a: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8132812" y="3688623"/>
            <a:ext cx="2173287" cy="1014829"/>
            <a:chOff x="8787426" y="3291848"/>
            <a:chExt cx="2173287" cy="1014829"/>
          </a:xfrm>
        </p:grpSpPr>
        <p:sp>
          <p:nvSpPr>
            <p:cNvPr id="31" name="Line 46"/>
            <p:cNvSpPr>
              <a:spLocks noChangeShapeType="1"/>
            </p:cNvSpPr>
            <p:nvPr/>
          </p:nvSpPr>
          <p:spPr bwMode="auto">
            <a:xfrm>
              <a:off x="8787426" y="3718885"/>
              <a:ext cx="2173287" cy="0"/>
            </a:xfrm>
            <a:prstGeom prst="line">
              <a:avLst/>
            </a:prstGeom>
            <a:noFill/>
            <a:ln w="19050" cap="rnd">
              <a:solidFill>
                <a:srgbClr val="808080"/>
              </a:solidFill>
              <a:prstDash val="sysDot"/>
              <a:round/>
            </a:ln>
            <a:effectLst/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2" name="Text Box 49"/>
            <p:cNvSpPr txBox="1">
              <a:spLocks noChangeArrowheads="1"/>
            </p:cNvSpPr>
            <p:nvPr/>
          </p:nvSpPr>
          <p:spPr bwMode="auto">
            <a:xfrm>
              <a:off x="9012851" y="3291848"/>
              <a:ext cx="1031051" cy="369332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186594"/>
                  </a:solidFill>
                  <a:effectLst/>
                  <a:uLnTx/>
                  <a:uFillTx/>
                  <a:latin typeface="Arial Black" panose="020B0A04020102020204"/>
                  <a:ea typeface="微软雅黑" panose="020B0503020204020204" pitchFamily="34" charset="-122"/>
                  <a:cs typeface="+mn-cs"/>
                </a:rPr>
                <a:t>2015.1</a:t>
              </a:r>
            </a:p>
          </p:txBody>
        </p:sp>
        <p:sp>
          <p:nvSpPr>
            <p:cNvPr id="33" name="Text Box 52"/>
            <p:cNvSpPr txBox="1">
              <a:spLocks noChangeArrowheads="1"/>
            </p:cNvSpPr>
            <p:nvPr/>
          </p:nvSpPr>
          <p:spPr bwMode="auto">
            <a:xfrm>
              <a:off x="8925538" y="3734760"/>
              <a:ext cx="1773434" cy="338554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Add a note here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4" name="Text Box 53"/>
            <p:cNvSpPr txBox="1">
              <a:spLocks noChangeArrowheads="1"/>
            </p:cNvSpPr>
            <p:nvPr/>
          </p:nvSpPr>
          <p:spPr bwMode="auto">
            <a:xfrm>
              <a:off x="8925538" y="3968123"/>
              <a:ext cx="1773434" cy="338554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Add a note here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Reference-1</a:t>
            </a:r>
            <a:endParaRPr lang="zh-CN" altLang="en-US" dirty="0"/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28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137686" y="1484336"/>
            <a:ext cx="10451802" cy="39322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[1]</a:t>
            </a:r>
            <a:r>
              <a:rPr kumimoji="0" lang="en-US" altLang="zh-CN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AlexanderOsterwalder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YvesPigneur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《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Business Model Generation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》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2011</a:t>
            </a:r>
            <a:endParaRPr kumimoji="0" lang="zh-CN" altLang="zh-CN" sz="1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[2]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C. K. Prahalad, Venkat Ramaswamy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《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The Future of Competition: Co-Creating Unique Value With Customers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》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Harvard Business Press 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2003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[3]</a:t>
            </a:r>
            <a:r>
              <a:rPr kumimoji="0" lang="en-US" altLang="zh-CN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AlexanderOsterwalder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YvesPigneur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《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Business Model Generation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》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2011</a:t>
            </a:r>
            <a:endParaRPr kumimoji="0" lang="zh-CN" altLang="zh-CN" sz="1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[4]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C. K. Prahalad, Venkat Ramaswamy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《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The Future of Competition: Co-Creating Unique Value With Customers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》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Harvard Business Press 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2003</a:t>
            </a:r>
            <a:endParaRPr lang="en-US" altLang="zh-CN" sz="1400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[5]</a:t>
            </a:r>
            <a:r>
              <a:rPr kumimoji="0" lang="en-US" altLang="zh-CN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AlexanderOsterwalder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YvesPigneur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《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Business Model Generation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》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2011</a:t>
            </a:r>
            <a:endParaRPr kumimoji="0" lang="zh-CN" altLang="zh-CN" sz="1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[6]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C. K. Prahalad, Venkat Ramaswamy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《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The Future of Competition: Co-Creating Unique Value With Customers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》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Harvard Business Press 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2003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[7]</a:t>
            </a:r>
            <a:r>
              <a:rPr kumimoji="0" lang="en-US" altLang="zh-CN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AlexanderOsterwalder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YvesPigneur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《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Business Model Generation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》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2011</a:t>
            </a:r>
            <a:endParaRPr kumimoji="0" lang="zh-CN" altLang="zh-CN" sz="1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[8]</a:t>
            </a:r>
            <a:r>
              <a:rPr kumimoji="0" lang="en-US" altLang="zh-CN" sz="1400" b="1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C. K. Prahalad, Venkat Ramaswamy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《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The Future of Competition: Co-Creating Unique Value With Customers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》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Harvard Business Press </a:t>
            </a:r>
            <a:r>
              <a:rPr kumimoji="0" lang="zh-CN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，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2003</a:t>
            </a:r>
            <a:endParaRPr kumimoji="0" lang="zh-CN" altLang="zh-CN" sz="1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11" name="页脚占位符 1"/>
          <p:cNvSpPr>
            <a:spLocks noGrp="1"/>
          </p:cNvSpPr>
          <p:nvPr>
            <p:ph type="ftr" sz="quarter" idx="11"/>
          </p:nvPr>
        </p:nvSpPr>
        <p:spPr>
          <a:xfrm>
            <a:off x="4038600" y="6356352"/>
            <a:ext cx="4114800" cy="365125"/>
          </a:xfrm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点击在这里输入您的大学的名称</a:t>
            </a:r>
          </a:p>
        </p:txBody>
      </p:sp>
    </p:spTree>
  </p:cSld>
  <p:clrMapOvr>
    <a:masterClrMapping/>
  </p:clrMapOvr>
  <p:transition spd="slow" advClick="0" advTm="0">
    <p:wipe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Reference-2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29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9239441"/>
              </p:ext>
            </p:extLst>
          </p:nvPr>
        </p:nvGraphicFramePr>
        <p:xfrm>
          <a:off x="475376" y="1401022"/>
          <a:ext cx="11241248" cy="48413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759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456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04682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294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6664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354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4177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[13]</a:t>
                      </a:r>
                      <a:endParaRPr lang="zh-CN" altLang="en-US" sz="14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] McGrath R G </a:t>
                      </a:r>
                      <a:endParaRPr lang="zh-CN" altLang="en-US" sz="1400" b="1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zh-CN" altLang="zh-CN" sz="1400" dirty="0"/>
                        <a:t>《</a:t>
                      </a:r>
                      <a:r>
                        <a:rPr lang="en-US" altLang="zh-CN" sz="1400" dirty="0"/>
                        <a:t>Why business models matter</a:t>
                      </a:r>
                      <a:r>
                        <a:rPr lang="zh-CN" altLang="zh-CN" sz="1400" dirty="0"/>
                        <a:t>》</a:t>
                      </a:r>
                      <a:endParaRPr lang="zh-CN" altLang="en-US" sz="1400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[R]</a:t>
                      </a:r>
                      <a:endParaRPr lang="zh-CN" altLang="en-US" sz="14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4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/>
                        <a:t>2014</a:t>
                      </a:r>
                      <a:endParaRPr lang="zh-CN" altLang="zh-CN" sz="1400" b="0" dirty="0">
                        <a:solidFill>
                          <a:schemeClr val="accent6"/>
                        </a:solidFill>
                        <a:latin typeface="+mn-ea"/>
                        <a:ea typeface="+mn-ea"/>
                        <a:cs typeface="微软雅黑" panose="020B0503020204020204" pitchFamily="34" charset="-122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727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[14]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Joan </a:t>
                      </a:r>
                      <a:r>
                        <a:rPr lang="en-US" altLang="zh-CN" sz="1400" dirty="0" err="1"/>
                        <a:t>Magretta</a:t>
                      </a:r>
                      <a:r>
                        <a:rPr lang="en-US" altLang="zh-CN" sz="1400" dirty="0"/>
                        <a:t> </a:t>
                      </a:r>
                      <a:endParaRPr lang="zh-CN" altLang="en-US" sz="1400" b="1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zh-CN" altLang="zh-CN" sz="1400" dirty="0"/>
                        <a:t>《</a:t>
                      </a:r>
                      <a:r>
                        <a:rPr lang="en-US" altLang="zh-CN" sz="1400" dirty="0"/>
                        <a:t>Business models: A discovery driven approach</a:t>
                      </a:r>
                      <a:r>
                        <a:rPr lang="zh-CN" altLang="zh-CN" sz="1400" dirty="0"/>
                        <a:t>》</a:t>
                      </a:r>
                      <a:endParaRPr lang="zh-CN" altLang="en-US" sz="1400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[J]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Long Range Planning 43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/>
                        <a:t>2014</a:t>
                      </a:r>
                      <a:endParaRPr lang="zh-CN" altLang="zh-CN" sz="14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727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[15]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] McGrath R G </a:t>
                      </a:r>
                      <a:endParaRPr lang="zh-CN" altLang="en-US" sz="1400" b="1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zh-CN" altLang="zh-CN" sz="1400" dirty="0"/>
                        <a:t>《</a:t>
                      </a:r>
                      <a:r>
                        <a:rPr lang="en-US" altLang="zh-CN" sz="1400" dirty="0"/>
                        <a:t>Business models: A discovery driven approach</a:t>
                      </a:r>
                      <a:r>
                        <a:rPr lang="zh-CN" altLang="zh-CN" sz="1400" dirty="0"/>
                        <a:t>》</a:t>
                      </a:r>
                      <a:endParaRPr lang="zh-CN" altLang="en-US" sz="1400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[J]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Long Range Planning 43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/>
                        <a:t>2009</a:t>
                      </a:r>
                      <a:endParaRPr lang="zh-CN" altLang="zh-CN" sz="14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71448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[16] 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Alfonso Gambardella</a:t>
                      </a:r>
                      <a:r>
                        <a:rPr lang="zh-CN" altLang="zh-CN" sz="1400" dirty="0"/>
                        <a:t>，</a:t>
                      </a:r>
                      <a:r>
                        <a:rPr lang="en-US" altLang="zh-CN" sz="1400" dirty="0"/>
                        <a:t>Anita M. </a:t>
                      </a:r>
                      <a:r>
                        <a:rPr lang="en-US" altLang="zh-CN" sz="1400" dirty="0" err="1"/>
                        <a:t>McGahan</a:t>
                      </a:r>
                      <a:r>
                        <a:rPr lang="en-US" altLang="zh-CN" sz="1400" dirty="0"/>
                        <a:t> </a:t>
                      </a:r>
                      <a:endParaRPr lang="zh-CN" altLang="en-US" sz="1400" b="1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zh-CN" altLang="zh-CN" sz="1400" dirty="0"/>
                        <a:t>《</a:t>
                      </a:r>
                      <a:r>
                        <a:rPr lang="en-US" altLang="zh-CN" sz="1400" dirty="0"/>
                        <a:t>Business</a:t>
                      </a:r>
                      <a:r>
                        <a:rPr lang="zh-CN" altLang="zh-CN" sz="1400" dirty="0"/>
                        <a:t>－</a:t>
                      </a:r>
                      <a:r>
                        <a:rPr lang="en-US" altLang="zh-CN" sz="1400" dirty="0"/>
                        <a:t>model innovation: General purpose technologies and their implications for industry structure</a:t>
                      </a:r>
                      <a:r>
                        <a:rPr lang="zh-CN" altLang="zh-CN" sz="1400" dirty="0"/>
                        <a:t>》</a:t>
                      </a:r>
                      <a:endParaRPr lang="zh-CN" altLang="en-US" sz="1400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[J]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Long Range Planning 7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/>
                        <a:t>2009</a:t>
                      </a:r>
                      <a:endParaRPr lang="zh-CN" altLang="zh-CN" sz="14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727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[17] 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] McGrath R G </a:t>
                      </a:r>
                      <a:endParaRPr lang="zh-CN" altLang="en-US" sz="1400" b="1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zh-CN" altLang="zh-CN" sz="1400" dirty="0"/>
                        <a:t>《</a:t>
                      </a:r>
                      <a:r>
                        <a:rPr lang="en-US" altLang="zh-CN" sz="1400" dirty="0"/>
                        <a:t>Business models: A discovery driven approach</a:t>
                      </a:r>
                      <a:r>
                        <a:rPr lang="zh-CN" altLang="zh-CN" sz="1400" dirty="0"/>
                        <a:t>》</a:t>
                      </a:r>
                      <a:endParaRPr lang="zh-CN" altLang="en-US" sz="1400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[J]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Long Range Planning 43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/>
                        <a:t>2010</a:t>
                      </a:r>
                      <a:endParaRPr lang="zh-CN" altLang="zh-CN" sz="1400" dirty="0">
                        <a:solidFill>
                          <a:schemeClr val="accent6"/>
                        </a:solidFill>
                        <a:latin typeface="微软雅黑" panose="020B0503020204020204" pitchFamily="34" charset="-122"/>
                        <a:ea typeface="+mn-ea"/>
                        <a:cs typeface="微软雅黑" panose="020B0503020204020204" pitchFamily="34" charset="-122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727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[18] 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Joan </a:t>
                      </a:r>
                      <a:r>
                        <a:rPr lang="en-US" altLang="zh-CN" sz="1400" dirty="0" err="1"/>
                        <a:t>Magretta</a:t>
                      </a:r>
                      <a:r>
                        <a:rPr lang="en-US" altLang="zh-CN" sz="1400" dirty="0"/>
                        <a:t> </a:t>
                      </a:r>
                      <a:endParaRPr lang="zh-CN" altLang="en-US" sz="1400" b="1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zh-CN" altLang="zh-CN" sz="1400" dirty="0"/>
                        <a:t>《</a:t>
                      </a:r>
                      <a:r>
                        <a:rPr lang="en-US" altLang="zh-CN" sz="1400" dirty="0"/>
                        <a:t>Why business models matter</a:t>
                      </a:r>
                      <a:r>
                        <a:rPr lang="zh-CN" altLang="zh-CN" sz="1400" dirty="0"/>
                        <a:t>》</a:t>
                      </a:r>
                      <a:endParaRPr lang="zh-CN" altLang="en-US" sz="1400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[J]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Harvard Business Review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/>
                        <a:t>2002</a:t>
                      </a:r>
                      <a:endParaRPr lang="zh-CN" altLang="zh-CN" sz="14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177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[19]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Joan </a:t>
                      </a:r>
                      <a:r>
                        <a:rPr lang="en-US" altLang="zh-CN" sz="1400" dirty="0" err="1"/>
                        <a:t>Magretta</a:t>
                      </a:r>
                      <a:r>
                        <a:rPr lang="en-US" altLang="zh-CN" sz="1400" dirty="0"/>
                        <a:t> </a:t>
                      </a:r>
                      <a:endParaRPr lang="zh-CN" altLang="en-US" sz="1400" b="1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zh-CN" altLang="zh-CN" sz="1400" dirty="0"/>
                        <a:t>《</a:t>
                      </a:r>
                      <a:r>
                        <a:rPr lang="en-US" altLang="zh-CN" sz="1400" dirty="0"/>
                        <a:t>Business models: A discovery driven approach</a:t>
                      </a:r>
                      <a:r>
                        <a:rPr lang="zh-CN" altLang="zh-CN" sz="1400" dirty="0"/>
                        <a:t>》</a:t>
                      </a:r>
                      <a:endParaRPr lang="zh-CN" altLang="en-US" sz="1400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[D]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Long Range Planning 43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/>
                        <a:t>2012</a:t>
                      </a:r>
                      <a:endParaRPr lang="zh-CN" altLang="zh-CN" sz="1400" dirty="0">
                        <a:solidFill>
                          <a:schemeClr val="accent6"/>
                        </a:solidFill>
                        <a:latin typeface="微软雅黑" panose="020B0503020204020204" pitchFamily="34" charset="-122"/>
                        <a:ea typeface="+mn-ea"/>
                        <a:cs typeface="微软雅黑" panose="020B0503020204020204" pitchFamily="34" charset="-122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727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[20]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Joan </a:t>
                      </a:r>
                      <a:r>
                        <a:rPr lang="en-US" altLang="zh-CN" sz="1400" dirty="0" err="1"/>
                        <a:t>Magretta</a:t>
                      </a:r>
                      <a:r>
                        <a:rPr lang="en-US" altLang="zh-CN" sz="1400" dirty="0"/>
                        <a:t> </a:t>
                      </a:r>
                      <a:endParaRPr lang="zh-CN" altLang="en-US" sz="1400" b="1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zh-CN" altLang="zh-CN" sz="1400" dirty="0"/>
                        <a:t>《</a:t>
                      </a:r>
                      <a:r>
                        <a:rPr lang="en-US" altLang="zh-CN" sz="1400" dirty="0"/>
                        <a:t>Business models: A discovery driven approach</a:t>
                      </a:r>
                      <a:r>
                        <a:rPr lang="zh-CN" altLang="zh-CN" sz="1400" dirty="0"/>
                        <a:t>》</a:t>
                      </a:r>
                      <a:endParaRPr lang="zh-CN" altLang="en-US" sz="1400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/>
                        <a:t>[D]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/>
                        <a:t>Long Range Planning 43</a:t>
                      </a:r>
                      <a:endParaRPr lang="zh-CN" altLang="en-US" sz="1400" dirty="0">
                        <a:latin typeface="+mn-ea"/>
                        <a:ea typeface="+mn-ea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/>
                        <a:t>2012</a:t>
                      </a:r>
                      <a:endParaRPr lang="zh-CN" altLang="zh-CN" sz="1400" dirty="0">
                        <a:solidFill>
                          <a:schemeClr val="accent6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 advClick="0" advTm="0">
    <p:wip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729078" y="2556163"/>
            <a:ext cx="11464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Part</a:t>
            </a: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1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313677" y="2395017"/>
            <a:ext cx="371480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48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Research Background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4995" y="1779864"/>
            <a:ext cx="1747257" cy="1747257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9140243" y="2607999"/>
            <a:ext cx="1659429" cy="1148493"/>
            <a:chOff x="9140243" y="2649839"/>
            <a:chExt cx="1659429" cy="1148493"/>
          </a:xfrm>
        </p:grpSpPr>
        <p:sp>
          <p:nvSpPr>
            <p:cNvPr id="6" name="矩形 5"/>
            <p:cNvSpPr/>
            <p:nvPr/>
          </p:nvSpPr>
          <p:spPr>
            <a:xfrm>
              <a:off x="9140243" y="2649839"/>
              <a:ext cx="165942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rPr>
                <a:t>1-1 Objectives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9140243" y="3037021"/>
              <a:ext cx="165942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rPr>
                <a:t>1-2 Objectives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9140243" y="3429000"/>
              <a:ext cx="165942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rPr>
                <a:t>1-3 Objectives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6"/>
          <p:cNvSpPr/>
          <p:nvPr/>
        </p:nvSpPr>
        <p:spPr>
          <a:xfrm>
            <a:off x="8194182" y="1570224"/>
            <a:ext cx="4004168" cy="4118283"/>
          </a:xfrm>
          <a:custGeom>
            <a:avLst/>
            <a:gdLst>
              <a:gd name="connsiteX0" fmla="*/ 2997200 w 2997200"/>
              <a:gd name="connsiteY0" fmla="*/ 0 h 3028950"/>
              <a:gd name="connsiteX1" fmla="*/ 2997200 w 2997200"/>
              <a:gd name="connsiteY1" fmla="*/ 2540000 h 3028950"/>
              <a:gd name="connsiteX2" fmla="*/ 0 w 2997200"/>
              <a:gd name="connsiteY2" fmla="*/ 3028950 h 3028950"/>
              <a:gd name="connsiteX3" fmla="*/ 1676400 w 2997200"/>
              <a:gd name="connsiteY3" fmla="*/ 2362200 h 3028950"/>
              <a:gd name="connsiteX4" fmla="*/ 1536700 w 2997200"/>
              <a:gd name="connsiteY4" fmla="*/ 1460500 h 3028950"/>
              <a:gd name="connsiteX5" fmla="*/ 2997200 w 2997200"/>
              <a:gd name="connsiteY5" fmla="*/ 0 h 3028950"/>
              <a:gd name="connsiteX0-1" fmla="*/ 2997200 w 2997200"/>
              <a:gd name="connsiteY0-2" fmla="*/ 0 h 3028950"/>
              <a:gd name="connsiteX1-3" fmla="*/ 2997200 w 2997200"/>
              <a:gd name="connsiteY1-4" fmla="*/ 2540000 h 3028950"/>
              <a:gd name="connsiteX2-5" fmla="*/ 0 w 2997200"/>
              <a:gd name="connsiteY2-6" fmla="*/ 3028950 h 3028950"/>
              <a:gd name="connsiteX3-7" fmla="*/ 1644650 w 2997200"/>
              <a:gd name="connsiteY3-8" fmla="*/ 2362200 h 3028950"/>
              <a:gd name="connsiteX4-9" fmla="*/ 1536700 w 2997200"/>
              <a:gd name="connsiteY4-10" fmla="*/ 1460500 h 3028950"/>
              <a:gd name="connsiteX5-11" fmla="*/ 2997200 w 2997200"/>
              <a:gd name="connsiteY5-12" fmla="*/ 0 h 3028950"/>
              <a:gd name="connsiteX0-13" fmla="*/ 3009900 w 3009900"/>
              <a:gd name="connsiteY0-14" fmla="*/ 0 h 3028950"/>
              <a:gd name="connsiteX1-15" fmla="*/ 3009900 w 3009900"/>
              <a:gd name="connsiteY1-16" fmla="*/ 2540000 h 3028950"/>
              <a:gd name="connsiteX2-17" fmla="*/ 0 w 3009900"/>
              <a:gd name="connsiteY2-18" fmla="*/ 3028950 h 3028950"/>
              <a:gd name="connsiteX3-19" fmla="*/ 1657350 w 3009900"/>
              <a:gd name="connsiteY3-20" fmla="*/ 2362200 h 3028950"/>
              <a:gd name="connsiteX4-21" fmla="*/ 1549400 w 3009900"/>
              <a:gd name="connsiteY4-22" fmla="*/ 1460500 h 3028950"/>
              <a:gd name="connsiteX5-23" fmla="*/ 3009900 w 3009900"/>
              <a:gd name="connsiteY5-24" fmla="*/ 0 h 30289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3009900" h="3028950">
                <a:moveTo>
                  <a:pt x="3009900" y="0"/>
                </a:moveTo>
                <a:lnTo>
                  <a:pt x="3009900" y="2540000"/>
                </a:lnTo>
                <a:lnTo>
                  <a:pt x="0" y="3028950"/>
                </a:lnTo>
                <a:lnTo>
                  <a:pt x="1657350" y="2362200"/>
                </a:lnTo>
                <a:lnTo>
                  <a:pt x="1549400" y="1460500"/>
                </a:lnTo>
                <a:lnTo>
                  <a:pt x="3009900" y="0"/>
                </a:lnTo>
                <a:close/>
              </a:path>
            </a:pathLst>
          </a:custGeom>
          <a:solidFill>
            <a:srgbClr val="071F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A3005B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" name="任意多边形 5"/>
          <p:cNvSpPr/>
          <p:nvPr/>
        </p:nvSpPr>
        <p:spPr>
          <a:xfrm>
            <a:off x="8202631" y="4825394"/>
            <a:ext cx="2219610" cy="863113"/>
          </a:xfrm>
          <a:custGeom>
            <a:avLst/>
            <a:gdLst>
              <a:gd name="connsiteX0" fmla="*/ 0 w 1670050"/>
              <a:gd name="connsiteY0" fmla="*/ 666750 h 666750"/>
              <a:gd name="connsiteX1" fmla="*/ 139700 w 1670050"/>
              <a:gd name="connsiteY1" fmla="*/ 0 h 666750"/>
              <a:gd name="connsiteX2" fmla="*/ 1670050 w 1670050"/>
              <a:gd name="connsiteY2" fmla="*/ 12700 h 666750"/>
              <a:gd name="connsiteX3" fmla="*/ 0 w 1670050"/>
              <a:gd name="connsiteY3" fmla="*/ 666750 h 666750"/>
              <a:gd name="connsiteX0-1" fmla="*/ 0 w 1676400"/>
              <a:gd name="connsiteY0-2" fmla="*/ 666750 h 666750"/>
              <a:gd name="connsiteX1-3" fmla="*/ 139700 w 1676400"/>
              <a:gd name="connsiteY1-4" fmla="*/ 0 h 666750"/>
              <a:gd name="connsiteX2-5" fmla="*/ 1676400 w 1676400"/>
              <a:gd name="connsiteY2-6" fmla="*/ 38100 h 666750"/>
              <a:gd name="connsiteX3-7" fmla="*/ 0 w 1676400"/>
              <a:gd name="connsiteY3-8" fmla="*/ 666750 h 666750"/>
              <a:gd name="connsiteX0-9" fmla="*/ 0 w 1668780"/>
              <a:gd name="connsiteY0-10" fmla="*/ 666750 h 666750"/>
              <a:gd name="connsiteX1-11" fmla="*/ 139700 w 1668780"/>
              <a:gd name="connsiteY1-12" fmla="*/ 0 h 666750"/>
              <a:gd name="connsiteX2-13" fmla="*/ 1668780 w 1668780"/>
              <a:gd name="connsiteY2-14" fmla="*/ 22860 h 666750"/>
              <a:gd name="connsiteX3-15" fmla="*/ 0 w 1668780"/>
              <a:gd name="connsiteY3-16" fmla="*/ 666750 h 6667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668780" h="666750">
                <a:moveTo>
                  <a:pt x="0" y="666750"/>
                </a:moveTo>
                <a:lnTo>
                  <a:pt x="139700" y="0"/>
                </a:lnTo>
                <a:lnTo>
                  <a:pt x="1668780" y="22860"/>
                </a:lnTo>
                <a:lnTo>
                  <a:pt x="0" y="6667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1907050" y="1964791"/>
            <a:ext cx="8517303" cy="2899650"/>
          </a:xfrm>
          <a:custGeom>
            <a:avLst/>
            <a:gdLst>
              <a:gd name="connsiteX0" fmla="*/ 899160 w 6408420"/>
              <a:gd name="connsiteY0" fmla="*/ 0 h 2240280"/>
              <a:gd name="connsiteX1" fmla="*/ 6134100 w 6408420"/>
              <a:gd name="connsiteY1" fmla="*/ 15240 h 2240280"/>
              <a:gd name="connsiteX2" fmla="*/ 6408420 w 6408420"/>
              <a:gd name="connsiteY2" fmla="*/ 2240280 h 2240280"/>
              <a:gd name="connsiteX3" fmla="*/ 0 w 6408420"/>
              <a:gd name="connsiteY3" fmla="*/ 2240280 h 2240280"/>
              <a:gd name="connsiteX4" fmla="*/ 1013460 w 6408420"/>
              <a:gd name="connsiteY4" fmla="*/ 2095500 h 2240280"/>
              <a:gd name="connsiteX5" fmla="*/ 899160 w 6408420"/>
              <a:gd name="connsiteY5" fmla="*/ 0 h 2240280"/>
              <a:gd name="connsiteX0-1" fmla="*/ 892810 w 6402070"/>
              <a:gd name="connsiteY0-2" fmla="*/ 0 h 2240280"/>
              <a:gd name="connsiteX1-3" fmla="*/ 6127750 w 6402070"/>
              <a:gd name="connsiteY1-4" fmla="*/ 15240 h 2240280"/>
              <a:gd name="connsiteX2-5" fmla="*/ 6402070 w 6402070"/>
              <a:gd name="connsiteY2-6" fmla="*/ 2240280 h 2240280"/>
              <a:gd name="connsiteX3-7" fmla="*/ 0 w 6402070"/>
              <a:gd name="connsiteY3-8" fmla="*/ 2227580 h 2240280"/>
              <a:gd name="connsiteX4-9" fmla="*/ 1007110 w 6402070"/>
              <a:gd name="connsiteY4-10" fmla="*/ 2095500 h 2240280"/>
              <a:gd name="connsiteX5-11" fmla="*/ 892810 w 6402070"/>
              <a:gd name="connsiteY5-12" fmla="*/ 0 h 2240280"/>
              <a:gd name="connsiteX0-13" fmla="*/ 892810 w 6402070"/>
              <a:gd name="connsiteY0-14" fmla="*/ 0 h 2240280"/>
              <a:gd name="connsiteX1-15" fmla="*/ 6127750 w 6402070"/>
              <a:gd name="connsiteY1-16" fmla="*/ 15240 h 2240280"/>
              <a:gd name="connsiteX2-17" fmla="*/ 6402070 w 6402070"/>
              <a:gd name="connsiteY2-18" fmla="*/ 2240280 h 2240280"/>
              <a:gd name="connsiteX3-19" fmla="*/ 0 w 6402070"/>
              <a:gd name="connsiteY3-20" fmla="*/ 2227580 h 2240280"/>
              <a:gd name="connsiteX4-21" fmla="*/ 988060 w 6402070"/>
              <a:gd name="connsiteY4-22" fmla="*/ 2051050 h 2240280"/>
              <a:gd name="connsiteX5-23" fmla="*/ 892810 w 6402070"/>
              <a:gd name="connsiteY5-24" fmla="*/ 0 h 224028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6402070" h="2240280">
                <a:moveTo>
                  <a:pt x="892810" y="0"/>
                </a:moveTo>
                <a:lnTo>
                  <a:pt x="6127750" y="15240"/>
                </a:lnTo>
                <a:lnTo>
                  <a:pt x="6402070" y="2240280"/>
                </a:lnTo>
                <a:lnTo>
                  <a:pt x="0" y="2227580"/>
                </a:lnTo>
                <a:lnTo>
                  <a:pt x="988060" y="2051050"/>
                </a:lnTo>
                <a:lnTo>
                  <a:pt x="892810" y="0"/>
                </a:lnTo>
                <a:close/>
              </a:path>
            </a:pathLst>
          </a:custGeom>
          <a:solidFill>
            <a:srgbClr val="071F65"/>
          </a:solidFill>
          <a:ln>
            <a:noFill/>
          </a:ln>
          <a:effectLst>
            <a:outerShdw blurRad="25400" dist="254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1888041" y="4564407"/>
            <a:ext cx="1353730" cy="281539"/>
          </a:xfrm>
          <a:custGeom>
            <a:avLst/>
            <a:gdLst>
              <a:gd name="connsiteX0" fmla="*/ 0 w 1010195"/>
              <a:gd name="connsiteY0" fmla="*/ 0 h 217714"/>
              <a:gd name="connsiteX1" fmla="*/ 8709 w 1010195"/>
              <a:gd name="connsiteY1" fmla="*/ 217714 h 217714"/>
              <a:gd name="connsiteX2" fmla="*/ 1010195 w 1010195"/>
              <a:gd name="connsiteY2" fmla="*/ 87086 h 217714"/>
              <a:gd name="connsiteX3" fmla="*/ 0 w 1010195"/>
              <a:gd name="connsiteY3" fmla="*/ 0 h 217714"/>
              <a:gd name="connsiteX0-1" fmla="*/ 0 w 1017338"/>
              <a:gd name="connsiteY0-2" fmla="*/ 0 h 217714"/>
              <a:gd name="connsiteX1-3" fmla="*/ 8709 w 1017338"/>
              <a:gd name="connsiteY1-4" fmla="*/ 217714 h 217714"/>
              <a:gd name="connsiteX2-5" fmla="*/ 1017338 w 1017338"/>
              <a:gd name="connsiteY2-6" fmla="*/ 87086 h 217714"/>
              <a:gd name="connsiteX3-7" fmla="*/ 0 w 1017338"/>
              <a:gd name="connsiteY3-8" fmla="*/ 0 h 2177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17338" h="217714">
                <a:moveTo>
                  <a:pt x="0" y="0"/>
                </a:moveTo>
                <a:lnTo>
                  <a:pt x="8709" y="217714"/>
                </a:lnTo>
                <a:lnTo>
                  <a:pt x="1017338" y="87086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3664148" y="2403684"/>
            <a:ext cx="5470857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Thank</a:t>
            </a:r>
            <a:r>
              <a:rPr kumimoji="0" lang="en-US" altLang="zh-CN" sz="6600" b="1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 You</a:t>
            </a:r>
            <a:r>
              <a:rPr kumimoji="0" lang="zh-CN" alt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！</a:t>
            </a:r>
          </a:p>
        </p:txBody>
      </p:sp>
      <p:grpSp>
        <p:nvGrpSpPr>
          <p:cNvPr id="8" name="组合 7"/>
          <p:cNvGrpSpPr/>
          <p:nvPr/>
        </p:nvGrpSpPr>
        <p:grpSpPr>
          <a:xfrm>
            <a:off x="-13165" y="1570224"/>
            <a:ext cx="3257048" cy="3107208"/>
            <a:chOff x="-13165" y="1570224"/>
            <a:chExt cx="3257048" cy="3107208"/>
          </a:xfrm>
          <a:solidFill>
            <a:srgbClr val="071F65"/>
          </a:solidFill>
        </p:grpSpPr>
        <p:sp>
          <p:nvSpPr>
            <p:cNvPr id="3" name="任意多边形 2"/>
            <p:cNvSpPr/>
            <p:nvPr/>
          </p:nvSpPr>
          <p:spPr>
            <a:xfrm>
              <a:off x="-13165" y="1570224"/>
              <a:ext cx="3257048" cy="3107208"/>
            </a:xfrm>
            <a:custGeom>
              <a:avLst/>
              <a:gdLst>
                <a:gd name="connsiteX0" fmla="*/ 0 w 2438400"/>
                <a:gd name="connsiteY0" fmla="*/ 0 h 2400300"/>
                <a:gd name="connsiteX1" fmla="*/ 2413000 w 2438400"/>
                <a:gd name="connsiteY1" fmla="*/ 139700 h 2400300"/>
                <a:gd name="connsiteX2" fmla="*/ 2438400 w 2438400"/>
                <a:gd name="connsiteY2" fmla="*/ 2400300 h 2400300"/>
                <a:gd name="connsiteX3" fmla="*/ 12700 w 2438400"/>
                <a:gd name="connsiteY3" fmla="*/ 2222500 h 2400300"/>
                <a:gd name="connsiteX4" fmla="*/ 0 w 2438400"/>
                <a:gd name="connsiteY4" fmla="*/ 0 h 2400300"/>
                <a:gd name="connsiteX0-1" fmla="*/ 9896 w 2448296"/>
                <a:gd name="connsiteY0-2" fmla="*/ 0 h 2400300"/>
                <a:gd name="connsiteX1-3" fmla="*/ 2422896 w 2448296"/>
                <a:gd name="connsiteY1-4" fmla="*/ 139700 h 2400300"/>
                <a:gd name="connsiteX2-5" fmla="*/ 2448296 w 2448296"/>
                <a:gd name="connsiteY2-6" fmla="*/ 2400300 h 2400300"/>
                <a:gd name="connsiteX3-7" fmla="*/ 659 w 2448296"/>
                <a:gd name="connsiteY3-8" fmla="*/ 2214986 h 2400300"/>
                <a:gd name="connsiteX4-9" fmla="*/ 9896 w 2448296"/>
                <a:gd name="connsiteY4-10" fmla="*/ 0 h 24003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448296" h="2400300">
                  <a:moveTo>
                    <a:pt x="9896" y="0"/>
                  </a:moveTo>
                  <a:lnTo>
                    <a:pt x="2422896" y="139700"/>
                  </a:lnTo>
                  <a:lnTo>
                    <a:pt x="2448296" y="2400300"/>
                  </a:lnTo>
                  <a:lnTo>
                    <a:pt x="659" y="2214986"/>
                  </a:lnTo>
                  <a:cubicBezTo>
                    <a:pt x="-3574" y="1478386"/>
                    <a:pt x="14129" y="749300"/>
                    <a:pt x="9896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25400" dist="12700" algn="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A3005B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3583" y="1928276"/>
              <a:ext cx="2391103" cy="2391103"/>
            </a:xfrm>
            <a:prstGeom prst="rect">
              <a:avLst/>
            </a:prstGeom>
            <a:grpFill/>
          </p:spPr>
        </p:pic>
      </p:grpSp>
      <p:sp>
        <p:nvSpPr>
          <p:cNvPr id="12" name="Google Shape;1960;p50">
            <a:extLst>
              <a:ext uri="{FF2B5EF4-FFF2-40B4-BE49-F238E27FC236}">
                <a16:creationId xmlns:a16="http://schemas.microsoft.com/office/drawing/2014/main" id="{5CF75CE8-A964-436E-AD1A-92047456E244}"/>
              </a:ext>
            </a:extLst>
          </p:cNvPr>
          <p:cNvSpPr txBox="1">
            <a:spLocks/>
          </p:cNvSpPr>
          <p:nvPr/>
        </p:nvSpPr>
        <p:spPr>
          <a:xfrm>
            <a:off x="4151685" y="3304578"/>
            <a:ext cx="4050946" cy="139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357505" indent="-357505" algn="just" defTabSz="914400" rtl="0" eaLnBrk="1" latinLnBrk="0" hangingPunct="1">
              <a:lnSpc>
                <a:spcPct val="110000"/>
              </a:lnSpc>
              <a:spcBef>
                <a:spcPts val="1800"/>
              </a:spcBef>
              <a:spcAft>
                <a:spcPts val="0"/>
              </a:spcAft>
              <a:buClr>
                <a:schemeClr val="accent2">
                  <a:lumMod val="75000"/>
                </a:schemeClr>
              </a:buClr>
              <a:buSzPct val="70000"/>
              <a:buFont typeface="Wingdings 2" panose="05020102010507070707" pitchFamily="18" charset="2"/>
              <a:buChar char=""/>
              <a:defRPr sz="2000" kern="1200" baseline="0">
                <a:solidFill>
                  <a:srgbClr val="071F65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cs"/>
              </a:defRPr>
            </a:lvl1pPr>
            <a:lvl2pPr marL="357505" indent="-357505" algn="just" defTabSz="914400" rtl="0" eaLnBrk="1" latinLnBrk="0" hangingPunct="1">
              <a:lnSpc>
                <a:spcPct val="130000"/>
              </a:lnSpc>
              <a:spcBef>
                <a:spcPts val="0"/>
              </a:spcBef>
              <a:spcAft>
                <a:spcPts val="600"/>
              </a:spcAft>
              <a:buClr>
                <a:schemeClr val="accent2">
                  <a:lumMod val="60000"/>
                  <a:lumOff val="40000"/>
                </a:schemeClr>
              </a:buClr>
              <a:buFont typeface="幼圆" panose="02010509060101010101" pitchFamily="49" charset="-122"/>
              <a:buChar char=" "/>
              <a:defRPr sz="1600" kern="1200" baseline="0">
                <a:solidFill>
                  <a:srgbClr val="071F65"/>
                </a:solidFill>
                <a:latin typeface="幼圆" panose="02010509060101010101" pitchFamily="49" charset="-122"/>
                <a:ea typeface="幼圆" panose="02010509060101010101" pitchFamily="49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>
              <a:lnSpc>
                <a:spcPct val="115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bg1"/>
                </a:solidFill>
              </a:rPr>
              <a:t>Do you have any questions?</a:t>
            </a:r>
          </a:p>
          <a:p>
            <a:pPr marL="0" indent="0" algn="l">
              <a:lnSpc>
                <a:spcPct val="115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bg1"/>
                </a:solidFill>
              </a:rPr>
              <a:t>youremail@greatppt.com</a:t>
            </a:r>
          </a:p>
          <a:p>
            <a:pPr marL="0" indent="0" algn="l">
              <a:lnSpc>
                <a:spcPct val="115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bg1"/>
                </a:solidFill>
              </a:rPr>
              <a:t>+00 000 000 000</a:t>
            </a:r>
          </a:p>
          <a:p>
            <a:pPr marL="0" indent="0" algn="l">
              <a:lnSpc>
                <a:spcPct val="115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bg1"/>
                </a:solidFill>
              </a:rPr>
              <a:t>www.greatppt.com</a:t>
            </a:r>
          </a:p>
          <a:p>
            <a:pPr marL="0" indent="0" algn="l">
              <a:spcBef>
                <a:spcPts val="0"/>
              </a:spcBef>
              <a:buFont typeface="Wingdings 2" panose="05020102010507070707" pitchFamily="18" charset="2"/>
              <a:buNone/>
            </a:pPr>
            <a:endParaRPr lang="en-US" dirty="0"/>
          </a:p>
        </p:txBody>
      </p:sp>
      <p:sp>
        <p:nvSpPr>
          <p:cNvPr id="10" name="Google Shape;1964;p50">
            <a:extLst>
              <a:ext uri="{FF2B5EF4-FFF2-40B4-BE49-F238E27FC236}">
                <a16:creationId xmlns:a16="http://schemas.microsoft.com/office/drawing/2014/main" id="{D02D7478-5902-4708-BA59-31721EB0349F}"/>
              </a:ext>
            </a:extLst>
          </p:cNvPr>
          <p:cNvSpPr txBox="1"/>
          <p:nvPr/>
        </p:nvSpPr>
        <p:spPr>
          <a:xfrm>
            <a:off x="4023235" y="6234654"/>
            <a:ext cx="38589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dirty="0">
                <a:latin typeface="Open Sans Light"/>
                <a:ea typeface="Open Sans Light"/>
                <a:cs typeface="Open Sans Light"/>
                <a:sym typeface="Open Sans Light"/>
              </a:rPr>
              <a:t>Free Template from GreatPPT.com</a:t>
            </a:r>
            <a:endParaRPr dirty="0"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animBg="1"/>
      <p:bldP spid="5" grpId="0" animBg="1"/>
      <p:bldP spid="4" grpId="0" animBg="1"/>
      <p:bldP spid="9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55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55"/>
          <p:cNvSpPr txBox="1">
            <a:spLocks noGrp="1"/>
          </p:cNvSpPr>
          <p:nvPr>
            <p:ph type="body" idx="4294967295"/>
          </p:nvPr>
        </p:nvSpPr>
        <p:spPr>
          <a:xfrm>
            <a:off x="1424133" y="2045435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467" dirty="0"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467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467" dirty="0"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467" dirty="0"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467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infographics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GreatPPT.</a:t>
            </a:r>
            <a:endParaRPr sz="1467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57" name="Google Shape;2157;p55"/>
          <p:cNvGrpSpPr/>
          <p:nvPr/>
        </p:nvGrpSpPr>
        <p:grpSpPr>
          <a:xfrm>
            <a:off x="6874771" y="4114315"/>
            <a:ext cx="632392" cy="735055"/>
            <a:chOff x="4727025" y="1332775"/>
            <a:chExt cx="59900" cy="69625"/>
          </a:xfrm>
        </p:grpSpPr>
        <p:sp>
          <p:nvSpPr>
            <p:cNvPr id="2158" name="Google Shape;2158;p55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55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60" name="Google Shape;2160;p55"/>
          <p:cNvGrpSpPr/>
          <p:nvPr/>
        </p:nvGrpSpPr>
        <p:grpSpPr>
          <a:xfrm>
            <a:off x="7692979" y="3085787"/>
            <a:ext cx="740871" cy="742708"/>
            <a:chOff x="4820425" y="1329900"/>
            <a:chExt cx="70175" cy="70350"/>
          </a:xfrm>
        </p:grpSpPr>
        <p:sp>
          <p:nvSpPr>
            <p:cNvPr id="2161" name="Google Shape;2161;p55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55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55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55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65" name="Google Shape;2165;p55"/>
          <p:cNvGrpSpPr/>
          <p:nvPr/>
        </p:nvGrpSpPr>
        <p:grpSpPr>
          <a:xfrm>
            <a:off x="8528138" y="3091794"/>
            <a:ext cx="776765" cy="711828"/>
            <a:chOff x="4903200" y="1331525"/>
            <a:chExt cx="73575" cy="67425"/>
          </a:xfrm>
        </p:grpSpPr>
        <p:sp>
          <p:nvSpPr>
            <p:cNvPr id="2166" name="Google Shape;2166;p55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55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68" name="Google Shape;2168;p55"/>
          <p:cNvGrpSpPr/>
          <p:nvPr/>
        </p:nvGrpSpPr>
        <p:grpSpPr>
          <a:xfrm>
            <a:off x="7674108" y="4104946"/>
            <a:ext cx="778613" cy="753793"/>
            <a:chOff x="4815575" y="1416800"/>
            <a:chExt cx="73750" cy="71400"/>
          </a:xfrm>
        </p:grpSpPr>
        <p:sp>
          <p:nvSpPr>
            <p:cNvPr id="2169" name="Google Shape;2169;p55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55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55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72" name="Google Shape;2172;p55"/>
          <p:cNvGrpSpPr/>
          <p:nvPr/>
        </p:nvGrpSpPr>
        <p:grpSpPr>
          <a:xfrm>
            <a:off x="8520483" y="4145195"/>
            <a:ext cx="786531" cy="673293"/>
            <a:chOff x="4902475" y="1418875"/>
            <a:chExt cx="74500" cy="63775"/>
          </a:xfrm>
        </p:grpSpPr>
        <p:sp>
          <p:nvSpPr>
            <p:cNvPr id="2173" name="Google Shape;2173;p55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55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75" name="Google Shape;2175;p55"/>
          <p:cNvGrpSpPr/>
          <p:nvPr/>
        </p:nvGrpSpPr>
        <p:grpSpPr>
          <a:xfrm>
            <a:off x="7687437" y="5101334"/>
            <a:ext cx="751956" cy="756169"/>
            <a:chOff x="4818100" y="1507675"/>
            <a:chExt cx="71225" cy="71625"/>
          </a:xfrm>
        </p:grpSpPr>
        <p:sp>
          <p:nvSpPr>
            <p:cNvPr id="2176" name="Google Shape;2176;p55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55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55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55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80" name="Google Shape;2180;p55"/>
          <p:cNvGrpSpPr/>
          <p:nvPr/>
        </p:nvGrpSpPr>
        <p:grpSpPr>
          <a:xfrm>
            <a:off x="6772101" y="5105949"/>
            <a:ext cx="837735" cy="784673"/>
            <a:chOff x="4721450" y="1509475"/>
            <a:chExt cx="79350" cy="74325"/>
          </a:xfrm>
        </p:grpSpPr>
        <p:sp>
          <p:nvSpPr>
            <p:cNvPr id="2181" name="Google Shape;2181;p55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55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55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55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85" name="Google Shape;2185;p55"/>
          <p:cNvGrpSpPr/>
          <p:nvPr/>
        </p:nvGrpSpPr>
        <p:grpSpPr>
          <a:xfrm>
            <a:off x="8566144" y="5085369"/>
            <a:ext cx="742717" cy="750363"/>
            <a:chOff x="4906800" y="1507500"/>
            <a:chExt cx="70350" cy="71075"/>
          </a:xfrm>
        </p:grpSpPr>
        <p:sp>
          <p:nvSpPr>
            <p:cNvPr id="2186" name="Google Shape;2186;p55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55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55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55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55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1" name="Google Shape;2191;p55"/>
          <p:cNvGrpSpPr/>
          <p:nvPr/>
        </p:nvGrpSpPr>
        <p:grpSpPr>
          <a:xfrm>
            <a:off x="5949621" y="3121284"/>
            <a:ext cx="690579" cy="690579"/>
            <a:chOff x="3736598" y="2170606"/>
            <a:chExt cx="404889" cy="404889"/>
          </a:xfrm>
        </p:grpSpPr>
        <p:sp>
          <p:nvSpPr>
            <p:cNvPr id="2192" name="Google Shape;2192;p55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55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55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55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6" name="Google Shape;2196;p55"/>
          <p:cNvGrpSpPr/>
          <p:nvPr/>
        </p:nvGrpSpPr>
        <p:grpSpPr>
          <a:xfrm>
            <a:off x="4972369" y="3121415"/>
            <a:ext cx="782648" cy="690320"/>
            <a:chOff x="3161917" y="2170682"/>
            <a:chExt cx="458870" cy="404737"/>
          </a:xfrm>
        </p:grpSpPr>
        <p:sp>
          <p:nvSpPr>
            <p:cNvPr id="2197" name="Google Shape;2197;p55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55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55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0" name="Google Shape;2200;p55"/>
          <p:cNvGrpSpPr/>
          <p:nvPr/>
        </p:nvGrpSpPr>
        <p:grpSpPr>
          <a:xfrm>
            <a:off x="5003066" y="4136534"/>
            <a:ext cx="721257" cy="690617"/>
            <a:chOff x="3179914" y="2889488"/>
            <a:chExt cx="422876" cy="404911"/>
          </a:xfrm>
        </p:grpSpPr>
        <p:sp>
          <p:nvSpPr>
            <p:cNvPr id="2201" name="Google Shape;2201;p55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55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55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55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55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55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7" name="Google Shape;2207;p55"/>
          <p:cNvGrpSpPr/>
          <p:nvPr/>
        </p:nvGrpSpPr>
        <p:grpSpPr>
          <a:xfrm>
            <a:off x="5937457" y="4136478"/>
            <a:ext cx="714907" cy="690729"/>
            <a:chOff x="3729467" y="2889422"/>
            <a:chExt cx="419153" cy="404977"/>
          </a:xfrm>
        </p:grpSpPr>
        <p:sp>
          <p:nvSpPr>
            <p:cNvPr id="2208" name="Google Shape;2208;p55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55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55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55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55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55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55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15" name="Google Shape;2215;p55"/>
          <p:cNvGrpSpPr/>
          <p:nvPr/>
        </p:nvGrpSpPr>
        <p:grpSpPr>
          <a:xfrm>
            <a:off x="2653502" y="4594384"/>
            <a:ext cx="1287135" cy="179481"/>
            <a:chOff x="4411970" y="2962952"/>
            <a:chExt cx="706544" cy="104212"/>
          </a:xfrm>
        </p:grpSpPr>
        <p:sp>
          <p:nvSpPr>
            <p:cNvPr id="2216" name="Google Shape;2216;p55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55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55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55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20" name="Google Shape;2220;p55"/>
          <p:cNvGrpSpPr/>
          <p:nvPr/>
        </p:nvGrpSpPr>
        <p:grpSpPr>
          <a:xfrm>
            <a:off x="2653501" y="4054769"/>
            <a:ext cx="1280211" cy="385563"/>
            <a:chOff x="4411970" y="2726085"/>
            <a:chExt cx="643107" cy="193659"/>
          </a:xfrm>
        </p:grpSpPr>
        <p:sp>
          <p:nvSpPr>
            <p:cNvPr id="2221" name="Google Shape;2221;p55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55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55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24" name="Google Shape;2224;p55"/>
          <p:cNvGrpSpPr/>
          <p:nvPr/>
        </p:nvGrpSpPr>
        <p:grpSpPr>
          <a:xfrm>
            <a:off x="1331499" y="4393867"/>
            <a:ext cx="1082004" cy="336779"/>
            <a:chOff x="4411970" y="4340222"/>
            <a:chExt cx="779467" cy="242683"/>
          </a:xfrm>
        </p:grpSpPr>
        <p:sp>
          <p:nvSpPr>
            <p:cNvPr id="2225" name="Google Shape;2225;p55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55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55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28" name="Google Shape;2228;p55"/>
          <p:cNvGrpSpPr/>
          <p:nvPr/>
        </p:nvGrpSpPr>
        <p:grpSpPr>
          <a:xfrm>
            <a:off x="2653501" y="3612411"/>
            <a:ext cx="1286880" cy="288307"/>
            <a:chOff x="4411970" y="2468674"/>
            <a:chExt cx="747317" cy="167425"/>
          </a:xfrm>
        </p:grpSpPr>
        <p:sp>
          <p:nvSpPr>
            <p:cNvPr id="2229" name="Google Shape;2229;p55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55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31" name="Google Shape;2231;p55"/>
          <p:cNvSpPr/>
          <p:nvPr/>
        </p:nvSpPr>
        <p:spPr>
          <a:xfrm>
            <a:off x="1329165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32" name="Google Shape;2232;p55"/>
          <p:cNvGrpSpPr/>
          <p:nvPr/>
        </p:nvGrpSpPr>
        <p:grpSpPr>
          <a:xfrm>
            <a:off x="1330257" y="3112916"/>
            <a:ext cx="2612055" cy="278379"/>
            <a:chOff x="6336019" y="3733725"/>
            <a:chExt cx="2566206" cy="351310"/>
          </a:xfrm>
        </p:grpSpPr>
        <p:sp>
          <p:nvSpPr>
            <p:cNvPr id="2233" name="Google Shape;2233;p55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55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55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55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37" name="Google Shape;2237;p55"/>
          <p:cNvGrpSpPr/>
          <p:nvPr/>
        </p:nvGrpSpPr>
        <p:grpSpPr>
          <a:xfrm>
            <a:off x="2653502" y="5267469"/>
            <a:ext cx="1262068" cy="204267"/>
            <a:chOff x="4404545" y="3301592"/>
            <a:chExt cx="782403" cy="129272"/>
          </a:xfrm>
        </p:grpSpPr>
        <p:sp>
          <p:nvSpPr>
            <p:cNvPr id="2238" name="Google Shape;2238;p55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55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40" name="Google Shape;2240;p55"/>
          <p:cNvGrpSpPr/>
          <p:nvPr/>
        </p:nvGrpSpPr>
        <p:grpSpPr>
          <a:xfrm>
            <a:off x="2653502" y="4927917"/>
            <a:ext cx="1283009" cy="185503"/>
            <a:chOff x="4411970" y="3131459"/>
            <a:chExt cx="710520" cy="117397"/>
          </a:xfrm>
        </p:grpSpPr>
        <p:sp>
          <p:nvSpPr>
            <p:cNvPr id="2241" name="Google Shape;2241;p55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55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43" name="Google Shape;2243;p55" descr="Timeline background shape"/>
          <p:cNvSpPr/>
          <p:nvPr/>
        </p:nvSpPr>
        <p:spPr>
          <a:xfrm>
            <a:off x="265350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44" name="Google Shape;2244;p55"/>
          <p:cNvGrpSpPr/>
          <p:nvPr/>
        </p:nvGrpSpPr>
        <p:grpSpPr>
          <a:xfrm>
            <a:off x="1320361" y="4828804"/>
            <a:ext cx="1098451" cy="611984"/>
            <a:chOff x="4411970" y="1801825"/>
            <a:chExt cx="734586" cy="409262"/>
          </a:xfrm>
        </p:grpSpPr>
        <p:sp>
          <p:nvSpPr>
            <p:cNvPr id="2245" name="Google Shape;2245;p55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55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47" name="Google Shape;2247;p55"/>
          <p:cNvGrpSpPr/>
          <p:nvPr/>
        </p:nvGrpSpPr>
        <p:grpSpPr>
          <a:xfrm>
            <a:off x="4126991" y="3118897"/>
            <a:ext cx="695352" cy="695352"/>
            <a:chOff x="5681300" y="2527788"/>
            <a:chExt cx="805800" cy="805800"/>
          </a:xfrm>
        </p:grpSpPr>
        <p:sp>
          <p:nvSpPr>
            <p:cNvPr id="2248" name="Google Shape;2248;p55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55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0" name="Google Shape;2250;p55"/>
          <p:cNvGrpSpPr/>
          <p:nvPr/>
        </p:nvGrpSpPr>
        <p:grpSpPr>
          <a:xfrm>
            <a:off x="4119311" y="4126487"/>
            <a:ext cx="710711" cy="710711"/>
            <a:chOff x="4049800" y="640400"/>
            <a:chExt cx="858900" cy="858900"/>
          </a:xfrm>
        </p:grpSpPr>
        <p:sp>
          <p:nvSpPr>
            <p:cNvPr id="2251" name="Google Shape;2251;p5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5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3" name="Google Shape;2253;p55"/>
          <p:cNvGrpSpPr/>
          <p:nvPr/>
        </p:nvGrpSpPr>
        <p:grpSpPr>
          <a:xfrm>
            <a:off x="4019955" y="5030057"/>
            <a:ext cx="909424" cy="909424"/>
            <a:chOff x="5080188" y="927900"/>
            <a:chExt cx="961200" cy="961200"/>
          </a:xfrm>
        </p:grpSpPr>
        <p:sp>
          <p:nvSpPr>
            <p:cNvPr id="2254" name="Google Shape;2254;p55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55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55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55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55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55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55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55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62" name="Google Shape;2262;p55"/>
          <p:cNvGrpSpPr/>
          <p:nvPr/>
        </p:nvGrpSpPr>
        <p:grpSpPr>
          <a:xfrm>
            <a:off x="5971287" y="5158979"/>
            <a:ext cx="674200" cy="672008"/>
            <a:chOff x="6039282" y="1042577"/>
            <a:chExt cx="734315" cy="731929"/>
          </a:xfrm>
        </p:grpSpPr>
        <p:sp>
          <p:nvSpPr>
            <p:cNvPr id="2263" name="Google Shape;2263;p55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55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55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55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55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55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55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55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55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55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55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55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55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55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55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55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55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55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55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55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55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55"/>
          <p:cNvGrpSpPr/>
          <p:nvPr/>
        </p:nvGrpSpPr>
        <p:grpSpPr>
          <a:xfrm>
            <a:off x="6788089" y="3065149"/>
            <a:ext cx="756992" cy="802848"/>
            <a:chOff x="1825800" y="1651625"/>
            <a:chExt cx="539989" cy="571775"/>
          </a:xfrm>
        </p:grpSpPr>
        <p:sp>
          <p:nvSpPr>
            <p:cNvPr id="2285" name="Google Shape;2285;p55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55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55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55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89" name="Google Shape;2289;p55"/>
          <p:cNvGrpSpPr/>
          <p:nvPr/>
        </p:nvGrpSpPr>
        <p:grpSpPr>
          <a:xfrm>
            <a:off x="5021328" y="5140773"/>
            <a:ext cx="677497" cy="677273"/>
            <a:chOff x="1897577" y="2802432"/>
            <a:chExt cx="492176" cy="492014"/>
          </a:xfrm>
        </p:grpSpPr>
        <p:sp>
          <p:nvSpPr>
            <p:cNvPr id="2290" name="Google Shape;2290;p55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55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55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55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55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55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55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55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55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55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5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5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02" name="Google Shape;2302;p55"/>
          <p:cNvGrpSpPr/>
          <p:nvPr/>
        </p:nvGrpSpPr>
        <p:grpSpPr>
          <a:xfrm>
            <a:off x="1330034" y="5558831"/>
            <a:ext cx="1078969" cy="267789"/>
            <a:chOff x="2013045" y="4813233"/>
            <a:chExt cx="921986" cy="228854"/>
          </a:xfrm>
        </p:grpSpPr>
        <p:sp>
          <p:nvSpPr>
            <p:cNvPr id="2303" name="Google Shape;2303;p55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55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05" name="Google Shape;2305;p55"/>
          <p:cNvGrpSpPr/>
          <p:nvPr/>
        </p:nvGrpSpPr>
        <p:grpSpPr>
          <a:xfrm>
            <a:off x="1341314" y="3541340"/>
            <a:ext cx="1056561" cy="359921"/>
            <a:chOff x="1046767" y="4756633"/>
            <a:chExt cx="859646" cy="292841"/>
          </a:xfrm>
        </p:grpSpPr>
        <p:sp>
          <p:nvSpPr>
            <p:cNvPr id="2306" name="Google Shape;2306;p55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55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55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09" name="Google Shape;2309;p55"/>
          <p:cNvSpPr/>
          <p:nvPr/>
        </p:nvSpPr>
        <p:spPr>
          <a:xfrm>
            <a:off x="9919651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10" name="Google Shape;2310;p55"/>
          <p:cNvSpPr/>
          <p:nvPr/>
        </p:nvSpPr>
        <p:spPr>
          <a:xfrm>
            <a:off x="9518925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11" name="Google Shape;2311;p55"/>
          <p:cNvSpPr/>
          <p:nvPr/>
        </p:nvSpPr>
        <p:spPr>
          <a:xfrm>
            <a:off x="10348643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12" name="Google Shape;2312;p55"/>
          <p:cNvSpPr/>
          <p:nvPr/>
        </p:nvSpPr>
        <p:spPr>
          <a:xfrm>
            <a:off x="10741584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13" name="Google Shape;2313;p55"/>
          <p:cNvGrpSpPr/>
          <p:nvPr/>
        </p:nvGrpSpPr>
        <p:grpSpPr>
          <a:xfrm>
            <a:off x="9522455" y="3400750"/>
            <a:ext cx="221964" cy="188663"/>
            <a:chOff x="4660325" y="1866850"/>
            <a:chExt cx="68350" cy="58100"/>
          </a:xfrm>
        </p:grpSpPr>
        <p:sp>
          <p:nvSpPr>
            <p:cNvPr id="2314" name="Google Shape;2314;p55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55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16" name="Google Shape;2316;p55"/>
          <p:cNvGrpSpPr/>
          <p:nvPr/>
        </p:nvGrpSpPr>
        <p:grpSpPr>
          <a:xfrm>
            <a:off x="9934915" y="3435049"/>
            <a:ext cx="216687" cy="120065"/>
            <a:chOff x="4791775" y="1877500"/>
            <a:chExt cx="66725" cy="36975"/>
          </a:xfrm>
        </p:grpSpPr>
        <p:sp>
          <p:nvSpPr>
            <p:cNvPr id="2317" name="Google Shape;2317;p55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55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19" name="Google Shape;2319;p55"/>
          <p:cNvGrpSpPr/>
          <p:nvPr/>
        </p:nvGrpSpPr>
        <p:grpSpPr>
          <a:xfrm>
            <a:off x="10363866" y="3435049"/>
            <a:ext cx="193305" cy="120065"/>
            <a:chOff x="4923925" y="1877500"/>
            <a:chExt cx="59525" cy="36975"/>
          </a:xfrm>
        </p:grpSpPr>
        <p:sp>
          <p:nvSpPr>
            <p:cNvPr id="2320" name="Google Shape;2320;p55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55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2" name="Google Shape;2322;p55"/>
          <p:cNvGrpSpPr/>
          <p:nvPr/>
        </p:nvGrpSpPr>
        <p:grpSpPr>
          <a:xfrm>
            <a:off x="10756521" y="3411303"/>
            <a:ext cx="188596" cy="167556"/>
            <a:chOff x="5058450" y="1870100"/>
            <a:chExt cx="58075" cy="51600"/>
          </a:xfrm>
        </p:grpSpPr>
        <p:sp>
          <p:nvSpPr>
            <p:cNvPr id="2323" name="Google Shape;2323;p55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55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5" name="Google Shape;2325;p55"/>
          <p:cNvGrpSpPr/>
          <p:nvPr/>
        </p:nvGrpSpPr>
        <p:grpSpPr>
          <a:xfrm>
            <a:off x="9975874" y="3974514"/>
            <a:ext cx="134769" cy="143527"/>
            <a:chOff x="4811425" y="2065025"/>
            <a:chExt cx="41500" cy="44200"/>
          </a:xfrm>
        </p:grpSpPr>
        <p:sp>
          <p:nvSpPr>
            <p:cNvPr id="2326" name="Google Shape;2326;p55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55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55"/>
          <p:cNvGrpSpPr/>
          <p:nvPr/>
        </p:nvGrpSpPr>
        <p:grpSpPr>
          <a:xfrm>
            <a:off x="10365790" y="3974798"/>
            <a:ext cx="161156" cy="142957"/>
            <a:chOff x="4929875" y="2065025"/>
            <a:chExt cx="49625" cy="44025"/>
          </a:xfrm>
        </p:grpSpPr>
        <p:sp>
          <p:nvSpPr>
            <p:cNvPr id="2329" name="Google Shape;2329;p55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55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31" name="Google Shape;2331;p55"/>
          <p:cNvGrpSpPr/>
          <p:nvPr/>
        </p:nvGrpSpPr>
        <p:grpSpPr>
          <a:xfrm>
            <a:off x="10804015" y="3978817"/>
            <a:ext cx="93608" cy="134921"/>
            <a:chOff x="5083925" y="2066350"/>
            <a:chExt cx="28825" cy="41550"/>
          </a:xfrm>
        </p:grpSpPr>
        <p:sp>
          <p:nvSpPr>
            <p:cNvPr id="2332" name="Google Shape;2332;p55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55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34" name="Google Shape;2334;p55"/>
          <p:cNvGrpSpPr/>
          <p:nvPr/>
        </p:nvGrpSpPr>
        <p:grpSpPr>
          <a:xfrm>
            <a:off x="9512753" y="3999679"/>
            <a:ext cx="241368" cy="93195"/>
            <a:chOff x="4659775" y="2072775"/>
            <a:chExt cx="74325" cy="28700"/>
          </a:xfrm>
        </p:grpSpPr>
        <p:sp>
          <p:nvSpPr>
            <p:cNvPr id="2335" name="Google Shape;2335;p55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55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55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38" name="Google Shape;2338;p55"/>
          <p:cNvGrpSpPr/>
          <p:nvPr/>
        </p:nvGrpSpPr>
        <p:grpSpPr>
          <a:xfrm>
            <a:off x="10739229" y="3720433"/>
            <a:ext cx="223183" cy="118929"/>
            <a:chOff x="4662475" y="1976500"/>
            <a:chExt cx="68725" cy="36625"/>
          </a:xfrm>
        </p:grpSpPr>
        <p:sp>
          <p:nvSpPr>
            <p:cNvPr id="2339" name="Google Shape;2339;p55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55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55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42" name="Google Shape;2342;p55"/>
          <p:cNvGrpSpPr/>
          <p:nvPr/>
        </p:nvGrpSpPr>
        <p:grpSpPr>
          <a:xfrm>
            <a:off x="10335102" y="3725019"/>
            <a:ext cx="222532" cy="109756"/>
            <a:chOff x="4920150" y="1977875"/>
            <a:chExt cx="68525" cy="33800"/>
          </a:xfrm>
        </p:grpSpPr>
        <p:sp>
          <p:nvSpPr>
            <p:cNvPr id="2343" name="Google Shape;2343;p55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55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55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46" name="Google Shape;2346;p55"/>
          <p:cNvGrpSpPr/>
          <p:nvPr/>
        </p:nvGrpSpPr>
        <p:grpSpPr>
          <a:xfrm>
            <a:off x="9549977" y="4263577"/>
            <a:ext cx="166920" cy="170479"/>
            <a:chOff x="4676550" y="2160575"/>
            <a:chExt cx="51400" cy="52500"/>
          </a:xfrm>
        </p:grpSpPr>
        <p:sp>
          <p:nvSpPr>
            <p:cNvPr id="2347" name="Google Shape;2347;p55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55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55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50" name="Google Shape;2350;p55"/>
          <p:cNvGrpSpPr/>
          <p:nvPr/>
        </p:nvGrpSpPr>
        <p:grpSpPr>
          <a:xfrm>
            <a:off x="9946322" y="4272952"/>
            <a:ext cx="193873" cy="151725"/>
            <a:chOff x="4768325" y="2163475"/>
            <a:chExt cx="59700" cy="46725"/>
          </a:xfrm>
        </p:grpSpPr>
        <p:sp>
          <p:nvSpPr>
            <p:cNvPr id="2351" name="Google Shape;2351;p55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55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53" name="Google Shape;2353;p55"/>
          <p:cNvSpPr/>
          <p:nvPr/>
        </p:nvSpPr>
        <p:spPr>
          <a:xfrm>
            <a:off x="10388929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4" name="Google Shape;2354;p55"/>
          <p:cNvSpPr/>
          <p:nvPr/>
        </p:nvSpPr>
        <p:spPr>
          <a:xfrm>
            <a:off x="10752096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5" name="Google Shape;2355;p55"/>
          <p:cNvSpPr/>
          <p:nvPr/>
        </p:nvSpPr>
        <p:spPr>
          <a:xfrm>
            <a:off x="9554038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6" name="Google Shape;2356;p55"/>
          <p:cNvSpPr/>
          <p:nvPr/>
        </p:nvSpPr>
        <p:spPr>
          <a:xfrm>
            <a:off x="9511333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7" name="Google Shape;2357;p55"/>
          <p:cNvSpPr/>
          <p:nvPr/>
        </p:nvSpPr>
        <p:spPr>
          <a:xfrm>
            <a:off x="9534431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8" name="Google Shape;2358;p55"/>
          <p:cNvSpPr/>
          <p:nvPr/>
        </p:nvSpPr>
        <p:spPr>
          <a:xfrm>
            <a:off x="10379430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59" name="Google Shape;2359;p55"/>
          <p:cNvGrpSpPr/>
          <p:nvPr/>
        </p:nvGrpSpPr>
        <p:grpSpPr>
          <a:xfrm>
            <a:off x="9968079" y="4613078"/>
            <a:ext cx="150357" cy="142471"/>
            <a:chOff x="4768575" y="2253950"/>
            <a:chExt cx="46300" cy="43875"/>
          </a:xfrm>
        </p:grpSpPr>
        <p:sp>
          <p:nvSpPr>
            <p:cNvPr id="2360" name="Google Shape;2360;p55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55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62" name="Google Shape;2362;p55"/>
          <p:cNvGrpSpPr/>
          <p:nvPr/>
        </p:nvGrpSpPr>
        <p:grpSpPr>
          <a:xfrm>
            <a:off x="10367577" y="5265112"/>
            <a:ext cx="157583" cy="194995"/>
            <a:chOff x="4960900" y="2433225"/>
            <a:chExt cx="48525" cy="60050"/>
          </a:xfrm>
        </p:grpSpPr>
        <p:sp>
          <p:nvSpPr>
            <p:cNvPr id="2363" name="Google Shape;2363;p55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55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65" name="Google Shape;2365;p55"/>
          <p:cNvGrpSpPr/>
          <p:nvPr/>
        </p:nvGrpSpPr>
        <p:grpSpPr>
          <a:xfrm>
            <a:off x="9952329" y="5617193"/>
            <a:ext cx="181859" cy="191747"/>
            <a:chOff x="4854075" y="2527625"/>
            <a:chExt cx="56000" cy="59050"/>
          </a:xfrm>
        </p:grpSpPr>
        <p:sp>
          <p:nvSpPr>
            <p:cNvPr id="2366" name="Google Shape;2366;p55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55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68" name="Google Shape;2368;p55"/>
          <p:cNvSpPr/>
          <p:nvPr/>
        </p:nvSpPr>
        <p:spPr>
          <a:xfrm>
            <a:off x="9972667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9" name="Google Shape;2369;p55"/>
          <p:cNvSpPr/>
          <p:nvPr/>
        </p:nvSpPr>
        <p:spPr>
          <a:xfrm>
            <a:off x="10744222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70" name="Google Shape;2370;p55"/>
          <p:cNvSpPr/>
          <p:nvPr/>
        </p:nvSpPr>
        <p:spPr>
          <a:xfrm>
            <a:off x="9543239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71" name="Google Shape;2371;p55"/>
          <p:cNvGrpSpPr/>
          <p:nvPr/>
        </p:nvGrpSpPr>
        <p:grpSpPr>
          <a:xfrm>
            <a:off x="10784611" y="4902186"/>
            <a:ext cx="132416" cy="214396"/>
            <a:chOff x="5059700" y="2334775"/>
            <a:chExt cx="40775" cy="66025"/>
          </a:xfrm>
        </p:grpSpPr>
        <p:sp>
          <p:nvSpPr>
            <p:cNvPr id="2372" name="Google Shape;2372;p55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55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55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55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55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55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55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55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55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81" name="Google Shape;2381;p55"/>
          <p:cNvGrpSpPr/>
          <p:nvPr/>
        </p:nvGrpSpPr>
        <p:grpSpPr>
          <a:xfrm>
            <a:off x="10727496" y="5255695"/>
            <a:ext cx="246645" cy="213828"/>
            <a:chOff x="5037700" y="2430325"/>
            <a:chExt cx="75950" cy="65850"/>
          </a:xfrm>
        </p:grpSpPr>
        <p:sp>
          <p:nvSpPr>
            <p:cNvPr id="2382" name="Google Shape;2382;p55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55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84" name="Google Shape;2384;p55"/>
          <p:cNvGrpSpPr/>
          <p:nvPr/>
        </p:nvGrpSpPr>
        <p:grpSpPr>
          <a:xfrm>
            <a:off x="9953504" y="4944298"/>
            <a:ext cx="230685" cy="130172"/>
            <a:chOff x="4756975" y="2341800"/>
            <a:chExt cx="91975" cy="51925"/>
          </a:xfrm>
        </p:grpSpPr>
        <p:sp>
          <p:nvSpPr>
            <p:cNvPr id="2385" name="Google Shape;2385;p55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55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55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55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55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55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55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55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55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55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55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55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55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55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55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55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55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55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55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55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5" name="Google Shape;2405;p55"/>
          <p:cNvGrpSpPr/>
          <p:nvPr/>
        </p:nvGrpSpPr>
        <p:grpSpPr>
          <a:xfrm>
            <a:off x="10309421" y="5595894"/>
            <a:ext cx="283329" cy="234348"/>
            <a:chOff x="4943575" y="2516350"/>
            <a:chExt cx="98675" cy="81700"/>
          </a:xfrm>
        </p:grpSpPr>
        <p:sp>
          <p:nvSpPr>
            <p:cNvPr id="2406" name="Google Shape;2406;p55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55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55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55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55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55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55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55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55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55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55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55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55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55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55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55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55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55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55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55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55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55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55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55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55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55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55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55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55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55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55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55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55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55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55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55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55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55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55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55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55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55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55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55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55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55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55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55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55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55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55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55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55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55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55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55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55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55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55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55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55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55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55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55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55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55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55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55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55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55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55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55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55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55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55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55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55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55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4" name="Google Shape;2484;p55"/>
          <p:cNvSpPr/>
          <p:nvPr/>
        </p:nvSpPr>
        <p:spPr>
          <a:xfrm>
            <a:off x="10330144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85" name="Google Shape;2485;p55"/>
          <p:cNvSpPr/>
          <p:nvPr/>
        </p:nvSpPr>
        <p:spPr>
          <a:xfrm>
            <a:off x="10751819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86" name="Google Shape;2486;p55"/>
          <p:cNvSpPr/>
          <p:nvPr/>
        </p:nvSpPr>
        <p:spPr>
          <a:xfrm>
            <a:off x="955463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87" name="Google Shape;2487;p55"/>
          <p:cNvSpPr/>
          <p:nvPr/>
        </p:nvSpPr>
        <p:spPr>
          <a:xfrm flipH="1">
            <a:off x="9964459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2" name="Google Shape;2492;p56"/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2493" name="Google Shape;2493;p56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56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56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56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56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56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9" name="Google Shape;2499;p56"/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2500" name="Google Shape;2500;p56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56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56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56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56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56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56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56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56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56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56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56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56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56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56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56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56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56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56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56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56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56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56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56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56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56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56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56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56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56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56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56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56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56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56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56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56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56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56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56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56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56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56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56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56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56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56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56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56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56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56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56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56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56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56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56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56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56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56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56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56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56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56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56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56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56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56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56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56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56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56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56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56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56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56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56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56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56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56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56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56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56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56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56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56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56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56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56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56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56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56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56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56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56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56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56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56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56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56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56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56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56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56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56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56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56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56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56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56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56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56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56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56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56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56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56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56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56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56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56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56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56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56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56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56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56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56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56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56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56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56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56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56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56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56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56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56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56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56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56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56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56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56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56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56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56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56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56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56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56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56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56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56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56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56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56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56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56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56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56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56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56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56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56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56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56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56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56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56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56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56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56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56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56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56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56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56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56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56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56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56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56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56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56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56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56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56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56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56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56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56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56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56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56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56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56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56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56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56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56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56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56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56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56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56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56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56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56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56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56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56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56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56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56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56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56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56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56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56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56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56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56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56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56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56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56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56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56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56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56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56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56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56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56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56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56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56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56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56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56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56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56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56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56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56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56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56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56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56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56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56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56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56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56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56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56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56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56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56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56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56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56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56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56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56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56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56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56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56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56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56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56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56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56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56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56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56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56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56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56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56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56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56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56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56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56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56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56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56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56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56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56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56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56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56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56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56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56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56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56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56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56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56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56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56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56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56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56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56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56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56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56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56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56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56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56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56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56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56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56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56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56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56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56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56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56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56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56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56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56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56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56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56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56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56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56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56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56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56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56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56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56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56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56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56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56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56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56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56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56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56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56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56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56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56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56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56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56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56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56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56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56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56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56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56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56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56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56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56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56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56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56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56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56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56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56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56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56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56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56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56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56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56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56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56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56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56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56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56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56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56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56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56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56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56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56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56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56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56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56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56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56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56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56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56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56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56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56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56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56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56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56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56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56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56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56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56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56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56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56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56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56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56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56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56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56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56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56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56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56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56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56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56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56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56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56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56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56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56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56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56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56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56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56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56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56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56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56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56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56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56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56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56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56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56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56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56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56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56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56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56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56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56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56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56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56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56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56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56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56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56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56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56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56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56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56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56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56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56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56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56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56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56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56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56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56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56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56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56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56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56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56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56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56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56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56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56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56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56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56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56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56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56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56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56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56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56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56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56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56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56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56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56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56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56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56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56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56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56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56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56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56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56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56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56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56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56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56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56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56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56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56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56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56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56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56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56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56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56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56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56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56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56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56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56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56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56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56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56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56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56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56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56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56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56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56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56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56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56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56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56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56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56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56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56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56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56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56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56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56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56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56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56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56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56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56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56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56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56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56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56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56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56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56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56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56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56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56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56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56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56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56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56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56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56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56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56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56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56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56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56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56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56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56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56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56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56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56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56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56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56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56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56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56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56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56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56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56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56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56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56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56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56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56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56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56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56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56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56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56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56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56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56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56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56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56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56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56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56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56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56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56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56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56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56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56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56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56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56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56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56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56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56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56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56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56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56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56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56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56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56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56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56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56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56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56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56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56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56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56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56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56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56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56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56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56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56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56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56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56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56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56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56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56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56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56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56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56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56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56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56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56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56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56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56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56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56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56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56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56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56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56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56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56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56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56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56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56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56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56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56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56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56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56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56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56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56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56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56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56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56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56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56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56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56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56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56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56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56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56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56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56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56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56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56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56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56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56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56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56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56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56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56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56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56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56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56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56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56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56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56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56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56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56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56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56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56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56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56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56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56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56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56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56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56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56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56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56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56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56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56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56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56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56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56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56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56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56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56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56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56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56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56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56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56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56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56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56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56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56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56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56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56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56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56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56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56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56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56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56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56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56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56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56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56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56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56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56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56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56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56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56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56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56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56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56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56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56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56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56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56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56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56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56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56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56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56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56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56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56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56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56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56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56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56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56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56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56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56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56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56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56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56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56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56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56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56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56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56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56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56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56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56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56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56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56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56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56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56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56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56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56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56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56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56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56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56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56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56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56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56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56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56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56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56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56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56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56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56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56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56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56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56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56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56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56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56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56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56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56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56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56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56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56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56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56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56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56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56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56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56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56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56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56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56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56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56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56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56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56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56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56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56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56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56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56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56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56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56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56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56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56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56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56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56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56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56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56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56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56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56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56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56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56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56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56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56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56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56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56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56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56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56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56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56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56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56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56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56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56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56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56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56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56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56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56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56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56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56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56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56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56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56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56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56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56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56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56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56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56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56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56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56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56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56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56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56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56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56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56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56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56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56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56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56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56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56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56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56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56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56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56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56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56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56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56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56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56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56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56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56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56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56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56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56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56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56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56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56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56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56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56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56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56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56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56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56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56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56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56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56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56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56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56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56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56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56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56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56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56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56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56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56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56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56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56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56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56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56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56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56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56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56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56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56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56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56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56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56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56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56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56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56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56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56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56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56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56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56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56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56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56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56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56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56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56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56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56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56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56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56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56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56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56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56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56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56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56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56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56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56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56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56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56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56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56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56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56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56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56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56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56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56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56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56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56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56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56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56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56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56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56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56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56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56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56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56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56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56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56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56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56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56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56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56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56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56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56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56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56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56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56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56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56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56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56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56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56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56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56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56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56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56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56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56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56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56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56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56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56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56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56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56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56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56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56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56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56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56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56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56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56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56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56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56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56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56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56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56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56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56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56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56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56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56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56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56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56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56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56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56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56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56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56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56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56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56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56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56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56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56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56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56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56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56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56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56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56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56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56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56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56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56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56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56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56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56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56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56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56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56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56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56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56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56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56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56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56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56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56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56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56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56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56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56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56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56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56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56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56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56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56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56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56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56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56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56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56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56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56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56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56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56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56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56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56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56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56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56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56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56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56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56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56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56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56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56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56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56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56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56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56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56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56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56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56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56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56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56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56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56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56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56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56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56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56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56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56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56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56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56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56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56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56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56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56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56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56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56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56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56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56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56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56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56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56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56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56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56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56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56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56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56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56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56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56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56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56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56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56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56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56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56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56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56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56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56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56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56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56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56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56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56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56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56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56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56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56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56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56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56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56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56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56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56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56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56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56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56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56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56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56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56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56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56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56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56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56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56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56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56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56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56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56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56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56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56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56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56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56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56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56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56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56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56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56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56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56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56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56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56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56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56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56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56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56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56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56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56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56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56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56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56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56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56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56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56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56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56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56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56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56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56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56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56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56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56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56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56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56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56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56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56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56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56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56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56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56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56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56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56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56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56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56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56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56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56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56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56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56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56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56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56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56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56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56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56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56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56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56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56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56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56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56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56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56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56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56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56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56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56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56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56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56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56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56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56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56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56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56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56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56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56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56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56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56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56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56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56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56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56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56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56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56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56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56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56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56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56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56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56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56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56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56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56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56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56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56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56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56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56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56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56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56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56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56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56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56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56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56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56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56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56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56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56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56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56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56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56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56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56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56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56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56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56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56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56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56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56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56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56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56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56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56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56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56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56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56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56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56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56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56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56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56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56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56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56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56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56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56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56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56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56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56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56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56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56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56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56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56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56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56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56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56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56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56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56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56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56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56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56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56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56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56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56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56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56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56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56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56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56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56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56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56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56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56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56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56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56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56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56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56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56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56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56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56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56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56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56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56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56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56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72" name="Google Shape;4072;p56"/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4073" name="Google Shape;4073;p56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56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56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56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56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56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56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56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56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56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56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56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56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56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56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56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56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56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56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56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56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56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56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56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56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56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56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56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56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56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56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56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56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56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56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56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56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56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56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56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56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56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56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56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56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56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56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56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56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56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56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4" name="Google Shape;4124;p56"/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4125" name="Google Shape;4125;p56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56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7" name="Google Shape;4127;p56"/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4128" name="Google Shape;4128;p56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56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30" name="Google Shape;4130;p56"/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4131" name="Google Shape;4131;p56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56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33" name="Google Shape;4133;p56"/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4134" name="Google Shape;4134;p56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56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36" name="Google Shape;4136;p56"/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4137" name="Google Shape;4137;p56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56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39" name="Google Shape;4139;p56"/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140" name="Google Shape;4140;p56"/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4141" name="Google Shape;4141;p56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56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56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44" name="Google Shape;4144;p56"/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4145" name="Google Shape;4145;p56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56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56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48" name="Google Shape;4148;p56"/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149" name="Google Shape;4149;p56"/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4150" name="Google Shape;4150;p56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56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52" name="Google Shape;4152;p56"/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53" name="Google Shape;4153;p56"/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154" name="Google Shape;4154;p56"/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4155" name="Google Shape;4155;p56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56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56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56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56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56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56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56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56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56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65" name="Google Shape;4165;p56"/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4166" name="Google Shape;4166;p56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167" name="Google Shape;4167;p56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8" name="Google Shape;4168;p56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9" name="Google Shape;4169;p56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0" name="Google Shape;4170;p56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1" name="Google Shape;4171;p56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2" name="Google Shape;4172;p56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3" name="Google Shape;4173;p56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4" name="Google Shape;4174;p56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5" name="Google Shape;4175;p56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6" name="Google Shape;4176;p56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77" name="Google Shape;4177;p56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78" name="Google Shape;4178;p56"/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4179" name="Google Shape;4179;p56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180" name="Google Shape;4180;p56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181" name="Google Shape;4181;p56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2" name="Google Shape;4182;p56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3" name="Google Shape;4183;p56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4" name="Google Shape;4184;p56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5" name="Google Shape;4185;p56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86" name="Google Shape;4186;p56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7" name="Google Shape;4187;p56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8" name="Google Shape;4188;p56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9" name="Google Shape;4189;p56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90" name="Google Shape;4190;p56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91" name="Google Shape;4191;p56"/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4192" name="Google Shape;4192;p56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193" name="Google Shape;4193;p56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194" name="Google Shape;4194;p56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5" name="Google Shape;4195;p56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6" name="Google Shape;4196;p56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7" name="Google Shape;4197;p56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8" name="Google Shape;4198;p56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9" name="Google Shape;4199;p56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0" name="Google Shape;4200;p56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1" name="Google Shape;4201;p56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2" name="Google Shape;4202;p56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03" name="Google Shape;4203;p56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4" name="Google Shape;4204;p56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5" name="Google Shape;4205;p56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6" name="Google Shape;4206;p56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07" name="Google Shape;4207;p56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08" name="Google Shape;4208;p56"/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4209" name="Google Shape;4209;p56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56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56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56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56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56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56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56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56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56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56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56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56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56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56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56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56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56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56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56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56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56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56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56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56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56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56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56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56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56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56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56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56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56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56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56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56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56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56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56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56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56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56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56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56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56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56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56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56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6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56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56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56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56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56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56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56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56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56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56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56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56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56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56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56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56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56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56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56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56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56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56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56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56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56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56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56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56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56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56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56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56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56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56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56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56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56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56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56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6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56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6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6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6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6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6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6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6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6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6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6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6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56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56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6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6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6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6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6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6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6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6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6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6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6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6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6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6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6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6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6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6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6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6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6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6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56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56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56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56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56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56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56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56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56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56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56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56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56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56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56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56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56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56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56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56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56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56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56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56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56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56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56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56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56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56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56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56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56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56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56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56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56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56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56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56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56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56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56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56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56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56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56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56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56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56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56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56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56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56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56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56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56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56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56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56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56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56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56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56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56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56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56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56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56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56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56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56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56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56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56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56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56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56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56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56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56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56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56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56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56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56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56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56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56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56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56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56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56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56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56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56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56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56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56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56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56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56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56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56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56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56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56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56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56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56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56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56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56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56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56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56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56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56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56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56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56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56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56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56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56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56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56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56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56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56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56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56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56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56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56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56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56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56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56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56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56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56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56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56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56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56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56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56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56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56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56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56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56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56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56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56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56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56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56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56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56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56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56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56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56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56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56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56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56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56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56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56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56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56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56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56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56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56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56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56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56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56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56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56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56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56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56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56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56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56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56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56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56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56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56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56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56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56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56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56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56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56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56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56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56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56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56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56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56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56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56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56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56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56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56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56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56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56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56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56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56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56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56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56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56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56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56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56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56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56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56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56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56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56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56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56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56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56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56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56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56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56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56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56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56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56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56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56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56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56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56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56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56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56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56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56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56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56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56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56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56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56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56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56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56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56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56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56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56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56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56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56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56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56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56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56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56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56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56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56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56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56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56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56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56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56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56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56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56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56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56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56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56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56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56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56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56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56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56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56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56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56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56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56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56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56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56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56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56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56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56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56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56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56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56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56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56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56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56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56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56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56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56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56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56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56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56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56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56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56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56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56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56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56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56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56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56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56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56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56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56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56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56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56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56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56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56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56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56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56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56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56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56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56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56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56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56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56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56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56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56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56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56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56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56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56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56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56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56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56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56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56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56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56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56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56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56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56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56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56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56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56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56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56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56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56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56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56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56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56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56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56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56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56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56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56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56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56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56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56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56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56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56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56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56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56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56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56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56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56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56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56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56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56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56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56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56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56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56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56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56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56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56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56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56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56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56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56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56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56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56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56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56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56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56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56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56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56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56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56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56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56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56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56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56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56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56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56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56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56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56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56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56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56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56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56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56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56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56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56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56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56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56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56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56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56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56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56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56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56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56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56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56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56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56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56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56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56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56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56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56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56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56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56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56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56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56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56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56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56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56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56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56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56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56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56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56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56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56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56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56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56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56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56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56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56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56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56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56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56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56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56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56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56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56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56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56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56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56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56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56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56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56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56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56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56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56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56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56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56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56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56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56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56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56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56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56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56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56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56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56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56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56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56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56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56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56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56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56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56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56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56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56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56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56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56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56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56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56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56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56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56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56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56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56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56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56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56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56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56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56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56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56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56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56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56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56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56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56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56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56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56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56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56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56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56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56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56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56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56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56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56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56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56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56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56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56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56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56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56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56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56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56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56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56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56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56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56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56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56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56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56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56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56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56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56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56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56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56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56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56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56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56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56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56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56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56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56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56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56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56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56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56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56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56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56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56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56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56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56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56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56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56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56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56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56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56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56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56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56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56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56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56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56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56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56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56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56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56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56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56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56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56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56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56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56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56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56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56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56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56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56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56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56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56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56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56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56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56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56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56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56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56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56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56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56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56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56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56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56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56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56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56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56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56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56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56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56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56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56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56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56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56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56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56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56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56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56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56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56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56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56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56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56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56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56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56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56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56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56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56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56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56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56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56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56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56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56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56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56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56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56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56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56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56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56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56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56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56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56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56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56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56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56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56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56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56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56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56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56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56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56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56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56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56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56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56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56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56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56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56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56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56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56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56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56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56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56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56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56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56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56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56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56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56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56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56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56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56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56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56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56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56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56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56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56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56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56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56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56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56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56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56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56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56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56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56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56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56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56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56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56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56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56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56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56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56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56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56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56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56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56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56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56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56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56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56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56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56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56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56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56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56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56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56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56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56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56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56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56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56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56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56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56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56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56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56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56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56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56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56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56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56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56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56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56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56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56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56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56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56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56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56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56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56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56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56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56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56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56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56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56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56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56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56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56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56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56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56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56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56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56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56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56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56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56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56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56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56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56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56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56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56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56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56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56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56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56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56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56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56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56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56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56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56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56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56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56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56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56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56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56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56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56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56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56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56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56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56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56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56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56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56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56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56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56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56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56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56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56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56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56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56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56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56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56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56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56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56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56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56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56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56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56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56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56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56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56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56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56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56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56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56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56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56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56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56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56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56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56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56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56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56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56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56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56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56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56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56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56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56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56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56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56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56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56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56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56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56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56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56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56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56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56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56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56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56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56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56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56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56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56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56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56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56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56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56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56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56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56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56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56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56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56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56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56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56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56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56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56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56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56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56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56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56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56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56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56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56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56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56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56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56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56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56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56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56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56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56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56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56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56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56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56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56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56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56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56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56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56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56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56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56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56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56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56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56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56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56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56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56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56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56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56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56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56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56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56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56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56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56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56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56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56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56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56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56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56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56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56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56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56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56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56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56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56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56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56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56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56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56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56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56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56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56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56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56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56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56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56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56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56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56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56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56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56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56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56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56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56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56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56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56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56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56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56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56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56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56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56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56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56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56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56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56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56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56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56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56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56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56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56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56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56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56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56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56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56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56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56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56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56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56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56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56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56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56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56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56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56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56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56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56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56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56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56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56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56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56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56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56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56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56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56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56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56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56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56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56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56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56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56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56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56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56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56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56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56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56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56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56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56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56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56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56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56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56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56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56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56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56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56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56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56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56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56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56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56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56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56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56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56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56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56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56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56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56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56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56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56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56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56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56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56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56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56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56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56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56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56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56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56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56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56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56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56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56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56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56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56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56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56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56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56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56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56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56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56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56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56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56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56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56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56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56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56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56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56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56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56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56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56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56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56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56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56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56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56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56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56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56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56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56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56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56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56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56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56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56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56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56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56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56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56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56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56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56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56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56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56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56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56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56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56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56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56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56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56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56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56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56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56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56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56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56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56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56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56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56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56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56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56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56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56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56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56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56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56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56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56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56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56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56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56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56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56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56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56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56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56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56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56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56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56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56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56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56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56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56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56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56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56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56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56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56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56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56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56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56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56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56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56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56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56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56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56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56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56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56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56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56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56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56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56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56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56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56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56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56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56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56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56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56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56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56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56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56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56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56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56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56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56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56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56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56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56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56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56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56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56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56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56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56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56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56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56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56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56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56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56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56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56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56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56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56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56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56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56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56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56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56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56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56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56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56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56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56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56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56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56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56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56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56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56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56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56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56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56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56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56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56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56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56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56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56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56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56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56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56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56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56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56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56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56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56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56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56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56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56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56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56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56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56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56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56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56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56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56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56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56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56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56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56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56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56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56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56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56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56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56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56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56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56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56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56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56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56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56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56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56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56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56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56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56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56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56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56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56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56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56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56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56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56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56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56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56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56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56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56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56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56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56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56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56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56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56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56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56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56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56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56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56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56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56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56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56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56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56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56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56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56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56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56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56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56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56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56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56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56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56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56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56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56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56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56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56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56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56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56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56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56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56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56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56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56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56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56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56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56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56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56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56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56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56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56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56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56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56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56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56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56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56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56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56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56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56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56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56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56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56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56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56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56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56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56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56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56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56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56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56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56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56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56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56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56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56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56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56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56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56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56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56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56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56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56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56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56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56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56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56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56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56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56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56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56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56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56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56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56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56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56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56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56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56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56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56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56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56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56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56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56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56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56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56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56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56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56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56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56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56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56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56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56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56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56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56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56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56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56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56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56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56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56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56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56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56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56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56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56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56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56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56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56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56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56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56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56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56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56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56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56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56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56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56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56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56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56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56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56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56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56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56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56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56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56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56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56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56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56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56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56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56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56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56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56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56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56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56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56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56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56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56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56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56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56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56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56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56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56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56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56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56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56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56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56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56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56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56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56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56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56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56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56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56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56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56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56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56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56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56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56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56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56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56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56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56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56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56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56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56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56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56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56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56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56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56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56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56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56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56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56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56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56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56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56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56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56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56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56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56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56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56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56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56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56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56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56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56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56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56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56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56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56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56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56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56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56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56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56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56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56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56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56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56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56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56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56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56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56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56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56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56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56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56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56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56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56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56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56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56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56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56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56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56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56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56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56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56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56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56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56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56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56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56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56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56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56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56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56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56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56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56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56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56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56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56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56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56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56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56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56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56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56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56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56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56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56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56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56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56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56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56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56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56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56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56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56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56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56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56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56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56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56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56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56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56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56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56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56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56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56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56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56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56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56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56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56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56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56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56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56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56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56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56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56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56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56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56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56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56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56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56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56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56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56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56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56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56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56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56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56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56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56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56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56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56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56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56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56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56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56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56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56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56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56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56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56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56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56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56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56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56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56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56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56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56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56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56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56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56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56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56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56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56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56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56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56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56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56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56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56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56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56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56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56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56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56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56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56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56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56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56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56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56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56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56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56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56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56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56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56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56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56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56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56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56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56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56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56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56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56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56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56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56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56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56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56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56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56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56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56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56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56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56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56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56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56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56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56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56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56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56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56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56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56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56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56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56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56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56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56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56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56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56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56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56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56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56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56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56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56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56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56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56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56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56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56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56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56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56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56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56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56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56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56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56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56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56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56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56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56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56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56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56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56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56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56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56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56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56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56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56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56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56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56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56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56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56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56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56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56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56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56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56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56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56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56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56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56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56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56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56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56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56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56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56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56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56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56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56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56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56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56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56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56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56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56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56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56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56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56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56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56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56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56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56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56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56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56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56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56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56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56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56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56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56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56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56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56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56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56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56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56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56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56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56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56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56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56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56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56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56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56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56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56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56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56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56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56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56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56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56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56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56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56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56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56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56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56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56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56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56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56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56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56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56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56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56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56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56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56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56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56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56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56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56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56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56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56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56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56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56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56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56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56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56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56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56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56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56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56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56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56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56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56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56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56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56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56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56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56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56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56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56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56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56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56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56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56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56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56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56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56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56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56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56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56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56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56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56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56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56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56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56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56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56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56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56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56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56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56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56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56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56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56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56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56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56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56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56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56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56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56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56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56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56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56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56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56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56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56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56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56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56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56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56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56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56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56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56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56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56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56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56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56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56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56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56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56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56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56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56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56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56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56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56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56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56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56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56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56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56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56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56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56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56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56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56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56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56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56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56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56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56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56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56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56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56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56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56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56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56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56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56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56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56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56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56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56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56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56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56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56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56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56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56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56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56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56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56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56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56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56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56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56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56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56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56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56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56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56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56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56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56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56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56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56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56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56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56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56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56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56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56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56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56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56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56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56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56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56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56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56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56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56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56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56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56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56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56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56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56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56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56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56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56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56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56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56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56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56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56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56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56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56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56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56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56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56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56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56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56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56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56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56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56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56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56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56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56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56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56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56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56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56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56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56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56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56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56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56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56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56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56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56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56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56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56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56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56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56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56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56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56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56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56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56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56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56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56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56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56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56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56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56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56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56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56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56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56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56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56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56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56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56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56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56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56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56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56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56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56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56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56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56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56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56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56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56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56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56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56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56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56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56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56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56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56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56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56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56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56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56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56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56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56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56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56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56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56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56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56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56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56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56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56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56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56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56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56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56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56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56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56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56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56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56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56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56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56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56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56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56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56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56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56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56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56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56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56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56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56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56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56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56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56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56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56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56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56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56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56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56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56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56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56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56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56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56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56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56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56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56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56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56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56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56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56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56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56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56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56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56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56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56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56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56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56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56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56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56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56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56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56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56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56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56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56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56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56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56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56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56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56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56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56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56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56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56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56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56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56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56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56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56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56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56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56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56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56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56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56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56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56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56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56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56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56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56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56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56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56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56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56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56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56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56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56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56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56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56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56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56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56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56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56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56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56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56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56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56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56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56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56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56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56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56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56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56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56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56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56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56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56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56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56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56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56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56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56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56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56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56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56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56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56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56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56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56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56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56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56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56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56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56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56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56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56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56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56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56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56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56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56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56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56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56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56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56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56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56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56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56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56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56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56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56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56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56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56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56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56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56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56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56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56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56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56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56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56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56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56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56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56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56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56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56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56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56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56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56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56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56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56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56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56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56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56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56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56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56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56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56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56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56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56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56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56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56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56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56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56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56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56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56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56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56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56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56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56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56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56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56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56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56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56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56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56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56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56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56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56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56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56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56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56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56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56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56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56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56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56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56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56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56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56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56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56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56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56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56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56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56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56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56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56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56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56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56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56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56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56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56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56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56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56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56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56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56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56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56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56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56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56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56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56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56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56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56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56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56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56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56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56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56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56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56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56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56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56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56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56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56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56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56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56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56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56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56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56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56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56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56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56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56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56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56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56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56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56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56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56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56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56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56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56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56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56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56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56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56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56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56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56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56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56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56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56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56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56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56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56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56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56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56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56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56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56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56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56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56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56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56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56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56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56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56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56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56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56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56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56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56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56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56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56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56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56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56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56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56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56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56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56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56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56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56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56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56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56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56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56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56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56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56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56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56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56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56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56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56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56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56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56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56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56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56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56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56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56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56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56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56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56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56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56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56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56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56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56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56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56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56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56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56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56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56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56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56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56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56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56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56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56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56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56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56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56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56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56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56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56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56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56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56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56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56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56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56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56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56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56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56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56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56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56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56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56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56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56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56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56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56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56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56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56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56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56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56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56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56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56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56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56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56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56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56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56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56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56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56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56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56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56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56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56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56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56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56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56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56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56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56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56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56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56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56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56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56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56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56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56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56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56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56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56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56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56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56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56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56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56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56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56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56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56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56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56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56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56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56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56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56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56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56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56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56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56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56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56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56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56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56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56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56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56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56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56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56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56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56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56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56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56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56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56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56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56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56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56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56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56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56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56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56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56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56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56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56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56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56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56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56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56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56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56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56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56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56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56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56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56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56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56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56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56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56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56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56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56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56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56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56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56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56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56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56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56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56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56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56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56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56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56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56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56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56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56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56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56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56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56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56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56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56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56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56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56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56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56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56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56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56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56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56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56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56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56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56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56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56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56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56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56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56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56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56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56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56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56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56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56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56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56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56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56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56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56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56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56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56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56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56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56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56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56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56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56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56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56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56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56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56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56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56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56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56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56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56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56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56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56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56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56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56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56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56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56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56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56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56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56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56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56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56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56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56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56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56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56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56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56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56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56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56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56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56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56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56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56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56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56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56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56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56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56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56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56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56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56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56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56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56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56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56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56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56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56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56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56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56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56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56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56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56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56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56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56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56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56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56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56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56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56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56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56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56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56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56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56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56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56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56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56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56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56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56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56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56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56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56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56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56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56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56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56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56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56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56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56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56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56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56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56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56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56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56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56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56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56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56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56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56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56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56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56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56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56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56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56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56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56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56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56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56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56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56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56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56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56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56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56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56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56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56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56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56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56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56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56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56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56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56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56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56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56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56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56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56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56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56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56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56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56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56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56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56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56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56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56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56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56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56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56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56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56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6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6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6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6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6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6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6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6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6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6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6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56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56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6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56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56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56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56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56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56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56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56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56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56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56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56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56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56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56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56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56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56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56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56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56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56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56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56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56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56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56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56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56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56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56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56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56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56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56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56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56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56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56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56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56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56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56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56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56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56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56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56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56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56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56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56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56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56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56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56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56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56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56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56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56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56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56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56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56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56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56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56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56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56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56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56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56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56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56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56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56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56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56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56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56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56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56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56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56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56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56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56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56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56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56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56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56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56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56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56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56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56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56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56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56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56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56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56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56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56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56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56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56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56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56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56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56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56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56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56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56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56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56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56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56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56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56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56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56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56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56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56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56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56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56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56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56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56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56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56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56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56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56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56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56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56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56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56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56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56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56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56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56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56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56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56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56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56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56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56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56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56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56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56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56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56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56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56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56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56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56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56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56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56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56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56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56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56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56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56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56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56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56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56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56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56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56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56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56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56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56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56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56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56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56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56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56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56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56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56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56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56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56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56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56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56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56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56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56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56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56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56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56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56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56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56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56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56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56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56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56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56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56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56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56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56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56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56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56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56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56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56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56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56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56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56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56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56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56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56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56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56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56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56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56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56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56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56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56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56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56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56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56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56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56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56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56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56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56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56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56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56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56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56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56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56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56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56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56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56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56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56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56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56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56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56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56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56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56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56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56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56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56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56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56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56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56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56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56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56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56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56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56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56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56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56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56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56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56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56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56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56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56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56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56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56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56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56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56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56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56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56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56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56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56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56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56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56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56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56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56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56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56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56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56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56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56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56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56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56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56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56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56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56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56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56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56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56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56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56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56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56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56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56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56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56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56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56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56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56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56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56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56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56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56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56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56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56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56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56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56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56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56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56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56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56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56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56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p56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p56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56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56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56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56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56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56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56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56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56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56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56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56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56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56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56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56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56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56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56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56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56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56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56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56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56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56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56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56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56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56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56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56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56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56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56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56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56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56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56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56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56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56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56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56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56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56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56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56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56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56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56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56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56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56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56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56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56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56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56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56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56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56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56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56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56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56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56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56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56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56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56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56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56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56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56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56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56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56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56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56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56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56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56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56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56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56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56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56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56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56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56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56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56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56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56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56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56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56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56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56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56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56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56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56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56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56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56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56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56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56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56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56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56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56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56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56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56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56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56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56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56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56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56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56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56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56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56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56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56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56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56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56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56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56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56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56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56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56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56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56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56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56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56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56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56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56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56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56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56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56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56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56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56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56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56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56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56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56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56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56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56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56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56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56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56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56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56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56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56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56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56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56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56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56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56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56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56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56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56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56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56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56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56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56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56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56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56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56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56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56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56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56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56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56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56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56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56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56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56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56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56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56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56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56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56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56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56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56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56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56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56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56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56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56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56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56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56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56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56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56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56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56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56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56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56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56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56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56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56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56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56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56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56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56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56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56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56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56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56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56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56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56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56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56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56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56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56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56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56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56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56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56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56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56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56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76" name="Google Shape;8176;p56"/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8177" name="Google Shape;8177;p56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8178" name="Google Shape;8178;p56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179" name="Google Shape;8179;p56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180" name="Google Shape;8180;p56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1" name="Google Shape;8181;p56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82" name="Google Shape;8182;p56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183" name="Google Shape;8183;p56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4" name="Google Shape;8184;p56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185" name="Google Shape;8185;p56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186" name="Google Shape;8186;p56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187" name="Google Shape;8187;p56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8" name="Google Shape;8188;p56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89" name="Google Shape;8189;p56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190" name="Google Shape;8190;p56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1" name="Google Shape;8191;p56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2" name="Google Shape;8192;p56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193" name="Google Shape;8193;p56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4" name="Google Shape;8194;p56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5" name="Google Shape;8195;p56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196" name="Google Shape;8196;p56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7" name="Google Shape;8197;p56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8" name="Google Shape;8198;p56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199" name="Google Shape;8199;p56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0" name="Google Shape;8200;p56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201" name="Google Shape;8201;p56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8202" name="Google Shape;8202;p56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8203" name="Google Shape;8203;p56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4" name="Google Shape;8204;p56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5" name="Google Shape;8205;p56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6" name="Google Shape;8206;p56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7" name="Google Shape;8207;p56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8" name="Google Shape;8208;p56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09" name="Google Shape;8209;p56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8210" name="Google Shape;8210;p56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1" name="Google Shape;8211;p56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2" name="Google Shape;8212;p56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8213" name="Google Shape;8213;p56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4" name="Google Shape;8214;p56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5" name="Google Shape;8215;p56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8216" name="Google Shape;8216;p56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7" name="Google Shape;8217;p56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8" name="Google Shape;8218;p56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8219" name="Google Shape;8219;p56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0" name="Google Shape;8220;p56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1" name="Google Shape;8221;p56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8222" name="Google Shape;8222;p56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3" name="Google Shape;8223;p56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4" name="Google Shape;8224;p56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8225" name="Google Shape;8225;p56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6" name="Google Shape;8226;p56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7" name="Google Shape;8227;p56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8228" name="Google Shape;8228;p56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9" name="Google Shape;8229;p56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230" name="Google Shape;8230;p56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8231" name="Google Shape;8231;p56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8232" name="Google Shape;8232;p56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33" name="Google Shape;8233;p56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34" name="Google Shape;8234;p56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35" name="Google Shape;8235;p56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8236" name="Google Shape;8236;p56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37" name="Google Shape;8237;p56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38" name="Google Shape;8238;p56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239" name="Google Shape;8239;p56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0" name="Google Shape;8240;p56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41" name="Google Shape;8241;p56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242" name="Google Shape;8242;p56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3" name="Google Shape;8243;p56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44" name="Google Shape;8244;p56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245" name="Google Shape;8245;p56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6" name="Google Shape;8246;p56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247" name="Google Shape;8247;p56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248" name="Google Shape;8248;p56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249" name="Google Shape;8249;p56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0" name="Google Shape;8250;p56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1" name="Google Shape;8251;p56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2" name="Google Shape;8252;p56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3" name="Google Shape;8253;p56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254" name="Google Shape;8254;p56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5" name="Google Shape;8255;p56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6" name="Google Shape;8256;p56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257" name="Google Shape;8257;p56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8" name="Google Shape;8258;p56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9" name="Google Shape;8259;p56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260" name="Google Shape;8260;p56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1" name="Google Shape;8261;p56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2" name="Google Shape;8262;p56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263" name="Google Shape;8263;p56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4" name="Google Shape;8264;p56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5" name="Google Shape;8265;p56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266" name="Google Shape;8266;p56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7" name="Google Shape;8267;p56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8" name="Google Shape;8268;p56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269" name="Google Shape;8269;p56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0" name="Google Shape;8270;p56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271" name="Google Shape;8271;p56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272" name="Google Shape;8272;p56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273" name="Google Shape;8273;p56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274" name="Google Shape;8274;p56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5" name="Google Shape;8275;p56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76" name="Google Shape;8276;p56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277" name="Google Shape;8277;p56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8" name="Google Shape;8278;p56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279" name="Google Shape;8279;p56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280" name="Google Shape;8280;p56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281" name="Google Shape;8281;p56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2" name="Google Shape;8282;p56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3" name="Google Shape;8283;p56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4" name="Google Shape;8284;p56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5" name="Google Shape;8285;p56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6" name="Google Shape;8286;p56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87" name="Google Shape;8287;p56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288" name="Google Shape;8288;p56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9" name="Google Shape;8289;p56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0" name="Google Shape;8290;p56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291" name="Google Shape;8291;p56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2" name="Google Shape;8292;p56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3" name="Google Shape;8293;p56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294" name="Google Shape;8294;p56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5" name="Google Shape;8295;p56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6" name="Google Shape;8296;p56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297" name="Google Shape;8297;p56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8" name="Google Shape;8298;p56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9" name="Google Shape;8299;p56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300" name="Google Shape;8300;p56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1" name="Google Shape;8301;p56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2" name="Google Shape;8302;p56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303" name="Google Shape;8303;p56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4" name="Google Shape;8304;p56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5" name="Google Shape;8305;p56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306" name="Google Shape;8306;p56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7" name="Google Shape;8307;p56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8" name="Google Shape;8308;p56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309" name="Google Shape;8309;p56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0" name="Google Shape;8310;p56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11" name="Google Shape;8311;p56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312" name="Google Shape;8312;p56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3" name="Google Shape;8313;p56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314" name="Google Shape;8314;p56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315" name="Google Shape;8315;p56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316" name="Google Shape;8316;p56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7" name="Google Shape;8317;p56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8" name="Google Shape;8318;p56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9" name="Google Shape;8319;p56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0" name="Google Shape;8320;p56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1" name="Google Shape;8321;p56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2" name="Google Shape;8322;p56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3" name="Google Shape;8323;p56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4" name="Google Shape;8324;p56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5" name="Google Shape;8325;p56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6" name="Google Shape;8326;p56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7" name="Google Shape;8327;p56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8" name="Google Shape;8328;p56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9" name="Google Shape;8329;p56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0" name="Google Shape;8330;p56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1" name="Google Shape;8331;p56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2" name="Google Shape;8332;p56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33" name="Google Shape;8333;p56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334" name="Google Shape;8334;p56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5" name="Google Shape;8335;p56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36" name="Google Shape;8336;p56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337" name="Google Shape;8337;p56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8" name="Google Shape;8338;p56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39" name="Google Shape;8339;p56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340" name="Google Shape;8340;p56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1" name="Google Shape;8341;p56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42" name="Google Shape;8342;p56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343" name="Google Shape;8343;p56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4" name="Google Shape;8344;p56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45" name="Google Shape;8345;p56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346" name="Google Shape;8346;p56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7" name="Google Shape;8347;p56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48" name="Google Shape;8348;p56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349" name="Google Shape;8349;p56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0" name="Google Shape;8350;p56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51" name="Google Shape;8351;p56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352" name="Google Shape;8352;p56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3" name="Google Shape;8353;p56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54" name="Google Shape;8354;p56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355" name="Google Shape;8355;p56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6" name="Google Shape;8356;p56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57" name="Google Shape;8357;p56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358" name="Google Shape;8358;p56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9" name="Google Shape;8359;p56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60" name="Google Shape;8360;p56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361" name="Google Shape;8361;p56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2" name="Google Shape;8362;p56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63" name="Google Shape;8363;p56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364" name="Google Shape;8364;p56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5" name="Google Shape;8365;p56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66" name="Google Shape;8366;p56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367" name="Google Shape;8367;p56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8" name="Google Shape;8368;p56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69" name="Google Shape;8369;p56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370" name="Google Shape;8370;p56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1" name="Google Shape;8371;p56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372" name="Google Shape;8372;p56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373" name="Google Shape;8373;p56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374" name="Google Shape;8374;p56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375" name="Google Shape;8375;p56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6" name="Google Shape;8376;p56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377" name="Google Shape;8377;p56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378" name="Google Shape;8378;p56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379" name="Google Shape;8379;p56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8380" name="Google Shape;8380;p56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381" name="Google Shape;8381;p56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2" name="Google Shape;8382;p56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3" name="Google Shape;8383;p56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4" name="Google Shape;8384;p56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5" name="Google Shape;8385;p56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6" name="Google Shape;8386;p56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7" name="Google Shape;8387;p56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388" name="Google Shape;8388;p56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grpSp>
                  <p:nvGrpSpPr>
                    <p:cNvPr id="8389" name="Google Shape;8389;p56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390" name="Google Shape;8390;p56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1" name="Google Shape;8391;p56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2" name="Google Shape;8392;p56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3" name="Google Shape;8393;p56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4" name="Google Shape;8394;p56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5" name="Google Shape;8395;p56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6" name="Google Shape;8396;p56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7" name="Google Shape;8397;p56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8" name="Google Shape;8398;p56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399" name="Google Shape;8399;p56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00" name="Google Shape;8400;p56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01" name="Google Shape;8401;p56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02" name="Google Shape;8402;p56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403" name="Google Shape;8403;p56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grpSp>
                    <p:nvGrpSpPr>
                      <p:cNvPr id="8404" name="Google Shape;8404;p56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405" name="Google Shape;8405;p56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06" name="Google Shape;8406;p56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07" name="Google Shape;8407;p56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08" name="Google Shape;8408;p56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09" name="Google Shape;8409;p56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0" name="Google Shape;8410;p56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1" name="Google Shape;8411;p56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2" name="Google Shape;8412;p56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3" name="Google Shape;8413;p56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4" name="Google Shape;8414;p56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5" name="Google Shape;8415;p56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6" name="Google Shape;8416;p56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7" name="Google Shape;8417;p56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8" name="Google Shape;8418;p56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19" name="Google Shape;8419;p56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0" name="Google Shape;8420;p56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1" name="Google Shape;8421;p56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2" name="Google Shape;8422;p56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3" name="Google Shape;8423;p56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4" name="Google Shape;8424;p56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5" name="Google Shape;8425;p56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6" name="Google Shape;8426;p56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7" name="Google Shape;8427;p56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8428" name="Google Shape;8428;p56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grpSp>
                      <p:nvGrpSpPr>
                        <p:cNvPr id="8429" name="Google Shape;8429;p56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430" name="Google Shape;8430;p56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170">
                              <a:buClr>
                                <a:srgbClr val="000000"/>
                              </a:buClr>
                            </a:pPr>
                            <a:endParaRPr sz="1867" kern="0">
                              <a:solidFill>
                                <a:srgbClr val="000000"/>
                              </a:solidFill>
                              <a:latin typeface="Arial"/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grpSp>
                        <p:nvGrpSpPr>
                          <p:cNvPr id="8431" name="Google Shape;8431;p56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432" name="Google Shape;8432;p56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3" name="Google Shape;8433;p56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4" name="Google Shape;8434;p56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5" name="Google Shape;8435;p56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6" name="Google Shape;8436;p56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7" name="Google Shape;8437;p56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38" name="Google Shape;8438;p56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grpSp>
                          <p:nvGrpSpPr>
                            <p:cNvPr id="8439" name="Google Shape;8439;p56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440" name="Google Shape;8440;p56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1" name="Google Shape;8441;p56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2" name="Google Shape;8442;p56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3" name="Google Shape;8443;p56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4" name="Google Shape;8444;p56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5" name="Google Shape;8445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6" name="Google Shape;8446;p56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7" name="Google Shape;8447;p56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8" name="Google Shape;8448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49" name="Google Shape;8449;p56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50" name="Google Shape;8450;p56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51" name="Google Shape;8451;p56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8452" name="Google Shape;8452;p56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8453" name="Google Shape;8453;p56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454" name="Google Shape;8454;p56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55" name="Google Shape;8455;p56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56" name="Google Shape;8456;p56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57" name="Google Shape;8457;p56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58" name="Google Shape;8458;p56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59" name="Google Shape;8459;p56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460" name="Google Shape;8460;p56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8461" name="Google Shape;8461;p56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462" name="Google Shape;8462;p56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867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463" name="Google Shape;8463;p56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867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464" name="Google Shape;8464;p56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867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465" name="Google Shape;8465;p56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867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466" name="Google Shape;8466;p56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867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8467" name="Google Shape;8467;p56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468" name="Google Shape;8468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867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469" name="Google Shape;8469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867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470" name="Google Shape;8470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867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471" name="Google Shape;8471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867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472" name="Google Shape;8472;p56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73" name="Google Shape;8473;p56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474" name="Google Shape;8474;p56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475" name="Google Shape;8475;p56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476" name="Google Shape;8476;p56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477" name="Google Shape;8477;p56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78" name="Google Shape;8478;p56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79" name="Google Shape;8479;p56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480" name="Google Shape;8480;p56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81" name="Google Shape;8481;p56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2" name="Google Shape;8482;p56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483" name="Google Shape;8483;p56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84" name="Google Shape;8484;p56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5" name="Google Shape;8485;p56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486" name="Google Shape;8486;p56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87" name="Google Shape;8487;p56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8" name="Google Shape;8488;p56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489" name="Google Shape;8489;p56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0" name="Google Shape;8490;p56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1" name="Google Shape;8491;p56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492" name="Google Shape;8492;p56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3" name="Google Shape;8493;p56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4" name="Google Shape;8494;p56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495" name="Google Shape;8495;p56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6" name="Google Shape;8496;p56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7" name="Google Shape;8497;p56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498" name="Google Shape;8498;p56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9" name="Google Shape;8499;p56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0" name="Google Shape;8500;p56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501" name="Google Shape;8501;p56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2" name="Google Shape;8502;p56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3" name="Google Shape;8503;p56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504" name="Google Shape;8504;p56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5" name="Google Shape;8505;p56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6" name="Google Shape;8506;p56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507" name="Google Shape;8507;p56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8" name="Google Shape;8508;p56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9" name="Google Shape;8509;p56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510" name="Google Shape;8510;p56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1" name="Google Shape;8511;p56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2" name="Google Shape;8512;p56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513" name="Google Shape;8513;p56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4" name="Google Shape;8514;p56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5" name="Google Shape;8515;p56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516" name="Google Shape;8516;p56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7" name="Google Shape;8517;p56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8" name="Google Shape;8518;p56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519" name="Google Shape;8519;p56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0" name="Google Shape;8520;p56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21" name="Google Shape;8521;p56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522" name="Google Shape;8522;p56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3" name="Google Shape;8523;p56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24" name="Google Shape;8524;p56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525" name="Google Shape;8525;p56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6" name="Google Shape;8526;p56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27" name="Google Shape;8527;p56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528" name="Google Shape;8528;p56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9" name="Google Shape;8529;p56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0" name="Google Shape;8530;p56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531" name="Google Shape;8531;p56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2" name="Google Shape;8532;p56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3" name="Google Shape;8533;p56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534" name="Google Shape;8534;p56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5" name="Google Shape;8535;p56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6" name="Google Shape;8536;p56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537" name="Google Shape;8537;p56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8" name="Google Shape;8538;p56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9" name="Google Shape;8539;p56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540" name="Google Shape;8540;p56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1" name="Google Shape;8541;p56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42" name="Google Shape;8542;p56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543" name="Google Shape;8543;p56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4" name="Google Shape;8544;p56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45" name="Google Shape;8545;p56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546" name="Google Shape;8546;p56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7" name="Google Shape;8547;p56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48" name="Google Shape;8548;p56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549" name="Google Shape;8549;p56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0" name="Google Shape;8550;p56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51" name="Google Shape;8551;p56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552" name="Google Shape;8552;p56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3" name="Google Shape;8553;p56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54" name="Google Shape;8554;p56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555" name="Google Shape;8555;p56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6" name="Google Shape;8556;p56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57" name="Google Shape;8557;p56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558" name="Google Shape;8558;p56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9" name="Google Shape;8559;p56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60" name="Google Shape;8560;p56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561" name="Google Shape;8561;p56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2" name="Google Shape;8562;p56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63" name="Google Shape;8563;p56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564" name="Google Shape;8564;p56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5" name="Google Shape;8565;p56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66" name="Google Shape;8566;p56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567" name="Google Shape;8567;p56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8" name="Google Shape;8568;p56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69" name="Google Shape;8569;p56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570" name="Google Shape;8570;p56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1" name="Google Shape;8571;p56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72" name="Google Shape;8572;p56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573" name="Google Shape;8573;p56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4" name="Google Shape;8574;p56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75" name="Google Shape;8575;p56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576" name="Google Shape;8576;p56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7" name="Google Shape;8577;p56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78" name="Google Shape;8578;p56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579" name="Google Shape;8579;p56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0" name="Google Shape;8580;p56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81" name="Google Shape;8581;p56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582" name="Google Shape;8582;p56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3" name="Google Shape;8583;p56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84" name="Google Shape;8584;p56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585" name="Google Shape;8585;p56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6" name="Google Shape;8586;p56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87" name="Google Shape;8587;p56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588" name="Google Shape;8588;p56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9" name="Google Shape;8589;p56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90" name="Google Shape;8590;p56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591" name="Google Shape;8591;p56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2" name="Google Shape;8592;p56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93" name="Google Shape;8593;p56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594" name="Google Shape;8594;p56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5" name="Google Shape;8595;p56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96" name="Google Shape;8596;p56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597" name="Google Shape;8597;p56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8" name="Google Shape;8598;p56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99" name="Google Shape;8599;p56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600" name="Google Shape;8600;p56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1" name="Google Shape;8601;p56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02" name="Google Shape;8602;p56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603" name="Google Shape;8603;p56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4" name="Google Shape;8604;p56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05" name="Google Shape;8605;p56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606" name="Google Shape;8606;p56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7" name="Google Shape;8607;p56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08" name="Google Shape;8608;p56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609" name="Google Shape;8609;p56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0" name="Google Shape;8610;p56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11" name="Google Shape;8611;p56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612" name="Google Shape;8612;p56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3" name="Google Shape;8613;p56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14" name="Google Shape;8614;p56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615" name="Google Shape;8615;p56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6" name="Google Shape;8616;p56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17" name="Google Shape;8617;p56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618" name="Google Shape;8618;p56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9" name="Google Shape;8619;p56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20" name="Google Shape;8620;p56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621" name="Google Shape;8621;p56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2" name="Google Shape;8622;p56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23" name="Google Shape;8623;p56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624" name="Google Shape;8624;p56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5" name="Google Shape;8625;p56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26" name="Google Shape;8626;p56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627" name="Google Shape;8627;p56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8" name="Google Shape;8628;p56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29" name="Google Shape;8629;p56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630" name="Google Shape;8630;p56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31" name="Google Shape;8631;p56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32" name="Google Shape;8632;p56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633" name="Google Shape;8633;p56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34" name="Google Shape;8634;p56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35" name="Google Shape;8635;p56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636" name="Google Shape;8636;p56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37" name="Google Shape;8637;p56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38" name="Google Shape;8638;p56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639" name="Google Shape;8639;p56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40" name="Google Shape;8640;p56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41" name="Google Shape;8641;p56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642" name="Google Shape;8642;p56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43" name="Google Shape;8643;p56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44" name="Google Shape;8644;p56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645" name="Google Shape;8645;p56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46" name="Google Shape;8646;p56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47" name="Google Shape;8647;p56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648" name="Google Shape;8648;p56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49" name="Google Shape;8649;p56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50" name="Google Shape;8650;p56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651" name="Google Shape;8651;p56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52" name="Google Shape;8652;p56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53" name="Google Shape;8653;p56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654" name="Google Shape;8654;p56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55" name="Google Shape;8655;p56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56" name="Google Shape;8656;p56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657" name="Google Shape;8657;p56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58" name="Google Shape;8658;p56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59" name="Google Shape;8659;p56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660" name="Google Shape;8660;p56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61" name="Google Shape;8661;p56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662" name="Google Shape;8662;p56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3" name="Google Shape;8663;p56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664" name="Google Shape;8664;p56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665" name="Google Shape;8665;p56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66" name="Google Shape;8666;p56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67" name="Google Shape;8667;p56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668" name="Google Shape;8668;p56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69" name="Google Shape;8669;p56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670" name="Google Shape;8670;p56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1" name="Google Shape;8671;p56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672" name="Google Shape;8672;p56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673" name="Google Shape;8673;p56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74" name="Google Shape;8674;p56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75" name="Google Shape;8675;p56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676" name="Google Shape;8676;p56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77" name="Google Shape;8677;p56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78" name="Google Shape;8678;p56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679" name="Google Shape;8679;p56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80" name="Google Shape;8680;p56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81" name="Google Shape;8681;p56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682" name="Google Shape;8682;p56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83" name="Google Shape;8683;p56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84" name="Google Shape;8684;p56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685" name="Google Shape;8685;p56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86" name="Google Shape;8686;p56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87" name="Google Shape;8687;p56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688" name="Google Shape;8688;p56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89" name="Google Shape;8689;p56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90" name="Google Shape;8690;p56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691" name="Google Shape;8691;p56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92" name="Google Shape;8692;p56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93" name="Google Shape;8693;p56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694" name="Google Shape;8694;p56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95" name="Google Shape;8695;p56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96" name="Google Shape;8696;p56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697" name="Google Shape;8697;p56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98" name="Google Shape;8698;p56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99" name="Google Shape;8699;p56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700" name="Google Shape;8700;p56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1" name="Google Shape;8701;p56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02" name="Google Shape;8702;p56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703" name="Google Shape;8703;p56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4" name="Google Shape;8704;p56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05" name="Google Shape;8705;p56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706" name="Google Shape;8706;p56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7" name="Google Shape;8707;p56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708" name="Google Shape;8708;p56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9" name="Google Shape;8709;p56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710" name="Google Shape;8710;p56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711" name="Google Shape;8711;p56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12" name="Google Shape;8712;p56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13" name="Google Shape;8713;p56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714" name="Google Shape;8714;p56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15" name="Google Shape;8715;p56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16" name="Google Shape;8716;p56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717" name="Google Shape;8717;p56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18" name="Google Shape;8718;p56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19" name="Google Shape;8719;p56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720" name="Google Shape;8720;p56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21" name="Google Shape;8721;p56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22" name="Google Shape;8722;p56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723" name="Google Shape;8723;p56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24" name="Google Shape;8724;p56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25" name="Google Shape;8725;p56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726" name="Google Shape;8726;p56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27" name="Google Shape;8727;p56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28" name="Google Shape;8728;p56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729" name="Google Shape;8729;p56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30" name="Google Shape;8730;p56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31" name="Google Shape;8731;p56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732" name="Google Shape;8732;p56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33" name="Google Shape;8733;p56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34" name="Google Shape;8734;p56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735" name="Google Shape;8735;p56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36" name="Google Shape;8736;p56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37" name="Google Shape;8737;p56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738" name="Google Shape;8738;p56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39" name="Google Shape;8739;p56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40" name="Google Shape;8740;p56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741" name="Google Shape;8741;p56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42" name="Google Shape;8742;p56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43" name="Google Shape;8743;p56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744" name="Google Shape;8744;p56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45" name="Google Shape;8745;p56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46" name="Google Shape;8746;p56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747" name="Google Shape;8747;p56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48" name="Google Shape;8748;p56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49" name="Google Shape;8749;p56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750" name="Google Shape;8750;p56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51" name="Google Shape;8751;p56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52" name="Google Shape;8752;p56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753" name="Google Shape;8753;p56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54" name="Google Shape;8754;p56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55" name="Google Shape;8755;p56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756" name="Google Shape;8756;p56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57" name="Google Shape;8757;p56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58" name="Google Shape;8758;p56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759" name="Google Shape;8759;p56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60" name="Google Shape;8760;p56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61" name="Google Shape;8761;p56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762" name="Google Shape;8762;p56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63" name="Google Shape;8763;p56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64" name="Google Shape;8764;p56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765" name="Google Shape;8765;p56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66" name="Google Shape;8766;p56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67" name="Google Shape;8767;p56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768" name="Google Shape;8768;p56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69" name="Google Shape;8769;p56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70" name="Google Shape;8770;p56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771" name="Google Shape;8771;p56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2" name="Google Shape;8772;p56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73" name="Google Shape;8773;p56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774" name="Google Shape;8774;p56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5" name="Google Shape;8775;p56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76" name="Google Shape;8776;p56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777" name="Google Shape;8777;p56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8" name="Google Shape;8778;p56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79" name="Google Shape;8779;p56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780" name="Google Shape;8780;p56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1" name="Google Shape;8781;p56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782" name="Google Shape;8782;p56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3" name="Google Shape;8783;p56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784" name="Google Shape;8784;p56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785" name="Google Shape;8785;p56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6" name="Google Shape;8786;p56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87" name="Google Shape;8787;p56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788" name="Google Shape;8788;p56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9" name="Google Shape;8789;p56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90" name="Google Shape;8790;p56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791" name="Google Shape;8791;p56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2" name="Google Shape;8792;p56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793" name="Google Shape;8793;p56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794" name="Google Shape;8794;p56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795" name="Google Shape;8795;p56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6" name="Google Shape;8796;p56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7" name="Google Shape;8797;p56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8" name="Google Shape;8798;p56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9" name="Google Shape;8799;p56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0" name="Google Shape;8800;p56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1" name="Google Shape;8801;p56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2" name="Google Shape;8802;p56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3" name="Google Shape;8803;p56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4" name="Google Shape;8804;p56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5" name="Google Shape;8805;p56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6" name="Google Shape;8806;p56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7" name="Google Shape;8807;p56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8" name="Google Shape;8808;p56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9" name="Google Shape;8809;p56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0" name="Google Shape;8810;p56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1" name="Google Shape;8811;p56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2" name="Google Shape;8812;p56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3" name="Google Shape;8813;p56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4" name="Google Shape;8814;p56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5" name="Google Shape;8815;p56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6" name="Google Shape;8816;p56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7" name="Google Shape;8817;p56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8" name="Google Shape;8818;p56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9" name="Google Shape;8819;p56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0" name="Google Shape;8820;p56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1" name="Google Shape;8821;p56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2" name="Google Shape;8822;p56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3" name="Google Shape;8823;p56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4" name="Google Shape;8824;p56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5" name="Google Shape;8825;p56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6" name="Google Shape;8826;p56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7" name="Google Shape;8827;p56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8" name="Google Shape;8828;p56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29" name="Google Shape;8829;p56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0" name="Google Shape;8830;p56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1" name="Google Shape;8831;p56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2" name="Google Shape;8832;p56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3" name="Google Shape;8833;p56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4" name="Google Shape;8834;p56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5" name="Google Shape;8835;p56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6" name="Google Shape;8836;p56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7" name="Google Shape;8837;p56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8" name="Google Shape;8838;p56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39" name="Google Shape;8839;p56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40" name="Google Shape;8840;p56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41" name="Google Shape;8841;p56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42" name="Google Shape;8842;p56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43" name="Google Shape;8843;p56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44" name="Google Shape;8844;p56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45" name="Google Shape;8845;p56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46" name="Google Shape;8846;p56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47" name="Google Shape;8847;p56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48" name="Google Shape;8848;p56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49" name="Google Shape;8849;p56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50" name="Google Shape;8850;p56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51" name="Google Shape;8851;p56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852" name="Google Shape;8852;p56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53" name="Google Shape;8853;p56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54" name="Google Shape;8854;p56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855" name="Google Shape;8855;p56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56" name="Google Shape;8856;p56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57" name="Google Shape;8857;p56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8858" name="Google Shape;8858;p56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59" name="Google Shape;8859;p56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60" name="Google Shape;8860;p56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8861" name="Google Shape;8861;p56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62" name="Google Shape;8862;p56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63" name="Google Shape;8863;p56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8864" name="Google Shape;8864;p56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65" name="Google Shape;8865;p56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66" name="Google Shape;8866;p56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8867" name="Google Shape;8867;p56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68" name="Google Shape;8868;p56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69" name="Google Shape;8869;p56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8870" name="Google Shape;8870;p56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71" name="Google Shape;8871;p56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72" name="Google Shape;8872;p56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8873" name="Google Shape;8873;p56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74" name="Google Shape;8874;p56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75" name="Google Shape;8875;p56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8876" name="Google Shape;8876;p56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77" name="Google Shape;8877;p56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78" name="Google Shape;8878;p56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8879" name="Google Shape;8879;p56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80" name="Google Shape;8880;p56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81" name="Google Shape;8881;p56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8882" name="Google Shape;8882;p56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83" name="Google Shape;8883;p56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884" name="Google Shape;8884;p56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85" name="Google Shape;8885;p56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886" name="Google Shape;8886;p56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8887" name="Google Shape;8887;p56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88" name="Google Shape;8888;p56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89" name="Google Shape;8889;p56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8890" name="Google Shape;8890;p56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1" name="Google Shape;8891;p56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92" name="Google Shape;8892;p56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8893" name="Google Shape;8893;p56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4" name="Google Shape;8894;p56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95" name="Google Shape;8895;p56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8896" name="Google Shape;8896;p56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7" name="Google Shape;8897;p56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98" name="Google Shape;8898;p56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8899" name="Google Shape;8899;p56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00" name="Google Shape;8900;p56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01" name="Google Shape;8901;p56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8902" name="Google Shape;8902;p56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03" name="Google Shape;8903;p56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04" name="Google Shape;8904;p56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8905" name="Google Shape;8905;p56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06" name="Google Shape;8906;p56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07" name="Google Shape;8907;p56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8908" name="Google Shape;8908;p56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09" name="Google Shape;8909;p56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10" name="Google Shape;8910;p56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8911" name="Google Shape;8911;p56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12" name="Google Shape;8912;p56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13" name="Google Shape;8913;p56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8914" name="Google Shape;8914;p56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15" name="Google Shape;8915;p56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16" name="Google Shape;8916;p56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8917" name="Google Shape;8917;p56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18" name="Google Shape;8918;p56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19" name="Google Shape;8919;p56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8920" name="Google Shape;8920;p56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21" name="Google Shape;8921;p56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22" name="Google Shape;8922;p56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8923" name="Google Shape;8923;p56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24" name="Google Shape;8924;p56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25" name="Google Shape;8925;p56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8926" name="Google Shape;8926;p56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27" name="Google Shape;8927;p56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28" name="Google Shape;8928;p56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8929" name="Google Shape;8929;p56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30" name="Google Shape;8930;p56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31" name="Google Shape;8931;p56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8932" name="Google Shape;8932;p56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33" name="Google Shape;8933;p56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34" name="Google Shape;8934;p56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8935" name="Google Shape;8935;p56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36" name="Google Shape;8936;p56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37" name="Google Shape;8937;p56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8938" name="Google Shape;8938;p56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39" name="Google Shape;8939;p56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40" name="Google Shape;8940;p56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8941" name="Google Shape;8941;p56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42" name="Google Shape;8942;p56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43" name="Google Shape;8943;p56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8944" name="Google Shape;8944;p56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45" name="Google Shape;8945;p56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46" name="Google Shape;8946;p56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8947" name="Google Shape;8947;p56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48" name="Google Shape;8948;p56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49" name="Google Shape;8949;p56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8950" name="Google Shape;8950;p56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51" name="Google Shape;8951;p56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52" name="Google Shape;8952;p56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8953" name="Google Shape;8953;p56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54" name="Google Shape;8954;p56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55" name="Google Shape;8955;p56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8956" name="Google Shape;8956;p56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57" name="Google Shape;8957;p56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58" name="Google Shape;8958;p56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8959" name="Google Shape;8959;p56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0" name="Google Shape;8960;p56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61" name="Google Shape;8961;p56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962" name="Google Shape;8962;p56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3" name="Google Shape;8963;p56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64" name="Google Shape;8964;p56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965" name="Google Shape;8965;p56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6" name="Google Shape;8966;p56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67" name="Google Shape;8967;p56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8968" name="Google Shape;8968;p56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9" name="Google Shape;8969;p56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70" name="Google Shape;8970;p56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8971" name="Google Shape;8971;p56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2" name="Google Shape;8972;p56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73" name="Google Shape;8973;p56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8974" name="Google Shape;8974;p56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5" name="Google Shape;8975;p56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76" name="Google Shape;8976;p56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8977" name="Google Shape;8977;p56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8" name="Google Shape;8978;p56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79" name="Google Shape;8979;p56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8980" name="Google Shape;8980;p56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1" name="Google Shape;8981;p56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82" name="Google Shape;8982;p56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8983" name="Google Shape;8983;p56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4" name="Google Shape;8984;p56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85" name="Google Shape;8985;p56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8986" name="Google Shape;8986;p56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7" name="Google Shape;8987;p56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2" name="Google Shape;8992;p57"/>
          <p:cNvGrpSpPr/>
          <p:nvPr/>
        </p:nvGrpSpPr>
        <p:grpSpPr>
          <a:xfrm>
            <a:off x="2835498" y="4810545"/>
            <a:ext cx="1470521" cy="1013783"/>
            <a:chOff x="4967783" y="2151471"/>
            <a:chExt cx="3920692" cy="2702940"/>
          </a:xfrm>
        </p:grpSpPr>
        <p:grpSp>
          <p:nvGrpSpPr>
            <p:cNvPr id="8993" name="Google Shape;8993;p57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8994" name="Google Shape;8994;p57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5" name="Google Shape;8995;p57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6" name="Google Shape;8996;p57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7" name="Google Shape;8997;p57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8" name="Google Shape;8998;p57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9" name="Google Shape;8999;p57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0" name="Google Shape;9000;p57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01" name="Google Shape;9001;p57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9002" name="Google Shape;9002;p57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3" name="Google Shape;9003;p57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4" name="Google Shape;9004;p57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5" name="Google Shape;9005;p57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6" name="Google Shape;9006;p57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07" name="Google Shape;9007;p57"/>
          <p:cNvGrpSpPr/>
          <p:nvPr/>
        </p:nvGrpSpPr>
        <p:grpSpPr>
          <a:xfrm>
            <a:off x="4707377" y="1994914"/>
            <a:ext cx="2082548" cy="944773"/>
            <a:chOff x="3530532" y="1496185"/>
            <a:chExt cx="1561911" cy="708580"/>
          </a:xfrm>
        </p:grpSpPr>
        <p:grpSp>
          <p:nvGrpSpPr>
            <p:cNvPr id="9008" name="Google Shape;9008;p57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9009" name="Google Shape;9009;p57"/>
              <p:cNvCxnSpPr>
                <a:endCxn id="9010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1" name="Google Shape;9011;p57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2" name="Google Shape;9012;p57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3" name="Google Shape;9013;p57"/>
              <p:cNvCxnSpPr>
                <a:stCxn id="9010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9014" name="Google Shape;9014;p57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9015" name="Google Shape;9015;p57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16" name="Google Shape;9016;p57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017" name="Google Shape;9017;p57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57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019" name="Google Shape;9019;p57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9020" name="Google Shape;9020;p57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21" name="Google Shape;9021;p57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22" name="Google Shape;9022;p57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9023" name="Google Shape;9023;p57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24" name="Google Shape;9024;p57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025" name="Google Shape;9025;p57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57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026" name="Google Shape;9026;p57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9027" name="Google Shape;9027;p57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28" name="Google Shape;9028;p57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29" name="Google Shape;9029;p57"/>
          <p:cNvGrpSpPr/>
          <p:nvPr/>
        </p:nvGrpSpPr>
        <p:grpSpPr>
          <a:xfrm>
            <a:off x="4683401" y="3144377"/>
            <a:ext cx="2129376" cy="504865"/>
            <a:chOff x="3512551" y="2358282"/>
            <a:chExt cx="1597032" cy="378649"/>
          </a:xfrm>
        </p:grpSpPr>
        <p:grpSp>
          <p:nvGrpSpPr>
            <p:cNvPr id="9030" name="Google Shape;9030;p57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9031" name="Google Shape;9031;p57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2" name="Google Shape;9032;p57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3" name="Google Shape;9033;p57"/>
              <p:cNvCxnSpPr>
                <a:stCxn id="9034" idx="6"/>
                <a:endCxn id="9035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36" name="Google Shape;9036;p57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9037" name="Google Shape;9037;p57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35" name="Google Shape;9035;p57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8" name="Google Shape;9038;p57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9" name="Google Shape;9039;p57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9040" name="Google Shape;9040;p57"/>
              <p:cNvCxnSpPr>
                <a:stCxn id="9041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42" name="Google Shape;9042;p57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1" name="Google Shape;9041;p57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43" name="Google Shape;9043;p57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9044" name="Google Shape;9044;p57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45" name="Google Shape;9045;p57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6" name="Google Shape;9046;p57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47" name="Google Shape;9047;p57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9048" name="Google Shape;9048;p57"/>
              <p:cNvCxnSpPr>
                <a:stCxn id="9049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34" name="Google Shape;9034;p57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9" name="Google Shape;9049;p57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50" name="Google Shape;9050;p57"/>
          <p:cNvGrpSpPr/>
          <p:nvPr/>
        </p:nvGrpSpPr>
        <p:grpSpPr>
          <a:xfrm>
            <a:off x="9163512" y="1576105"/>
            <a:ext cx="2079745" cy="963480"/>
            <a:chOff x="634175" y="2986275"/>
            <a:chExt cx="3147949" cy="1458344"/>
          </a:xfrm>
        </p:grpSpPr>
        <p:cxnSp>
          <p:nvCxnSpPr>
            <p:cNvPr id="9051" name="Google Shape;9051;p57"/>
            <p:cNvCxnSpPr>
              <a:stCxn id="9052" idx="4"/>
              <a:endCxn id="9053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4" name="Google Shape;9054;p57"/>
            <p:cNvCxnSpPr>
              <a:stCxn id="9053" idx="0"/>
              <a:endCxn id="9055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6" name="Google Shape;9056;p57"/>
            <p:cNvCxnSpPr>
              <a:stCxn id="9055" idx="4"/>
              <a:endCxn id="9057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8" name="Google Shape;9058;p57"/>
            <p:cNvCxnSpPr>
              <a:stCxn id="9057" idx="0"/>
              <a:endCxn id="9059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059" name="Google Shape;9059;p57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5" name="Google Shape;9055;p57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2" name="Google Shape;9052;p57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7" name="Google Shape;9057;p57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3" name="Google Shape;9053;p57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060" name="Google Shape;9060;p57"/>
          <p:cNvGrpSpPr/>
          <p:nvPr/>
        </p:nvGrpSpPr>
        <p:grpSpPr>
          <a:xfrm>
            <a:off x="4701899" y="3855983"/>
            <a:ext cx="2094292" cy="392164"/>
            <a:chOff x="998425" y="1182125"/>
            <a:chExt cx="1065400" cy="199500"/>
          </a:xfrm>
        </p:grpSpPr>
        <p:sp>
          <p:nvSpPr>
            <p:cNvPr id="9061" name="Google Shape;9061;p57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57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57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57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57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66" name="Google Shape;9066;p57"/>
          <p:cNvGrpSpPr/>
          <p:nvPr/>
        </p:nvGrpSpPr>
        <p:grpSpPr>
          <a:xfrm>
            <a:off x="9159574" y="2679299"/>
            <a:ext cx="2087621" cy="488972"/>
            <a:chOff x="1247650" y="2075423"/>
            <a:chExt cx="6648477" cy="1557238"/>
          </a:xfrm>
        </p:grpSpPr>
        <p:sp>
          <p:nvSpPr>
            <p:cNvPr id="9067" name="Google Shape;9067;p57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57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57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57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57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57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73" name="Google Shape;9073;p57"/>
          <p:cNvGrpSpPr/>
          <p:nvPr/>
        </p:nvGrpSpPr>
        <p:grpSpPr>
          <a:xfrm>
            <a:off x="9138657" y="4211052"/>
            <a:ext cx="2129415" cy="884587"/>
            <a:chOff x="6796238" y="3158297"/>
            <a:chExt cx="1630319" cy="677257"/>
          </a:xfrm>
        </p:grpSpPr>
        <p:cxnSp>
          <p:nvCxnSpPr>
            <p:cNvPr id="9074" name="Google Shape;9074;p57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075" name="Google Shape;9075;p57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076" name="Google Shape;9076;p57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077" name="Google Shape;9077;p57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9078" name="Google Shape;9078;p57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9079" name="Google Shape;9079;p57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0" name="Google Shape;9080;p57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1" name="Google Shape;9081;p57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82" name="Google Shape;9082;p57"/>
          <p:cNvGrpSpPr/>
          <p:nvPr/>
        </p:nvGrpSpPr>
        <p:grpSpPr>
          <a:xfrm>
            <a:off x="7166840" y="1572909"/>
            <a:ext cx="1824808" cy="2125073"/>
            <a:chOff x="1839112" y="2209163"/>
            <a:chExt cx="1918159" cy="2233784"/>
          </a:xfrm>
        </p:grpSpPr>
        <p:sp>
          <p:nvSpPr>
            <p:cNvPr id="9083" name="Google Shape;9083;p57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57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57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9086" name="Google Shape;9086;p57"/>
            <p:cNvCxnSpPr>
              <a:stCxn id="9083" idx="6"/>
              <a:endCxn id="9084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7" name="Google Shape;9087;p57"/>
            <p:cNvCxnSpPr>
              <a:stCxn id="9084" idx="4"/>
              <a:endCxn id="9088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9" name="Google Shape;9089;p57"/>
            <p:cNvCxnSpPr>
              <a:stCxn id="9088" idx="6"/>
              <a:endCxn id="9085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0" name="Google Shape;9090;p57"/>
            <p:cNvCxnSpPr>
              <a:stCxn id="9085" idx="4"/>
              <a:endCxn id="9091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088" name="Google Shape;9088;p57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57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57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9093" name="Google Shape;9093;p57"/>
            <p:cNvCxnSpPr>
              <a:endCxn id="9092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094" name="Google Shape;9094;p57"/>
          <p:cNvGrpSpPr/>
          <p:nvPr/>
        </p:nvGrpSpPr>
        <p:grpSpPr>
          <a:xfrm>
            <a:off x="4676671" y="1581223"/>
            <a:ext cx="2183957" cy="206589"/>
            <a:chOff x="238125" y="2506075"/>
            <a:chExt cx="7115411" cy="673075"/>
          </a:xfrm>
        </p:grpSpPr>
        <p:sp>
          <p:nvSpPr>
            <p:cNvPr id="9095" name="Google Shape;9095;p57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57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57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57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57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00" name="Google Shape;9100;p57"/>
          <p:cNvGrpSpPr/>
          <p:nvPr/>
        </p:nvGrpSpPr>
        <p:grpSpPr>
          <a:xfrm>
            <a:off x="994916" y="2010019"/>
            <a:ext cx="3302349" cy="122324"/>
            <a:chOff x="1464850" y="436376"/>
            <a:chExt cx="6001362" cy="222300"/>
          </a:xfrm>
        </p:grpSpPr>
        <p:sp>
          <p:nvSpPr>
            <p:cNvPr id="9101" name="Google Shape;9101;p57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57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57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57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57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9106" name="Google Shape;9106;p57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7" name="Google Shape;9107;p57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8" name="Google Shape;9108;p57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9" name="Google Shape;9109;p57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110" name="Google Shape;9110;p57"/>
          <p:cNvGrpSpPr/>
          <p:nvPr/>
        </p:nvGrpSpPr>
        <p:grpSpPr>
          <a:xfrm>
            <a:off x="976607" y="3657307"/>
            <a:ext cx="1936947" cy="869231"/>
            <a:chOff x="803162" y="2667727"/>
            <a:chExt cx="1411906" cy="633611"/>
          </a:xfrm>
        </p:grpSpPr>
        <p:cxnSp>
          <p:nvCxnSpPr>
            <p:cNvPr id="9111" name="Google Shape;9111;p57"/>
            <p:cNvCxnSpPr>
              <a:stCxn id="9112" idx="2"/>
              <a:endCxn id="9113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4" name="Google Shape;9114;p57"/>
            <p:cNvCxnSpPr>
              <a:stCxn id="9115" idx="0"/>
              <a:endCxn id="9112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6" name="Google Shape;9116;p57"/>
            <p:cNvCxnSpPr>
              <a:stCxn id="9115" idx="2"/>
              <a:endCxn id="9117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8" name="Google Shape;9118;p57"/>
            <p:cNvCxnSpPr>
              <a:stCxn id="9119" idx="0"/>
              <a:endCxn id="9115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0" name="Google Shape;9120;p57"/>
            <p:cNvCxnSpPr>
              <a:stCxn id="9113" idx="2"/>
              <a:endCxn id="9121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2" name="Google Shape;9122;p57"/>
            <p:cNvCxnSpPr>
              <a:stCxn id="9123" idx="0"/>
              <a:endCxn id="9113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119" name="Google Shape;9119;p57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57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57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57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57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57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57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24" name="Google Shape;9124;p57"/>
          <p:cNvGrpSpPr/>
          <p:nvPr/>
        </p:nvGrpSpPr>
        <p:grpSpPr>
          <a:xfrm>
            <a:off x="976609" y="1571358"/>
            <a:ext cx="3358055" cy="279079"/>
            <a:chOff x="803163" y="1111966"/>
            <a:chExt cx="2447800" cy="203430"/>
          </a:xfrm>
        </p:grpSpPr>
        <p:grpSp>
          <p:nvGrpSpPr>
            <p:cNvPr id="9125" name="Google Shape;9125;p57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9126" name="Google Shape;9126;p57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127" name="Google Shape;9127;p57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9128" name="Google Shape;9128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29" name="Google Shape;9129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cxnSp>
          <p:nvCxnSpPr>
            <p:cNvPr id="9130" name="Google Shape;9130;p57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131" name="Google Shape;9131;p57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132" name="Google Shape;9132;p57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9133" name="Google Shape;9133;p57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9134" name="Google Shape;9134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35" name="Google Shape;9135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136" name="Google Shape;9136;p57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37" name="Google Shape;9137;p57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9138" name="Google Shape;9138;p57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139" name="Google Shape;9139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40" name="Google Shape;9140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141" name="Google Shape;9141;p57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42" name="Google Shape;9142;p57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9143" name="Google Shape;9143;p57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144" name="Google Shape;9144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45" name="Google Shape;9145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146" name="Google Shape;9146;p57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47" name="Google Shape;9147;p57"/>
          <p:cNvGrpSpPr/>
          <p:nvPr/>
        </p:nvGrpSpPr>
        <p:grpSpPr>
          <a:xfrm>
            <a:off x="4700623" y="5166868"/>
            <a:ext cx="2090371" cy="655569"/>
            <a:chOff x="5194708" y="3484366"/>
            <a:chExt cx="3148148" cy="987304"/>
          </a:xfrm>
        </p:grpSpPr>
        <p:grpSp>
          <p:nvGrpSpPr>
            <p:cNvPr id="9148" name="Google Shape;9148;p57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9149" name="Google Shape;9149;p57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0" name="Google Shape;9150;p57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1" name="Google Shape;9151;p57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52" name="Google Shape;9152;p57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9153" name="Google Shape;9153;p57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4" name="Google Shape;9154;p57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5" name="Google Shape;9155;p57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56" name="Google Shape;9156;p57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9157" name="Google Shape;9157;p57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8" name="Google Shape;9158;p57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9" name="Google Shape;9159;p57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60" name="Google Shape;9160;p57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9161" name="Google Shape;9161;p57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2" name="Google Shape;9162;p57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3" name="Google Shape;9163;p57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64" name="Google Shape;9164;p57"/>
          <p:cNvGrpSpPr/>
          <p:nvPr/>
        </p:nvGrpSpPr>
        <p:grpSpPr>
          <a:xfrm>
            <a:off x="4648101" y="4474081"/>
            <a:ext cx="2155952" cy="461675"/>
            <a:chOff x="1808063" y="4294338"/>
            <a:chExt cx="3370782" cy="721817"/>
          </a:xfrm>
        </p:grpSpPr>
        <p:sp>
          <p:nvSpPr>
            <p:cNvPr id="9165" name="Google Shape;9165;p57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57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57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57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57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57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57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57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57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57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75" name="Google Shape;9175;p57"/>
          <p:cNvGrpSpPr/>
          <p:nvPr/>
        </p:nvGrpSpPr>
        <p:grpSpPr>
          <a:xfrm>
            <a:off x="1019051" y="4855454"/>
            <a:ext cx="1727843" cy="862116"/>
            <a:chOff x="834100" y="3642869"/>
            <a:chExt cx="1259483" cy="628426"/>
          </a:xfrm>
        </p:grpSpPr>
        <p:sp>
          <p:nvSpPr>
            <p:cNvPr id="9176" name="Google Shape;9176;p57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57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57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57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57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57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57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57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57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57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57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57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57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57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57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57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57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57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57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57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57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57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57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57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57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201" name="Google Shape;9201;p57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9202" name="Google Shape;9202;p57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3" name="Google Shape;9203;p57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4" name="Google Shape;9204;p57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5" name="Google Shape;9205;p57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6" name="Google Shape;9206;p57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7" name="Google Shape;9207;p57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8" name="Google Shape;9208;p57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9" name="Google Shape;9209;p57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0" name="Google Shape;9210;p57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1" name="Google Shape;9211;p57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2" name="Google Shape;9212;p57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3" name="Google Shape;9213;p57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4" name="Google Shape;9214;p57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5" name="Google Shape;9215;p57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6" name="Google Shape;9216;p57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7" name="Google Shape;9217;p57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8" name="Google Shape;9218;p57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9" name="Google Shape;9219;p57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0" name="Google Shape;9220;p57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1" name="Google Shape;9221;p57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222" name="Google Shape;9222;p57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57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57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57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57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57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57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57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57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57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57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57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57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57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36" name="Google Shape;9236;p57"/>
          <p:cNvGrpSpPr/>
          <p:nvPr/>
        </p:nvGrpSpPr>
        <p:grpSpPr>
          <a:xfrm rot="5400000">
            <a:off x="7969868" y="4584116"/>
            <a:ext cx="218752" cy="1886555"/>
            <a:chOff x="4428249" y="1369375"/>
            <a:chExt cx="36905" cy="429569"/>
          </a:xfrm>
        </p:grpSpPr>
        <p:sp>
          <p:nvSpPr>
            <p:cNvPr id="9237" name="Google Shape;9237;p57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57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57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57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57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57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57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57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57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57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57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57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57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57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57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57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57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57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57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57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57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57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57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57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57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57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57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57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57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57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57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57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69" name="Google Shape;9269;p57"/>
          <p:cNvGrpSpPr/>
          <p:nvPr/>
        </p:nvGrpSpPr>
        <p:grpSpPr>
          <a:xfrm rot="10800000" flipH="1">
            <a:off x="7133107" y="4035507"/>
            <a:ext cx="1892276" cy="33077"/>
            <a:chOff x="219558" y="4738465"/>
            <a:chExt cx="5852400" cy="102300"/>
          </a:xfrm>
        </p:grpSpPr>
        <p:cxnSp>
          <p:nvCxnSpPr>
            <p:cNvPr id="9270" name="Google Shape;9270;p57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9271" name="Google Shape;9271;p57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57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57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57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57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76" name="Google Shape;9276;p57"/>
          <p:cNvGrpSpPr/>
          <p:nvPr/>
        </p:nvGrpSpPr>
        <p:grpSpPr>
          <a:xfrm>
            <a:off x="7148198" y="4532925"/>
            <a:ext cx="1862093" cy="513355"/>
            <a:chOff x="5286284" y="2966544"/>
            <a:chExt cx="1396570" cy="385016"/>
          </a:xfrm>
        </p:grpSpPr>
        <p:cxnSp>
          <p:nvCxnSpPr>
            <p:cNvPr id="9277" name="Google Shape;9277;p57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9278" name="Google Shape;9278;p57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9279" name="Google Shape;9279;p57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9280" name="Google Shape;9280;p57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1" name="Google Shape;9281;p57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2" name="Google Shape;9282;p57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3" name="Google Shape;9283;p57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4" name="Google Shape;9284;p57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5" name="Google Shape;9285;p57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6" name="Google Shape;9286;p57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7" name="Google Shape;9287;p57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9288" name="Google Shape;9288;p57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9289" name="Google Shape;9289;p57"/>
          <p:cNvGrpSpPr/>
          <p:nvPr/>
        </p:nvGrpSpPr>
        <p:grpSpPr>
          <a:xfrm>
            <a:off x="2729619" y="2424627"/>
            <a:ext cx="1576368" cy="882703"/>
            <a:chOff x="2029517" y="1732295"/>
            <a:chExt cx="1149068" cy="643432"/>
          </a:xfrm>
        </p:grpSpPr>
        <p:grpSp>
          <p:nvGrpSpPr>
            <p:cNvPr id="9290" name="Google Shape;9290;p57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9291" name="Google Shape;9291;p57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9292" name="Google Shape;9292;p57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293" name="Google Shape;9293;p57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94" name="Google Shape;9294;p57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9295" name="Google Shape;9295;p57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296" name="Google Shape;9296;p57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297" name="Google Shape;9297;p57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9298" name="Google Shape;9298;p57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9299" name="Google Shape;9299;p57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9300" name="Google Shape;9300;p57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01" name="Google Shape;9301;p57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02" name="Google Shape;9302;p57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9303" name="Google Shape;9303;p57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04" name="Google Shape;9304;p57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9305" name="Google Shape;9305;p57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9306" name="Google Shape;9306;p57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9307" name="Google Shape;9307;p57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9308" name="Google Shape;9308;p57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09" name="Google Shape;9309;p57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10" name="Google Shape;9310;p57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9311" name="Google Shape;9311;p57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12" name="Google Shape;9312;p57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9313" name="Google Shape;9313;p57"/>
          <p:cNvGrpSpPr/>
          <p:nvPr/>
        </p:nvGrpSpPr>
        <p:grpSpPr>
          <a:xfrm>
            <a:off x="976617" y="2354778"/>
            <a:ext cx="1283535" cy="1080077"/>
            <a:chOff x="732462" y="1766083"/>
            <a:chExt cx="962651" cy="810058"/>
          </a:xfrm>
        </p:grpSpPr>
        <p:grpSp>
          <p:nvGrpSpPr>
            <p:cNvPr id="9314" name="Google Shape;9314;p57"/>
            <p:cNvGrpSpPr/>
            <p:nvPr/>
          </p:nvGrpSpPr>
          <p:grpSpPr>
            <a:xfrm>
              <a:off x="732462" y="1908333"/>
              <a:ext cx="339369" cy="524756"/>
              <a:chOff x="844912" y="1819635"/>
              <a:chExt cx="329836" cy="510016"/>
            </a:xfrm>
          </p:grpSpPr>
          <p:sp>
            <p:nvSpPr>
              <p:cNvPr id="9315" name="Google Shape;9315;p57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6" name="Google Shape;9316;p57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7" name="Google Shape;9317;p57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8" name="Google Shape;9318;p57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9" name="Google Shape;9319;p57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0" name="Google Shape;9320;p57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21" name="Google Shape;9321;p57"/>
            <p:cNvGrpSpPr/>
            <p:nvPr/>
          </p:nvGrpSpPr>
          <p:grpSpPr>
            <a:xfrm>
              <a:off x="1184858" y="2256650"/>
              <a:ext cx="510255" cy="319491"/>
              <a:chOff x="1284601" y="2158168"/>
              <a:chExt cx="495923" cy="310517"/>
            </a:xfrm>
          </p:grpSpPr>
          <p:sp>
            <p:nvSpPr>
              <p:cNvPr id="9322" name="Google Shape;9322;p57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323" name="Google Shape;9323;p57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9324" name="Google Shape;9324;p57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9325" name="Google Shape;9325;p57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26" name="Google Shape;9326;p57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27" name="Google Shape;9327;p57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28" name="Google Shape;9328;p57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29" name="Google Shape;9329;p57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30" name="Google Shape;9330;p57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31" name="Google Shape;9331;p57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9332" name="Google Shape;9332;p57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33" name="Google Shape;9333;p57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334" name="Google Shape;9334;p57"/>
            <p:cNvGrpSpPr/>
            <p:nvPr/>
          </p:nvGrpSpPr>
          <p:grpSpPr>
            <a:xfrm>
              <a:off x="1184858" y="1766083"/>
              <a:ext cx="510255" cy="319491"/>
              <a:chOff x="1284601" y="1681380"/>
              <a:chExt cx="495923" cy="310517"/>
            </a:xfrm>
          </p:grpSpPr>
          <p:sp>
            <p:nvSpPr>
              <p:cNvPr id="9335" name="Google Shape;9335;p57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336" name="Google Shape;9336;p57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9337" name="Google Shape;9337;p57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9338" name="Google Shape;9338;p57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39" name="Google Shape;9339;p57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40" name="Google Shape;9340;p57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41" name="Google Shape;9341;p57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42" name="Google Shape;9342;p57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43" name="Google Shape;9343;p57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44" name="Google Shape;9344;p57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9345" name="Google Shape;9345;p57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46" name="Google Shape;9346;p57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347" name="Google Shape;9347;p57"/>
          <p:cNvGrpSpPr/>
          <p:nvPr/>
        </p:nvGrpSpPr>
        <p:grpSpPr>
          <a:xfrm>
            <a:off x="9121872" y="3378017"/>
            <a:ext cx="2163025" cy="736591"/>
            <a:chOff x="6894650" y="2574740"/>
            <a:chExt cx="1445100" cy="492111"/>
          </a:xfrm>
        </p:grpSpPr>
        <p:sp>
          <p:nvSpPr>
            <p:cNvPr id="9348" name="Google Shape;9348;p57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57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57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57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57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9353" name="Google Shape;9353;p57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354" name="Google Shape;9354;p57"/>
          <p:cNvGrpSpPr/>
          <p:nvPr/>
        </p:nvGrpSpPr>
        <p:grpSpPr>
          <a:xfrm>
            <a:off x="9147928" y="5210358"/>
            <a:ext cx="2110941" cy="634273"/>
            <a:chOff x="6953919" y="3907920"/>
            <a:chExt cx="1377300" cy="475705"/>
          </a:xfrm>
        </p:grpSpPr>
        <p:cxnSp>
          <p:nvCxnSpPr>
            <p:cNvPr id="9355" name="Google Shape;9355;p57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6" name="Google Shape;9356;p57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7" name="Google Shape;9357;p57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8" name="Google Shape;9358;p57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9" name="Google Shape;9359;p57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360" name="Google Shape;9360;p57"/>
          <p:cNvGrpSpPr/>
          <p:nvPr/>
        </p:nvGrpSpPr>
        <p:grpSpPr>
          <a:xfrm>
            <a:off x="3152712" y="3558551"/>
            <a:ext cx="1115048" cy="1099372"/>
            <a:chOff x="2389399" y="2595741"/>
            <a:chExt cx="812796" cy="801369"/>
          </a:xfrm>
        </p:grpSpPr>
        <p:grpSp>
          <p:nvGrpSpPr>
            <p:cNvPr id="9361" name="Google Shape;9361;p57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9362" name="Google Shape;9362;p57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3" name="Google Shape;9363;p57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4" name="Google Shape;9364;p57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65" name="Google Shape;9365;p57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9366" name="Google Shape;9366;p57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9367" name="Google Shape;9367;p57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9368" name="Google Shape;9368;p57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69" name="Google Shape;9369;p57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70" name="Google Shape;9370;p57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71" name="Google Shape;9371;p57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9372" name="Google Shape;9372;p57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73" name="Google Shape;9373;p57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9374" name="Google Shape;9374;p57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9375" name="Google Shape;9375;p57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9376" name="Google Shape;9376;p57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77" name="Google Shape;9377;p57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78" name="Google Shape;9378;p57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79" name="Google Shape;9379;p57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9380" name="Google Shape;9380;p57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81" name="Google Shape;9381;p57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9382" name="Google Shape;9382;p57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9383" name="Google Shape;9383;p57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9384" name="Google Shape;9384;p57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85" name="Google Shape;9385;p57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86" name="Google Shape;9386;p57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87" name="Google Shape;9387;p57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9388" name="Google Shape;9388;p57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89" name="Google Shape;9389;p57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9390" name="Google Shape;9390;p57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9391" name="Google Shape;9391;p57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9392" name="Google Shape;9392;p57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9393" name="Google Shape;9393;p57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94" name="Google Shape;9394;p57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95" name="Google Shape;9395;p57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396" name="Google Shape;9396;p57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9397" name="Google Shape;9397;p57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98" name="Google Shape;9398;p57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9399" name="Google Shape;9399;p57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9400" name="Google Shape;9400;p57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9401" name="Google Shape;9401;p57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02" name="Google Shape;9402;p57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03" name="Google Shape;9403;p57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404" name="Google Shape;9404;p57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9405" name="Google Shape;9405;p57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06" name="Google Shape;9406;p57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9407" name="Google Shape;9407;p57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9408" name="Google Shape;9408;p57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9409" name="Google Shape;9409;p57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10" name="Google Shape;9410;p57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11" name="Google Shape;9411;p57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412" name="Google Shape;9412;p57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9413" name="Google Shape;9413;p57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14" name="Google Shape;9414;p57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19" name="Google Shape;9419;p58"/>
          <p:cNvGrpSpPr/>
          <p:nvPr/>
        </p:nvGrpSpPr>
        <p:grpSpPr>
          <a:xfrm>
            <a:off x="958500" y="4484384"/>
            <a:ext cx="3187219" cy="1366400"/>
            <a:chOff x="728925" y="3296613"/>
            <a:chExt cx="2390414" cy="1024800"/>
          </a:xfrm>
        </p:grpSpPr>
        <p:grpSp>
          <p:nvGrpSpPr>
            <p:cNvPr id="9420" name="Google Shape;9420;p58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9421" name="Google Shape;9421;p58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2" name="Google Shape;9422;p58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23" name="Google Shape;9423;p58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9424" name="Google Shape;9424;p58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5" name="Google Shape;9425;p58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6" name="Google Shape;9426;p58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7" name="Google Shape;9427;p58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8" name="Google Shape;9428;p58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29" name="Google Shape;9429;p58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9430" name="Google Shape;9430;p58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1" name="Google Shape;9431;p58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2" name="Google Shape;9432;p58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3" name="Google Shape;9433;p58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4" name="Google Shape;9434;p58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5" name="Google Shape;9435;p58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6" name="Google Shape;9436;p58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7" name="Google Shape;9437;p58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8" name="Google Shape;9438;p58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9" name="Google Shape;9439;p58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0" name="Google Shape;9440;p58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1" name="Google Shape;9441;p58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2" name="Google Shape;9442;p58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3" name="Google Shape;9443;p58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4" name="Google Shape;9444;p58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5" name="Google Shape;9445;p58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6" name="Google Shape;9446;p58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7" name="Google Shape;9447;p58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8" name="Google Shape;9448;p58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9" name="Google Shape;9449;p58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aphicFrame>
        <p:nvGraphicFramePr>
          <p:cNvPr id="9450" name="Google Shape;9450;p58"/>
          <p:cNvGraphicFramePr/>
          <p:nvPr/>
        </p:nvGraphicFramePr>
        <p:xfrm>
          <a:off x="7939433" y="3148267"/>
          <a:ext cx="3338800" cy="1158133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9451" name="Google Shape;9451;p58"/>
          <p:cNvGrpSpPr/>
          <p:nvPr/>
        </p:nvGrpSpPr>
        <p:grpSpPr>
          <a:xfrm>
            <a:off x="969669" y="1585285"/>
            <a:ext cx="3195340" cy="1302003"/>
            <a:chOff x="749309" y="1112739"/>
            <a:chExt cx="2371603" cy="976502"/>
          </a:xfrm>
        </p:grpSpPr>
        <p:grpSp>
          <p:nvGrpSpPr>
            <p:cNvPr id="9452" name="Google Shape;9452;p58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9453" name="Google Shape;9453;p58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4" name="Google Shape;9454;p58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5" name="Google Shape;9455;p58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6" name="Google Shape;9456;p58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7" name="Google Shape;9457;p58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8" name="Google Shape;9458;p58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9" name="Google Shape;9459;p58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0" name="Google Shape;9460;p58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1" name="Google Shape;9461;p58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2" name="Google Shape;9462;p58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3" name="Google Shape;9463;p58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4" name="Google Shape;9464;p58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5" name="Google Shape;9465;p58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6" name="Google Shape;9466;p58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7" name="Google Shape;9467;p58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8" name="Google Shape;9468;p58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9" name="Google Shape;9469;p58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0" name="Google Shape;9470;p58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1" name="Google Shape;9471;p58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2" name="Google Shape;9472;p58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3" name="Google Shape;9473;p58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4" name="Google Shape;9474;p58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5" name="Google Shape;9475;p58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6" name="Google Shape;9476;p58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77" name="Google Shape;9477;p58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9478" name="Google Shape;9478;p58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9" name="Google Shape;9479;p58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0" name="Google Shape;9480;p58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1" name="Google Shape;9481;p58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482" name="Google Shape;9482;p58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58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58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58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aphicFrame>
        <p:nvGraphicFramePr>
          <p:cNvPr id="9486" name="Google Shape;9486;p58"/>
          <p:cNvGraphicFramePr/>
          <p:nvPr/>
        </p:nvGraphicFramePr>
        <p:xfrm>
          <a:off x="7939467" y="1585267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487" name="Google Shape;9487;p58"/>
          <p:cNvGraphicFramePr/>
          <p:nvPr/>
        </p:nvGraphicFramePr>
        <p:xfrm>
          <a:off x="4500617" y="3148267"/>
          <a:ext cx="3151200" cy="1158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488" name="Google Shape;9488;p58"/>
          <p:cNvGrpSpPr/>
          <p:nvPr/>
        </p:nvGrpSpPr>
        <p:grpSpPr>
          <a:xfrm>
            <a:off x="4503266" y="4469547"/>
            <a:ext cx="3151169" cy="1396083"/>
            <a:chOff x="3358399" y="3285485"/>
            <a:chExt cx="2363377" cy="1047062"/>
          </a:xfrm>
        </p:grpSpPr>
        <p:grpSp>
          <p:nvGrpSpPr>
            <p:cNvPr id="9489" name="Google Shape;9489;p58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9490" name="Google Shape;9490;p58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1" name="Google Shape;9491;p58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2" name="Google Shape;9492;p58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3" name="Google Shape;9493;p58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4" name="Google Shape;9494;p58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95" name="Google Shape;9495;p58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9496" name="Google Shape;9496;p58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7" name="Google Shape;9497;p58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8" name="Google Shape;9498;p58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9" name="Google Shape;9499;p58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0" name="Google Shape;9500;p58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01" name="Google Shape;9501;p58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9502" name="Google Shape;9502;p58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3" name="Google Shape;9503;p58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4" name="Google Shape;9504;p58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5" name="Google Shape;9505;p58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6" name="Google Shape;9506;p58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07" name="Google Shape;9507;p58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9508" name="Google Shape;9508;p58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9" name="Google Shape;9509;p58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0" name="Google Shape;9510;p58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1" name="Google Shape;9511;p58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2" name="Google Shape;9512;p58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13" name="Google Shape;9513;p58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9514" name="Google Shape;9514;p58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5" name="Google Shape;9515;p58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6" name="Google Shape;9516;p58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7" name="Google Shape;9517;p58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8" name="Google Shape;9518;p58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19" name="Google Shape;9519;p58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9520" name="Google Shape;9520;p58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21" name="Google Shape;9521;p58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22" name="Google Shape;9522;p58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23" name="Google Shape;9523;p58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24" name="Google Shape;9524;p58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aphicFrame>
        <p:nvGraphicFramePr>
          <p:cNvPr id="9525" name="Google Shape;9525;p58"/>
          <p:cNvGraphicFramePr/>
          <p:nvPr/>
        </p:nvGraphicFramePr>
        <p:xfrm>
          <a:off x="971000" y="3148267"/>
          <a:ext cx="3159733" cy="1185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526" name="Google Shape;9526;p58"/>
          <p:cNvGrpSpPr/>
          <p:nvPr/>
        </p:nvGrpSpPr>
        <p:grpSpPr>
          <a:xfrm>
            <a:off x="5570559" y="3686686"/>
            <a:ext cx="1736127" cy="81279"/>
            <a:chOff x="3558802" y="4011427"/>
            <a:chExt cx="1866000" cy="111300"/>
          </a:xfrm>
        </p:grpSpPr>
        <p:sp>
          <p:nvSpPr>
            <p:cNvPr id="9527" name="Google Shape;9527;p58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58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29" name="Google Shape;9529;p58"/>
          <p:cNvGrpSpPr/>
          <p:nvPr/>
        </p:nvGrpSpPr>
        <p:grpSpPr>
          <a:xfrm>
            <a:off x="6297876" y="4062899"/>
            <a:ext cx="1219120" cy="81279"/>
            <a:chOff x="3558802" y="4011427"/>
            <a:chExt cx="1866000" cy="111300"/>
          </a:xfrm>
        </p:grpSpPr>
        <p:sp>
          <p:nvSpPr>
            <p:cNvPr id="9530" name="Google Shape;9530;p58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58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32" name="Google Shape;9532;p58"/>
          <p:cNvGrpSpPr/>
          <p:nvPr/>
        </p:nvGrpSpPr>
        <p:grpSpPr>
          <a:xfrm>
            <a:off x="7902566" y="4508929"/>
            <a:ext cx="3359767" cy="1335272"/>
            <a:chOff x="1906114" y="789980"/>
            <a:chExt cx="1487676" cy="606868"/>
          </a:xfrm>
        </p:grpSpPr>
        <p:cxnSp>
          <p:nvCxnSpPr>
            <p:cNvPr id="9533" name="Google Shape;9533;p58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34" name="Google Shape;9534;p58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35" name="Google Shape;9535;p58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536" name="Google Shape;9536;p58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JANUARY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p58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FEBRUARY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p58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MARCH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p58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APRIL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p58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p58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p58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58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58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58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58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PHASE 1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p58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Task 1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p58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Task 2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p58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50" name="Google Shape;9550;p58"/>
          <p:cNvGrpSpPr/>
          <p:nvPr/>
        </p:nvGrpSpPr>
        <p:grpSpPr>
          <a:xfrm>
            <a:off x="4496817" y="1545345"/>
            <a:ext cx="3151191" cy="1341153"/>
            <a:chOff x="3292400" y="1193188"/>
            <a:chExt cx="2615240" cy="1131075"/>
          </a:xfrm>
        </p:grpSpPr>
        <p:sp>
          <p:nvSpPr>
            <p:cNvPr id="9551" name="Google Shape;9551;p58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p58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p58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JANUARY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p58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FEBRUARY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p58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MARCH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p58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APRIL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58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MAY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p58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JUNE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p58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PHASE 1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p58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PHASE 2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p58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Task 1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p58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Task 2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p58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Task 1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p58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Task 2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565" name="Google Shape;9565;p58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9566" name="Google Shape;9566;p58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7" name="Google Shape;9567;p58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8" name="Google Shape;9568;p58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9" name="Google Shape;9569;p58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0" name="Google Shape;9570;p58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1" name="Google Shape;9571;p58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2" name="Google Shape;9572;p58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3" name="Google Shape;9573;p58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4" name="Google Shape;9574;p58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5" name="Google Shape;9575;p58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6" name="Google Shape;9576;p58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7" name="Google Shape;9577;p58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82" name="Google Shape;9582;p59"/>
          <p:cNvGrpSpPr/>
          <p:nvPr/>
        </p:nvGrpSpPr>
        <p:grpSpPr>
          <a:xfrm>
            <a:off x="6419579" y="1588589"/>
            <a:ext cx="993908" cy="958484"/>
            <a:chOff x="4249973" y="1201875"/>
            <a:chExt cx="1958568" cy="1888762"/>
          </a:xfrm>
        </p:grpSpPr>
        <p:sp>
          <p:nvSpPr>
            <p:cNvPr id="9583" name="Google Shape;9583;p59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584" name="Google Shape;9584;p59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9585" name="Google Shape;9585;p59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6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86" name="Google Shape;9586;p59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87" name="Google Shape;9587;p59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9588" name="Google Shape;9588;p59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6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89" name="Google Shape;9589;p59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90" name="Google Shape;9590;p59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9591" name="Google Shape;9591;p59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6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92" name="Google Shape;9592;p59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93" name="Google Shape;9593;p59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9594" name="Google Shape;9594;p59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6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95" name="Google Shape;9595;p59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96" name="Google Shape;9596;p59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9597" name="Google Shape;9597;p59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6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98" name="Google Shape;9598;p59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599" name="Google Shape;9599;p59"/>
          <p:cNvGrpSpPr/>
          <p:nvPr/>
        </p:nvGrpSpPr>
        <p:grpSpPr>
          <a:xfrm>
            <a:off x="974744" y="2759853"/>
            <a:ext cx="1015689" cy="973195"/>
            <a:chOff x="2657744" y="2337745"/>
            <a:chExt cx="832987" cy="798137"/>
          </a:xfrm>
        </p:grpSpPr>
        <p:sp>
          <p:nvSpPr>
            <p:cNvPr id="9600" name="Google Shape;9600;p59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59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59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59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59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59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06" name="Google Shape;9606;p59"/>
          <p:cNvGrpSpPr/>
          <p:nvPr/>
        </p:nvGrpSpPr>
        <p:grpSpPr>
          <a:xfrm>
            <a:off x="4322697" y="2764130"/>
            <a:ext cx="914092" cy="964781"/>
            <a:chOff x="3398134" y="2057755"/>
            <a:chExt cx="704087" cy="743130"/>
          </a:xfrm>
        </p:grpSpPr>
        <p:grpSp>
          <p:nvGrpSpPr>
            <p:cNvPr id="9607" name="Google Shape;9607;p59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9608" name="Google Shape;9608;p59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867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09" name="Google Shape;9609;p59"/>
              <p:cNvCxnSpPr>
                <a:stCxn id="9608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0" name="Google Shape;9610;p59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9611" name="Google Shape;9611;p59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867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12" name="Google Shape;9612;p59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3" name="Google Shape;9613;p59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9614" name="Google Shape;9614;p59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867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15" name="Google Shape;9615;p59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6" name="Google Shape;9616;p59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9617" name="Google Shape;9617;p59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867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18" name="Google Shape;9618;p59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9" name="Google Shape;9619;p59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9620" name="Google Shape;9620;p59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867" kern="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21" name="Google Shape;9621;p59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622" name="Google Shape;9622;p59"/>
          <p:cNvGrpSpPr/>
          <p:nvPr/>
        </p:nvGrpSpPr>
        <p:grpSpPr>
          <a:xfrm>
            <a:off x="6556326" y="2773057"/>
            <a:ext cx="946871" cy="946871"/>
            <a:chOff x="5007123" y="2079403"/>
            <a:chExt cx="687600" cy="687600"/>
          </a:xfrm>
        </p:grpSpPr>
        <p:sp>
          <p:nvSpPr>
            <p:cNvPr id="9623" name="Google Shape;9623;p59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59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59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59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27" name="Google Shape;9627;p59"/>
          <p:cNvGrpSpPr/>
          <p:nvPr/>
        </p:nvGrpSpPr>
        <p:grpSpPr>
          <a:xfrm>
            <a:off x="7635575" y="2765733"/>
            <a:ext cx="961331" cy="961577"/>
            <a:chOff x="5797446" y="2063053"/>
            <a:chExt cx="698100" cy="698280"/>
          </a:xfrm>
        </p:grpSpPr>
        <p:sp>
          <p:nvSpPr>
            <p:cNvPr id="9628" name="Google Shape;9628;p59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59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59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59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32" name="Google Shape;9632;p59"/>
          <p:cNvGrpSpPr/>
          <p:nvPr/>
        </p:nvGrpSpPr>
        <p:grpSpPr>
          <a:xfrm>
            <a:off x="10895772" y="4959872"/>
            <a:ext cx="374113" cy="897552"/>
            <a:chOff x="8075075" y="3754290"/>
            <a:chExt cx="255612" cy="613194"/>
          </a:xfrm>
        </p:grpSpPr>
        <p:grpSp>
          <p:nvGrpSpPr>
            <p:cNvPr id="9633" name="Google Shape;9633;p59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9634" name="Google Shape;9634;p59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5" name="Google Shape;9635;p59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36" name="Google Shape;9636;p59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37" name="Google Shape;9637;p59"/>
          <p:cNvGrpSpPr/>
          <p:nvPr/>
        </p:nvGrpSpPr>
        <p:grpSpPr>
          <a:xfrm>
            <a:off x="7051849" y="4944934"/>
            <a:ext cx="627136" cy="911660"/>
            <a:chOff x="1697726" y="3244179"/>
            <a:chExt cx="788124" cy="1146069"/>
          </a:xfrm>
        </p:grpSpPr>
        <p:sp>
          <p:nvSpPr>
            <p:cNvPr id="9638" name="Google Shape;9638;p59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59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40" name="Google Shape;9640;p59"/>
          <p:cNvSpPr/>
          <p:nvPr/>
        </p:nvSpPr>
        <p:spPr>
          <a:xfrm>
            <a:off x="10861801" y="4830271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641" name="Google Shape;9641;p59"/>
          <p:cNvGrpSpPr/>
          <p:nvPr/>
        </p:nvGrpSpPr>
        <p:grpSpPr>
          <a:xfrm>
            <a:off x="7880050" y="4959870"/>
            <a:ext cx="391855" cy="391793"/>
            <a:chOff x="6134814" y="3754290"/>
            <a:chExt cx="293891" cy="293845"/>
          </a:xfrm>
        </p:grpSpPr>
        <p:sp>
          <p:nvSpPr>
            <p:cNvPr id="9642" name="Google Shape;9642;p59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59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44" name="Google Shape;9644;p59"/>
          <p:cNvGrpSpPr/>
          <p:nvPr/>
        </p:nvGrpSpPr>
        <p:grpSpPr>
          <a:xfrm>
            <a:off x="7880050" y="5464766"/>
            <a:ext cx="391855" cy="391855"/>
            <a:chOff x="6134814" y="4086186"/>
            <a:chExt cx="293891" cy="293891"/>
          </a:xfrm>
        </p:grpSpPr>
        <p:sp>
          <p:nvSpPr>
            <p:cNvPr id="9645" name="Google Shape;9645;p59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59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47" name="Google Shape;9647;p59"/>
          <p:cNvSpPr/>
          <p:nvPr/>
        </p:nvSpPr>
        <p:spPr>
          <a:xfrm>
            <a:off x="9264619" y="4958800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48" name="Google Shape;9648;p59"/>
          <p:cNvSpPr/>
          <p:nvPr/>
        </p:nvSpPr>
        <p:spPr>
          <a:xfrm rot="10800000">
            <a:off x="8472970" y="4955783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649" name="Google Shape;9649;p59"/>
          <p:cNvGrpSpPr/>
          <p:nvPr/>
        </p:nvGrpSpPr>
        <p:grpSpPr>
          <a:xfrm>
            <a:off x="10446685" y="3903021"/>
            <a:ext cx="830511" cy="829259"/>
            <a:chOff x="1187048" y="238125"/>
            <a:chExt cx="5256397" cy="5248476"/>
          </a:xfrm>
        </p:grpSpPr>
        <p:sp>
          <p:nvSpPr>
            <p:cNvPr id="9650" name="Google Shape;9650;p59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59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59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59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54" name="Google Shape;9654;p59"/>
          <p:cNvGrpSpPr/>
          <p:nvPr/>
        </p:nvGrpSpPr>
        <p:grpSpPr>
          <a:xfrm>
            <a:off x="3056158" y="3915834"/>
            <a:ext cx="1747983" cy="816543"/>
            <a:chOff x="238125" y="1188750"/>
            <a:chExt cx="7140450" cy="3335550"/>
          </a:xfrm>
        </p:grpSpPr>
        <p:sp>
          <p:nvSpPr>
            <p:cNvPr id="9655" name="Google Shape;9655;p59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59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p59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59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59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60" name="Google Shape;9660;p59"/>
          <p:cNvGrpSpPr/>
          <p:nvPr/>
        </p:nvGrpSpPr>
        <p:grpSpPr>
          <a:xfrm>
            <a:off x="8823987" y="3903240"/>
            <a:ext cx="1480399" cy="828936"/>
            <a:chOff x="238125" y="1335475"/>
            <a:chExt cx="5418735" cy="3034175"/>
          </a:xfrm>
        </p:grpSpPr>
        <p:sp>
          <p:nvSpPr>
            <p:cNvPr id="9661" name="Google Shape;9661;p59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59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59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64" name="Google Shape;9664;p59"/>
          <p:cNvGrpSpPr/>
          <p:nvPr/>
        </p:nvGrpSpPr>
        <p:grpSpPr>
          <a:xfrm>
            <a:off x="7247533" y="3899104"/>
            <a:ext cx="1432601" cy="836241"/>
            <a:chOff x="5359127" y="2910889"/>
            <a:chExt cx="1097723" cy="640831"/>
          </a:xfrm>
        </p:grpSpPr>
        <p:grpSp>
          <p:nvGrpSpPr>
            <p:cNvPr id="9665" name="Google Shape;9665;p59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9666" name="Google Shape;9666;p59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7" name="Google Shape;9667;p59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68" name="Google Shape;9668;p59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9669" name="Google Shape;9669;p59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70" name="Google Shape;9670;p59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71" name="Google Shape;9671;p59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672" name="Google Shape;9672;p59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73" name="Google Shape;9673;p59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74" name="Google Shape;9674;p59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675" name="Google Shape;9675;p59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76" name="Google Shape;9676;p59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77" name="Google Shape;9677;p59"/>
          <p:cNvGrpSpPr/>
          <p:nvPr/>
        </p:nvGrpSpPr>
        <p:grpSpPr>
          <a:xfrm>
            <a:off x="10115817" y="2766717"/>
            <a:ext cx="1166635" cy="959467"/>
            <a:chOff x="7608988" y="2093194"/>
            <a:chExt cx="817276" cy="672147"/>
          </a:xfrm>
        </p:grpSpPr>
        <p:cxnSp>
          <p:nvCxnSpPr>
            <p:cNvPr id="9678" name="Google Shape;9678;p59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79" name="Google Shape;9679;p59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0" name="Google Shape;9680;p59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1" name="Google Shape;9681;p59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2" name="Google Shape;9682;p59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3" name="Google Shape;9683;p59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9684" name="Google Shape;9684;p59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9685" name="Google Shape;9685;p59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686" name="Google Shape;9686;p59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87" name="Google Shape;9687;p59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88" name="Google Shape;9688;p59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89" name="Google Shape;9689;p59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0" name="Google Shape;9690;p59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1" name="Google Shape;9691;p59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2" name="Google Shape;9692;p59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93" name="Google Shape;9693;p59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694" name="Google Shape;9694;p59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5" name="Google Shape;9695;p59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6" name="Google Shape;9696;p59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7" name="Google Shape;9697;p59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8" name="Google Shape;9698;p59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9" name="Google Shape;9699;p59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00" name="Google Shape;9700;p59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701" name="Google Shape;9701;p59"/>
          <p:cNvGrpSpPr/>
          <p:nvPr/>
        </p:nvGrpSpPr>
        <p:grpSpPr>
          <a:xfrm>
            <a:off x="5375066" y="1588589"/>
            <a:ext cx="950076" cy="1047868"/>
            <a:chOff x="4206459" y="1191441"/>
            <a:chExt cx="712557" cy="785901"/>
          </a:xfrm>
        </p:grpSpPr>
        <p:sp>
          <p:nvSpPr>
            <p:cNvPr id="9702" name="Google Shape;9702;p59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59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59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59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706" name="Google Shape;9706;p59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9707" name="Google Shape;9707;p59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08" name="Google Shape;9708;p59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09" name="Google Shape;9709;p59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10" name="Google Shape;9710;p59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11" name="Google Shape;9711;p59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9712" name="Google Shape;9712;p59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13" name="Google Shape;9713;p59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14" name="Google Shape;9714;p59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15" name="Google Shape;9715;p59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16" name="Google Shape;9716;p59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9717" name="Google Shape;9717;p59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18" name="Google Shape;9718;p59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19" name="Google Shape;9719;p59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0" name="Google Shape;9720;p59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21" name="Google Shape;9721;p59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9722" name="Google Shape;9722;p59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3" name="Google Shape;9723;p59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4" name="Google Shape;9724;p59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5" name="Google Shape;9725;p59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726" name="Google Shape;9726;p59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59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59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59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730" name="Google Shape;9730;p59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9731" name="Google Shape;9731;p59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32" name="Google Shape;9732;p59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33" name="Google Shape;9733;p59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34" name="Google Shape;9734;p59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35" name="Google Shape;9735;p59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9736" name="Google Shape;9736;p59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37" name="Google Shape;9737;p59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38" name="Google Shape;9738;p59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39" name="Google Shape;9739;p59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40" name="Google Shape;9740;p59"/>
          <p:cNvGrpSpPr/>
          <p:nvPr/>
        </p:nvGrpSpPr>
        <p:grpSpPr>
          <a:xfrm>
            <a:off x="5369033" y="2766219"/>
            <a:ext cx="1055049" cy="960467"/>
            <a:chOff x="267375" y="1071875"/>
            <a:chExt cx="470500" cy="428550"/>
          </a:xfrm>
        </p:grpSpPr>
        <p:sp>
          <p:nvSpPr>
            <p:cNvPr id="9741" name="Google Shape;9741;p59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59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59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59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59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59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59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59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49" name="Google Shape;9749;p59"/>
          <p:cNvGrpSpPr/>
          <p:nvPr/>
        </p:nvGrpSpPr>
        <p:grpSpPr>
          <a:xfrm>
            <a:off x="969692" y="4959059"/>
            <a:ext cx="1877925" cy="897555"/>
            <a:chOff x="712664" y="3693287"/>
            <a:chExt cx="1460738" cy="698160"/>
          </a:xfrm>
        </p:grpSpPr>
        <p:grpSp>
          <p:nvGrpSpPr>
            <p:cNvPr id="9750" name="Google Shape;9750;p59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9751" name="Google Shape;9751;p59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52" name="Google Shape;9752;p59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53" name="Google Shape;9753;p59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4" name="Google Shape;9754;p59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9755" name="Google Shape;9755;p59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56" name="Google Shape;9756;p59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57" name="Google Shape;9757;p59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58" name="Google Shape;9758;p59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9759" name="Google Shape;9759;p59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0" name="Google Shape;9760;p59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1" name="Google Shape;9761;p59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2" name="Google Shape;9762;p59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3" name="Google Shape;9763;p59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4" name="Google Shape;9764;p59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65" name="Google Shape;9765;p59"/>
          <p:cNvGrpSpPr/>
          <p:nvPr/>
        </p:nvGrpSpPr>
        <p:grpSpPr>
          <a:xfrm>
            <a:off x="4219981" y="1588589"/>
            <a:ext cx="1060647" cy="985108"/>
            <a:chOff x="3348603" y="1236445"/>
            <a:chExt cx="749256" cy="695894"/>
          </a:xfrm>
        </p:grpSpPr>
        <p:grpSp>
          <p:nvGrpSpPr>
            <p:cNvPr id="9766" name="Google Shape;9766;p59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9767" name="Google Shape;9767;p59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8" name="Google Shape;9768;p59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69" name="Google Shape;9769;p59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9770" name="Google Shape;9770;p59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1" name="Google Shape;9771;p59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72" name="Google Shape;9772;p59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9773" name="Google Shape;9773;p59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4" name="Google Shape;9774;p59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75" name="Google Shape;9775;p59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9776" name="Google Shape;9776;p59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7" name="Google Shape;9777;p59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78" name="Google Shape;9778;p59"/>
          <p:cNvGrpSpPr/>
          <p:nvPr/>
        </p:nvGrpSpPr>
        <p:grpSpPr>
          <a:xfrm>
            <a:off x="3048683" y="4952450"/>
            <a:ext cx="1766565" cy="904111"/>
            <a:chOff x="2413923" y="3711366"/>
            <a:chExt cx="1374117" cy="703260"/>
          </a:xfrm>
        </p:grpSpPr>
        <p:grpSp>
          <p:nvGrpSpPr>
            <p:cNvPr id="9779" name="Google Shape;9779;p59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9780" name="Google Shape;9780;p59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781" name="Google Shape;9781;p59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9782" name="Google Shape;9782;p59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783" name="Google Shape;9783;p59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84" name="Google Shape;9784;p59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9785" name="Google Shape;9785;p59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786" name="Google Shape;9786;p59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87" name="Google Shape;9787;p59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9788" name="Google Shape;9788;p59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789" name="Google Shape;9789;p59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90" name="Google Shape;9790;p59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9791" name="Google Shape;9791;p59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792" name="Google Shape;9792;p59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93" name="Google Shape;9793;p59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9794" name="Google Shape;9794;p59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795" name="Google Shape;9795;p59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9796" name="Google Shape;9796;p59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9797" name="Google Shape;9797;p59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98" name="Google Shape;9798;p59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99" name="Google Shape;9799;p59"/>
          <p:cNvGrpSpPr/>
          <p:nvPr/>
        </p:nvGrpSpPr>
        <p:grpSpPr>
          <a:xfrm>
            <a:off x="8547713" y="1686513"/>
            <a:ext cx="1508116" cy="783177"/>
            <a:chOff x="238125" y="999450"/>
            <a:chExt cx="7140700" cy="3708225"/>
          </a:xfrm>
        </p:grpSpPr>
        <p:sp>
          <p:nvSpPr>
            <p:cNvPr id="9800" name="Google Shape;9800;p59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59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59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3" name="Google Shape;9803;p59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4" name="Google Shape;9804;p59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59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59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59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59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09" name="Google Shape;9809;p59"/>
          <p:cNvGrpSpPr/>
          <p:nvPr/>
        </p:nvGrpSpPr>
        <p:grpSpPr>
          <a:xfrm>
            <a:off x="5016312" y="4952506"/>
            <a:ext cx="1834472" cy="904175"/>
            <a:chOff x="3913765" y="3641905"/>
            <a:chExt cx="1522805" cy="750560"/>
          </a:xfrm>
        </p:grpSpPr>
        <p:grpSp>
          <p:nvGrpSpPr>
            <p:cNvPr id="9810" name="Google Shape;9810;p59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9811" name="Google Shape;9811;p59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9812" name="Google Shape;9812;p59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3" name="Google Shape;9813;p59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r>
                    <a:rPr lang="en"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rPr>
                    <a:t>     </a:t>
                  </a: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14" name="Google Shape;9814;p59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9815" name="Google Shape;9815;p59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6" name="Google Shape;9816;p59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17" name="Google Shape;9817;p59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9818" name="Google Shape;9818;p59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9" name="Google Shape;9819;p59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820" name="Google Shape;9820;p59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9821" name="Google Shape;9821;p59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2" name="Google Shape;9822;p59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3" name="Google Shape;9823;p59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4" name="Google Shape;9824;p59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825" name="Google Shape;9825;p59"/>
          <p:cNvGrpSpPr/>
          <p:nvPr/>
        </p:nvGrpSpPr>
        <p:grpSpPr>
          <a:xfrm>
            <a:off x="8729258" y="2765741"/>
            <a:ext cx="1254316" cy="961423"/>
            <a:chOff x="6599718" y="2068734"/>
            <a:chExt cx="940737" cy="721067"/>
          </a:xfrm>
        </p:grpSpPr>
        <p:sp>
          <p:nvSpPr>
            <p:cNvPr id="9826" name="Google Shape;9826;p59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59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59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59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59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59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832" name="Google Shape;9832;p59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9833" name="Google Shape;9833;p59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4" name="Google Shape;9834;p59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5" name="Google Shape;9835;p59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6" name="Google Shape;9836;p59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7" name="Google Shape;9837;p59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8" name="Google Shape;9838;p59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839" name="Google Shape;9839;p59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9840" name="Google Shape;9840;p59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41" name="Google Shape;9841;p59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42" name="Google Shape;9842;p59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43" name="Google Shape;9843;p59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44" name="Google Shape;9844;p59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45" name="Google Shape;9845;p59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46" name="Google Shape;9846;p59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847" name="Google Shape;9847;p59"/>
          <p:cNvGrpSpPr/>
          <p:nvPr/>
        </p:nvGrpSpPr>
        <p:grpSpPr>
          <a:xfrm>
            <a:off x="3240350" y="2771536"/>
            <a:ext cx="950103" cy="949832"/>
            <a:chOff x="2559249" y="2069323"/>
            <a:chExt cx="685566" cy="685634"/>
          </a:xfrm>
        </p:grpSpPr>
        <p:sp>
          <p:nvSpPr>
            <p:cNvPr id="9848" name="Google Shape;9848;p59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59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59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59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59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59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59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59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59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59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59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59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59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1" name="Google Shape;9861;p59"/>
          <p:cNvGrpSpPr/>
          <p:nvPr/>
        </p:nvGrpSpPr>
        <p:grpSpPr>
          <a:xfrm>
            <a:off x="10150266" y="1588589"/>
            <a:ext cx="1127527" cy="949215"/>
            <a:chOff x="951975" y="315800"/>
            <a:chExt cx="5860325" cy="4933550"/>
          </a:xfrm>
        </p:grpSpPr>
        <p:sp>
          <p:nvSpPr>
            <p:cNvPr id="9862" name="Google Shape;9862;p59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59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59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59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59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59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59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59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70" name="Google Shape;9870;p59"/>
          <p:cNvGrpSpPr/>
          <p:nvPr/>
        </p:nvGrpSpPr>
        <p:grpSpPr>
          <a:xfrm>
            <a:off x="4946437" y="3903400"/>
            <a:ext cx="2157243" cy="828965"/>
            <a:chOff x="3862800" y="3038525"/>
            <a:chExt cx="1329006" cy="510698"/>
          </a:xfrm>
        </p:grpSpPr>
        <p:sp>
          <p:nvSpPr>
            <p:cNvPr id="9871" name="Google Shape;9871;p59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59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873" name="Google Shape;9873;p59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9874" name="Google Shape;9874;p59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75" name="Google Shape;9875;p59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876" name="Google Shape;9876;p59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9877" name="Google Shape;9877;p59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78" name="Google Shape;9878;p59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879" name="Google Shape;9879;p59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9880" name="Google Shape;9880;p59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81" name="Google Shape;9881;p59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882" name="Google Shape;9882;p59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9883" name="Google Shape;9883;p59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84" name="Google Shape;9884;p59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885" name="Google Shape;9885;p59"/>
          <p:cNvGrpSpPr/>
          <p:nvPr/>
        </p:nvGrpSpPr>
        <p:grpSpPr>
          <a:xfrm>
            <a:off x="957534" y="1588588"/>
            <a:ext cx="1177607" cy="1033568"/>
            <a:chOff x="649648" y="271400"/>
            <a:chExt cx="6215377" cy="5455143"/>
          </a:xfrm>
        </p:grpSpPr>
        <p:sp>
          <p:nvSpPr>
            <p:cNvPr id="9886" name="Google Shape;9886;p59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59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59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59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59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59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59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59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59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59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59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59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98" name="Google Shape;9898;p59"/>
          <p:cNvGrpSpPr/>
          <p:nvPr/>
        </p:nvGrpSpPr>
        <p:grpSpPr>
          <a:xfrm>
            <a:off x="3101936" y="1588589"/>
            <a:ext cx="1023605" cy="1087319"/>
            <a:chOff x="2499700" y="1135950"/>
            <a:chExt cx="732402" cy="777990"/>
          </a:xfrm>
        </p:grpSpPr>
        <p:grpSp>
          <p:nvGrpSpPr>
            <p:cNvPr id="9899" name="Google Shape;9899;p59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9900" name="Google Shape;9900;p59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1" name="Google Shape;9901;p59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2" name="Google Shape;9902;p59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3" name="Google Shape;9903;p59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4" name="Google Shape;9904;p59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5" name="Google Shape;9905;p59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6" name="Google Shape;9906;p59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7" name="Google Shape;9907;p59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8" name="Google Shape;9908;p59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9" name="Google Shape;9909;p59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0" name="Google Shape;9910;p59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1" name="Google Shape;9911;p59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2" name="Google Shape;9912;p59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3" name="Google Shape;9913;p59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4" name="Google Shape;9914;p59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5" name="Google Shape;9915;p59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6" name="Google Shape;9916;p59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7" name="Google Shape;9917;p59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8" name="Google Shape;9918;p59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9" name="Google Shape;9919;p59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0" name="Google Shape;9920;p59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1" name="Google Shape;9921;p59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2" name="Google Shape;9922;p59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3" name="Google Shape;9923;p59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4" name="Google Shape;9924;p59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5" name="Google Shape;9925;p59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6" name="Google Shape;9926;p59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27" name="Google Shape;9927;p59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9928" name="Google Shape;9928;p59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9" name="Google Shape;9929;p59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30" name="Google Shape;9930;p59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31" name="Google Shape;9931;p59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32" name="Google Shape;9932;p59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933" name="Google Shape;9933;p59"/>
          <p:cNvGrpSpPr/>
          <p:nvPr/>
        </p:nvGrpSpPr>
        <p:grpSpPr>
          <a:xfrm>
            <a:off x="2229579" y="1588589"/>
            <a:ext cx="777919" cy="1160305"/>
            <a:chOff x="1716825" y="1121550"/>
            <a:chExt cx="622800" cy="928938"/>
          </a:xfrm>
        </p:grpSpPr>
        <p:grpSp>
          <p:nvGrpSpPr>
            <p:cNvPr id="9934" name="Google Shape;9934;p59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9935" name="Google Shape;9935;p59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36" name="Google Shape;9936;p59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37" name="Google Shape;9937;p59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9938" name="Google Shape;9938;p59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39" name="Google Shape;9939;p59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40" name="Google Shape;9940;p59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9941" name="Google Shape;9941;p59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42" name="Google Shape;9942;p59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43" name="Google Shape;9943;p59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9944" name="Google Shape;9944;p59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45" name="Google Shape;9945;p59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46" name="Google Shape;9946;p59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47" name="Google Shape;9947;p59"/>
          <p:cNvGrpSpPr/>
          <p:nvPr/>
        </p:nvGrpSpPr>
        <p:grpSpPr>
          <a:xfrm>
            <a:off x="2122676" y="2770351"/>
            <a:ext cx="985429" cy="952203"/>
            <a:chOff x="4334725" y="1355875"/>
            <a:chExt cx="3106650" cy="3001900"/>
          </a:xfrm>
        </p:grpSpPr>
        <p:grpSp>
          <p:nvGrpSpPr>
            <p:cNvPr id="9948" name="Google Shape;9948;p59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9949" name="Google Shape;9949;p59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50" name="Google Shape;9950;p59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51" name="Google Shape;9951;p59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52" name="Google Shape;9952;p59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9953" name="Google Shape;9953;p59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54" name="Google Shape;9954;p59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55" name="Google Shape;9955;p59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956" name="Google Shape;9956;p59"/>
          <p:cNvGrpSpPr/>
          <p:nvPr/>
        </p:nvGrpSpPr>
        <p:grpSpPr>
          <a:xfrm>
            <a:off x="10278608" y="4944713"/>
            <a:ext cx="416099" cy="912231"/>
            <a:chOff x="7645573" y="3754300"/>
            <a:chExt cx="293855" cy="644170"/>
          </a:xfrm>
        </p:grpSpPr>
        <p:sp>
          <p:nvSpPr>
            <p:cNvPr id="9957" name="Google Shape;9957;p59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59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59" name="Google Shape;9959;p59"/>
          <p:cNvGrpSpPr/>
          <p:nvPr/>
        </p:nvGrpSpPr>
        <p:grpSpPr>
          <a:xfrm>
            <a:off x="7507926" y="1588589"/>
            <a:ext cx="945348" cy="985812"/>
            <a:chOff x="5830645" y="1256617"/>
            <a:chExt cx="530340" cy="553040"/>
          </a:xfrm>
        </p:grpSpPr>
        <p:grpSp>
          <p:nvGrpSpPr>
            <p:cNvPr id="9960" name="Google Shape;9960;p59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9961" name="Google Shape;9961;p59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2" name="Google Shape;9962;p59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63" name="Google Shape;9963;p59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9964" name="Google Shape;9964;p59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5" name="Google Shape;9965;p59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66" name="Google Shape;9966;p59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9967" name="Google Shape;9967;p59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8" name="Google Shape;9968;p59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69" name="Google Shape;9969;p59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9970" name="Google Shape;9970;p59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71" name="Google Shape;9971;p59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2" name="Google Shape;9972;p59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73" name="Google Shape;9973;p59"/>
          <p:cNvGrpSpPr/>
          <p:nvPr/>
        </p:nvGrpSpPr>
        <p:grpSpPr>
          <a:xfrm>
            <a:off x="976585" y="3903409"/>
            <a:ext cx="1937273" cy="828480"/>
            <a:chOff x="732422" y="2990152"/>
            <a:chExt cx="1337773" cy="572102"/>
          </a:xfrm>
        </p:grpSpPr>
        <p:sp>
          <p:nvSpPr>
            <p:cNvPr id="9974" name="Google Shape;9974;p59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59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59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59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59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59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84" name="Google Shape;9984;p60"/>
          <p:cNvGrpSpPr/>
          <p:nvPr/>
        </p:nvGrpSpPr>
        <p:grpSpPr>
          <a:xfrm>
            <a:off x="972318" y="1572887"/>
            <a:ext cx="2181489" cy="2034859"/>
            <a:chOff x="729238" y="1179665"/>
            <a:chExt cx="1636117" cy="1526144"/>
          </a:xfrm>
        </p:grpSpPr>
        <p:grpSp>
          <p:nvGrpSpPr>
            <p:cNvPr id="9985" name="Google Shape;9985;p60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9986" name="Google Shape;9986;p60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7" name="Google Shape;9987;p60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8" name="Google Shape;9988;p60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9" name="Google Shape;9989;p60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0" name="Google Shape;9990;p60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1" name="Google Shape;9991;p60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2" name="Google Shape;9992;p60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3" name="Google Shape;9993;p60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4" name="Google Shape;9994;p60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5" name="Google Shape;9995;p60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96" name="Google Shape;9996;p60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997" name="Google Shape;9997;p60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8" name="Google Shape;9998;p60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9" name="Google Shape;9999;p60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0" name="Google Shape;10000;p60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1" name="Google Shape;10001;p60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2" name="Google Shape;10002;p60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3" name="Google Shape;10003;p60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4" name="Google Shape;10004;p60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5" name="Google Shape;10005;p60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6" name="Google Shape;10006;p60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07" name="Google Shape;10007;p60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10008" name="Google Shape;10008;p60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9" name="Google Shape;10009;p60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0" name="Google Shape;10010;p60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1" name="Google Shape;10011;p60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2" name="Google Shape;10012;p60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3" name="Google Shape;10013;p60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4" name="Google Shape;10014;p60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5" name="Google Shape;10015;p60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6" name="Google Shape;10016;p60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7" name="Google Shape;10017;p60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8" name="Google Shape;10018;p60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10019" name="Google Shape;10019;p60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0" name="Google Shape;10020;p60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1" name="Google Shape;10021;p60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2" name="Google Shape;10022;p60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3" name="Google Shape;10023;p60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4" name="Google Shape;10024;p60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5" name="Google Shape;10025;p60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6" name="Google Shape;10026;p60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7" name="Google Shape;10027;p60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8" name="Google Shape;10028;p60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29" name="Google Shape;10029;p60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10030" name="Google Shape;10030;p60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1" name="Google Shape;10031;p60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2" name="Google Shape;10032;p60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3" name="Google Shape;10033;p60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4" name="Google Shape;10034;p60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5" name="Google Shape;10035;p60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6" name="Google Shape;10036;p60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7" name="Google Shape;10037;p60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8" name="Google Shape;10038;p60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9" name="Google Shape;10039;p60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0" name="Google Shape;10040;p60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10041" name="Google Shape;10041;p60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2" name="Google Shape;10042;p60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3" name="Google Shape;10043;p60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4" name="Google Shape;10044;p60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5" name="Google Shape;10045;p60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6" name="Google Shape;10046;p60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7" name="Google Shape;10047;p60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8" name="Google Shape;10048;p60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9" name="Google Shape;10049;p60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0" name="Google Shape;10050;p60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51" name="Google Shape;10051;p60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10052" name="Google Shape;10052;p60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3" name="Google Shape;10053;p60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4" name="Google Shape;10054;p60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5" name="Google Shape;10055;p60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6" name="Google Shape;10056;p60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7" name="Google Shape;10057;p60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8" name="Google Shape;10058;p60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9" name="Google Shape;10059;p60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0" name="Google Shape;10060;p60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1" name="Google Shape;10061;p60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62" name="Google Shape;10062;p60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10063" name="Google Shape;10063;p60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4" name="Google Shape;10064;p60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5" name="Google Shape;10065;p60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6" name="Google Shape;10066;p60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7" name="Google Shape;10067;p60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8" name="Google Shape;10068;p60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9" name="Google Shape;10069;p60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0" name="Google Shape;10070;p60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1" name="Google Shape;10071;p60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2" name="Google Shape;10072;p60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3" name="Google Shape;10073;p60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10074" name="Google Shape;10074;p60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5" name="Google Shape;10075;p60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6" name="Google Shape;10076;p60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7" name="Google Shape;10077;p60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8" name="Google Shape;10078;p60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9" name="Google Shape;10079;p60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0" name="Google Shape;10080;p60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1" name="Google Shape;10081;p60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2" name="Google Shape;10082;p60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3" name="Google Shape;10083;p60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84" name="Google Shape;10084;p60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0085" name="Google Shape;10085;p60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6" name="Google Shape;10086;p60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7" name="Google Shape;10087;p60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8" name="Google Shape;10088;p60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9" name="Google Shape;10089;p60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0" name="Google Shape;10090;p60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1" name="Google Shape;10091;p60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2" name="Google Shape;10092;p60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3" name="Google Shape;10093;p60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4" name="Google Shape;10094;p60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095" name="Google Shape;10095;p60"/>
          <p:cNvGrpSpPr/>
          <p:nvPr/>
        </p:nvGrpSpPr>
        <p:grpSpPr>
          <a:xfrm>
            <a:off x="3498539" y="1598405"/>
            <a:ext cx="1818997" cy="1469511"/>
            <a:chOff x="2623904" y="1198803"/>
            <a:chExt cx="1364248" cy="1102133"/>
          </a:xfrm>
        </p:grpSpPr>
        <p:grpSp>
          <p:nvGrpSpPr>
            <p:cNvPr id="10096" name="Google Shape;10096;p60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0097" name="Google Shape;10097;p60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8" name="Google Shape;10098;p60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9" name="Google Shape;10099;p60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0" name="Google Shape;10100;p60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1" name="Google Shape;10101;p60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2" name="Google Shape;10102;p60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0103" name="Google Shape;10103;p60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4" name="Google Shape;10104;p60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5" name="Google Shape;10105;p60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6" name="Google Shape;10106;p60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7" name="Google Shape;10107;p60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8" name="Google Shape;10108;p60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0109" name="Google Shape;10109;p60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0" name="Google Shape;10110;p60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1" name="Google Shape;10111;p60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2" name="Google Shape;10112;p60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3" name="Google Shape;10113;p60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14" name="Google Shape;10114;p60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0115" name="Google Shape;10115;p60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6" name="Google Shape;10116;p60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7" name="Google Shape;10117;p60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8" name="Google Shape;10118;p60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9" name="Google Shape;10119;p60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20" name="Google Shape;10120;p60"/>
          <p:cNvGrpSpPr/>
          <p:nvPr/>
        </p:nvGrpSpPr>
        <p:grpSpPr>
          <a:xfrm>
            <a:off x="3484487" y="3543982"/>
            <a:ext cx="1850055" cy="212165"/>
            <a:chOff x="3200660" y="2180272"/>
            <a:chExt cx="2563824" cy="378237"/>
          </a:xfrm>
        </p:grpSpPr>
        <p:sp>
          <p:nvSpPr>
            <p:cNvPr id="10121" name="Google Shape;10121;p60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p60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p60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p60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60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60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p60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p60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p60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60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60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p60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p60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p60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p60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p60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p60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p60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39" name="Google Shape;10139;p60"/>
          <p:cNvGrpSpPr/>
          <p:nvPr/>
        </p:nvGrpSpPr>
        <p:grpSpPr>
          <a:xfrm>
            <a:off x="3479853" y="3914416"/>
            <a:ext cx="1854003" cy="212833"/>
            <a:chOff x="3530150" y="2790075"/>
            <a:chExt cx="1962600" cy="225300"/>
          </a:xfrm>
        </p:grpSpPr>
        <p:sp>
          <p:nvSpPr>
            <p:cNvPr id="10140" name="Google Shape;10140;p60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p60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42" name="Google Shape;10142;p60"/>
          <p:cNvGrpSpPr/>
          <p:nvPr/>
        </p:nvGrpSpPr>
        <p:grpSpPr>
          <a:xfrm>
            <a:off x="3480725" y="4285517"/>
            <a:ext cx="1882172" cy="205015"/>
            <a:chOff x="3558802" y="4011427"/>
            <a:chExt cx="1866000" cy="111300"/>
          </a:xfrm>
        </p:grpSpPr>
        <p:sp>
          <p:nvSpPr>
            <p:cNvPr id="10143" name="Google Shape;10143;p60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p60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45" name="Google Shape;10145;p60"/>
          <p:cNvGrpSpPr/>
          <p:nvPr/>
        </p:nvGrpSpPr>
        <p:grpSpPr>
          <a:xfrm>
            <a:off x="3480314" y="3226049"/>
            <a:ext cx="1844671" cy="159665"/>
            <a:chOff x="3465975" y="2270276"/>
            <a:chExt cx="1986364" cy="171929"/>
          </a:xfrm>
        </p:grpSpPr>
        <p:sp>
          <p:nvSpPr>
            <p:cNvPr id="10146" name="Google Shape;10146;p60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p60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8" name="Google Shape;10148;p60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9" name="Google Shape;10149;p60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p60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p60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p60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3" name="Google Shape;10153;p60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54" name="Google Shape;10154;p60"/>
          <p:cNvGrpSpPr/>
          <p:nvPr/>
        </p:nvGrpSpPr>
        <p:grpSpPr>
          <a:xfrm>
            <a:off x="3494992" y="5044250"/>
            <a:ext cx="1826041" cy="260613"/>
            <a:chOff x="723300" y="4253549"/>
            <a:chExt cx="2276482" cy="324900"/>
          </a:xfrm>
        </p:grpSpPr>
        <p:sp>
          <p:nvSpPr>
            <p:cNvPr id="10155" name="Google Shape;10155;p60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6" name="Google Shape;10156;p60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p60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p60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9" name="Google Shape;10159;p60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60" name="Google Shape;10160;p60"/>
          <p:cNvGrpSpPr/>
          <p:nvPr/>
        </p:nvGrpSpPr>
        <p:grpSpPr>
          <a:xfrm>
            <a:off x="3481071" y="4645823"/>
            <a:ext cx="1852088" cy="240159"/>
            <a:chOff x="705948" y="3788465"/>
            <a:chExt cx="2308953" cy="299400"/>
          </a:xfrm>
        </p:grpSpPr>
        <p:sp>
          <p:nvSpPr>
            <p:cNvPr id="10161" name="Google Shape;10161;p60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60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p60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p60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60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66" name="Google Shape;10166;p60"/>
          <p:cNvGrpSpPr/>
          <p:nvPr/>
        </p:nvGrpSpPr>
        <p:grpSpPr>
          <a:xfrm>
            <a:off x="3544989" y="5463129"/>
            <a:ext cx="1739479" cy="392099"/>
            <a:chOff x="2658741" y="4097347"/>
            <a:chExt cx="1304609" cy="294074"/>
          </a:xfrm>
        </p:grpSpPr>
        <p:grpSp>
          <p:nvGrpSpPr>
            <p:cNvPr id="10167" name="Google Shape;10167;p60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10168" name="Google Shape;10168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69" name="Google Shape;10169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70" name="Google Shape;10170;p60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0171" name="Google Shape;10171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72" name="Google Shape;10172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73" name="Google Shape;10173;p60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0174" name="Google Shape;10174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75" name="Google Shape;10175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76" name="Google Shape;10176;p60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0177" name="Google Shape;10177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78" name="Google Shape;10178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79" name="Google Shape;10179;p60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0180" name="Google Shape;10180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81" name="Google Shape;10181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82" name="Google Shape;10182;p60"/>
          <p:cNvGrpSpPr/>
          <p:nvPr/>
        </p:nvGrpSpPr>
        <p:grpSpPr>
          <a:xfrm>
            <a:off x="5703429" y="2773959"/>
            <a:ext cx="1911761" cy="255335"/>
            <a:chOff x="4273350" y="2080469"/>
            <a:chExt cx="1433821" cy="191501"/>
          </a:xfrm>
        </p:grpSpPr>
        <p:grpSp>
          <p:nvGrpSpPr>
            <p:cNvPr id="10183" name="Google Shape;10183;p60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10184" name="Google Shape;10184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5" name="Google Shape;10185;p60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0186" name="Google Shape;10186;p60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10187" name="Google Shape;10187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8" name="Google Shape;10188;p60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0189" name="Google Shape;10189;p60"/>
          <p:cNvGrpSpPr/>
          <p:nvPr/>
        </p:nvGrpSpPr>
        <p:grpSpPr>
          <a:xfrm>
            <a:off x="5705502" y="1577382"/>
            <a:ext cx="1907615" cy="991185"/>
            <a:chOff x="5159450" y="1919950"/>
            <a:chExt cx="1541050" cy="862500"/>
          </a:xfrm>
        </p:grpSpPr>
        <p:sp>
          <p:nvSpPr>
            <p:cNvPr id="10190" name="Google Shape;10190;p60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10191" name="Google Shape;10191;p60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10192" name="Google Shape;10192;p60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93" name="Google Shape;10193;p60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194" name="Google Shape;10194;p60"/>
          <p:cNvGrpSpPr/>
          <p:nvPr/>
        </p:nvGrpSpPr>
        <p:grpSpPr>
          <a:xfrm>
            <a:off x="5692319" y="3208486"/>
            <a:ext cx="1933979" cy="1402783"/>
            <a:chOff x="5230575" y="1554475"/>
            <a:chExt cx="2137150" cy="1550150"/>
          </a:xfrm>
        </p:grpSpPr>
        <p:sp>
          <p:nvSpPr>
            <p:cNvPr id="10195" name="Google Shape;10195;p60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60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p60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p60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p60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60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p60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p60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p60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p60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p60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p60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p60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08" name="Google Shape;10208;p60"/>
          <p:cNvGrpSpPr/>
          <p:nvPr/>
        </p:nvGrpSpPr>
        <p:grpSpPr>
          <a:xfrm rot="10800000">
            <a:off x="5714387" y="4664737"/>
            <a:ext cx="1889844" cy="1183928"/>
            <a:chOff x="5645403" y="2920021"/>
            <a:chExt cx="2650800" cy="2180614"/>
          </a:xfrm>
        </p:grpSpPr>
        <p:sp>
          <p:nvSpPr>
            <p:cNvPr id="10209" name="Google Shape;10209;p60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0210" name="Google Shape;10210;p60"/>
            <p:cNvCxnSpPr>
              <a:stCxn id="10209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211" name="Google Shape;10211;p60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0212" name="Google Shape;10212;p60"/>
            <p:cNvCxnSpPr>
              <a:endCxn id="10211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213" name="Google Shape;10213;p60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0214" name="Google Shape;10214;p60"/>
            <p:cNvCxnSpPr>
              <a:stCxn id="10213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215" name="Google Shape;10215;p60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0216" name="Google Shape;10216;p60"/>
            <p:cNvCxnSpPr>
              <a:endCxn id="10215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217" name="Google Shape;10217;p60"/>
          <p:cNvGrpSpPr/>
          <p:nvPr/>
        </p:nvGrpSpPr>
        <p:grpSpPr>
          <a:xfrm>
            <a:off x="9848201" y="3202545"/>
            <a:ext cx="1428991" cy="1362105"/>
            <a:chOff x="7189833" y="2022667"/>
            <a:chExt cx="1251159" cy="1192597"/>
          </a:xfrm>
        </p:grpSpPr>
        <p:sp>
          <p:nvSpPr>
            <p:cNvPr id="10218" name="Google Shape;10218;p60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60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60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60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22" name="Google Shape;10222;p60"/>
          <p:cNvGrpSpPr/>
          <p:nvPr/>
        </p:nvGrpSpPr>
        <p:grpSpPr>
          <a:xfrm>
            <a:off x="969895" y="3771087"/>
            <a:ext cx="2260499" cy="2081116"/>
            <a:chOff x="727421" y="2828315"/>
            <a:chExt cx="1695374" cy="1560837"/>
          </a:xfrm>
        </p:grpSpPr>
        <p:grpSp>
          <p:nvGrpSpPr>
            <p:cNvPr id="10223" name="Google Shape;10223;p60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10224" name="Google Shape;10224;p60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5" name="Google Shape;10225;p60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6" name="Google Shape;10226;p60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7" name="Google Shape;10227;p60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8" name="Google Shape;10228;p60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9" name="Google Shape;10229;p60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0" name="Google Shape;10230;p60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31" name="Google Shape;10231;p60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10232" name="Google Shape;10232;p60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3" name="Google Shape;10233;p60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4" name="Google Shape;10234;p60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5" name="Google Shape;10235;p60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6" name="Google Shape;10236;p60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7" name="Google Shape;10237;p60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8" name="Google Shape;10238;p60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39" name="Google Shape;10239;p60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10240" name="Google Shape;10240;p60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1" name="Google Shape;10241;p60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2" name="Google Shape;10242;p60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3" name="Google Shape;10243;p60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60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60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60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47" name="Google Shape;10247;p60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10248" name="Google Shape;10248;p60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60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0" name="Google Shape;10250;p60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1" name="Google Shape;10251;p60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2" name="Google Shape;10252;p60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3" name="Google Shape;10253;p60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4" name="Google Shape;10254;p60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55" name="Google Shape;10255;p60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10256" name="Google Shape;10256;p60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7" name="Google Shape;10257;p60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8" name="Google Shape;10258;p60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9" name="Google Shape;10259;p60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0" name="Google Shape;10260;p60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1" name="Google Shape;10261;p60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2" name="Google Shape;10262;p60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63" name="Google Shape;10263;p60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0264" name="Google Shape;10264;p60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5" name="Google Shape;10265;p60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266" name="Google Shape;10266;p60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10267" name="Google Shape;10267;p60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8" name="Google Shape;10268;p60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9" name="Google Shape;10269;p60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0" name="Google Shape;10270;p60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1" name="Google Shape;10271;p60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2" name="Google Shape;10272;p60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3" name="Google Shape;10273;p60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74" name="Google Shape;10274;p60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10275" name="Google Shape;10275;p60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6" name="Google Shape;10276;p60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7" name="Google Shape;10277;p60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8" name="Google Shape;10278;p60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9" name="Google Shape;10279;p60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0" name="Google Shape;10280;p60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60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282" name="Google Shape;10282;p60"/>
          <p:cNvGrpSpPr/>
          <p:nvPr/>
        </p:nvGrpSpPr>
        <p:grpSpPr>
          <a:xfrm>
            <a:off x="7914667" y="3207850"/>
            <a:ext cx="1664724" cy="1367092"/>
            <a:chOff x="5183758" y="1210600"/>
            <a:chExt cx="3605380" cy="2960783"/>
          </a:xfrm>
        </p:grpSpPr>
        <p:sp>
          <p:nvSpPr>
            <p:cNvPr id="10283" name="Google Shape;10283;p60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p60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60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p60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0287" name="Google Shape;10287;p60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288" name="Google Shape;10288;p60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289" name="Google Shape;10289;p60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290" name="Google Shape;10290;p60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0291" name="Google Shape;10291;p60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92" name="Google Shape;10292;p60"/>
          <p:cNvGrpSpPr/>
          <p:nvPr/>
        </p:nvGrpSpPr>
        <p:grpSpPr>
          <a:xfrm>
            <a:off x="7724083" y="4725605"/>
            <a:ext cx="3553108" cy="1124587"/>
            <a:chOff x="5916567" y="1099697"/>
            <a:chExt cx="2556683" cy="809211"/>
          </a:xfrm>
        </p:grpSpPr>
        <p:sp>
          <p:nvSpPr>
            <p:cNvPr id="10293" name="Google Shape;10293;p60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p60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60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60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60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60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60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60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1" name="Google Shape;10301;p60"/>
          <p:cNvGrpSpPr/>
          <p:nvPr/>
        </p:nvGrpSpPr>
        <p:grpSpPr>
          <a:xfrm>
            <a:off x="7867470" y="1590751"/>
            <a:ext cx="1733135" cy="1364451"/>
            <a:chOff x="5900602" y="1193063"/>
            <a:chExt cx="1299851" cy="1023338"/>
          </a:xfrm>
        </p:grpSpPr>
        <p:grpSp>
          <p:nvGrpSpPr>
            <p:cNvPr id="10302" name="Google Shape;10302;p60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10303" name="Google Shape;10303;p60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10304" name="Google Shape;10304;p60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05" name="Google Shape;10305;p60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306" name="Google Shape;10306;p60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10307" name="Google Shape;10307;p60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08" name="Google Shape;10308;p60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09" name="Google Shape;10309;p60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10310" name="Google Shape;10310;p60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10311" name="Google Shape;10311;p60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2" name="Google Shape;10312;p60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313" name="Google Shape;10313;p60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10314" name="Google Shape;10314;p60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15" name="Google Shape;10315;p60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16" name="Google Shape;10316;p60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10317" name="Google Shape;10317;p60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10318" name="Google Shape;10318;p60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19" name="Google Shape;10319;p60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320" name="Google Shape;10320;p60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10321" name="Google Shape;10321;p60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22" name="Google Shape;10322;p60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23" name="Google Shape;10323;p60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10324" name="Google Shape;10324;p60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10325" name="Google Shape;10325;p60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26" name="Google Shape;10326;p60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327" name="Google Shape;10327;p60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0328" name="Google Shape;10328;p60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29" name="Google Shape;10329;p60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10330" name="Google Shape;10330;p60"/>
          <p:cNvGrpSpPr/>
          <p:nvPr/>
        </p:nvGrpSpPr>
        <p:grpSpPr>
          <a:xfrm>
            <a:off x="9651313" y="1590945"/>
            <a:ext cx="1625884" cy="1401820"/>
            <a:chOff x="7287122" y="1165658"/>
            <a:chExt cx="1219413" cy="1051365"/>
          </a:xfrm>
        </p:grpSpPr>
        <p:grpSp>
          <p:nvGrpSpPr>
            <p:cNvPr id="10331" name="Google Shape;10331;p60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0332" name="Google Shape;10332;p60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333" name="Google Shape;10333;p60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0334" name="Google Shape;10334;p60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35" name="Google Shape;10335;p60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36" name="Google Shape;10336;p60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0337" name="Google Shape;10337;p60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338" name="Google Shape;10338;p60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0339" name="Google Shape;10339;p60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40" name="Google Shape;10340;p60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41" name="Google Shape;10341;p60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0342" name="Google Shape;10342;p60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343" name="Google Shape;10343;p60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0344" name="Google Shape;10344;p60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45" name="Google Shape;10345;p60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46" name="Google Shape;10346;p60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0347" name="Google Shape;10347;p60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348" name="Google Shape;10348;p60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0349" name="Google Shape;10349;p60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350" name="Google Shape;10350;p60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5" name="Google Shape;10355;p61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6" name="Google Shape;10356;p61"/>
          <p:cNvSpPr txBox="1">
            <a:spLocks noGrp="1"/>
          </p:cNvSpPr>
          <p:nvPr>
            <p:ph type="body" idx="4294967295"/>
          </p:nvPr>
        </p:nvSpPr>
        <p:spPr>
          <a:xfrm>
            <a:off x="1105167" y="2147033"/>
            <a:ext cx="10034400" cy="64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indent="0" algn="ctr"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indent="0" algn="ctr"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57" name="Google Shape;10357;p61"/>
          <p:cNvGrpSpPr/>
          <p:nvPr/>
        </p:nvGrpSpPr>
        <p:grpSpPr>
          <a:xfrm>
            <a:off x="1127807" y="3076978"/>
            <a:ext cx="453557" cy="398637"/>
            <a:chOff x="892750" y="267400"/>
            <a:chExt cx="483125" cy="424625"/>
          </a:xfrm>
        </p:grpSpPr>
        <p:sp>
          <p:nvSpPr>
            <p:cNvPr id="10358" name="Google Shape;10358;p61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61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0" name="Google Shape;10360;p61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61" name="Google Shape;10361;p61"/>
          <p:cNvGrpSpPr/>
          <p:nvPr/>
        </p:nvGrpSpPr>
        <p:grpSpPr>
          <a:xfrm>
            <a:off x="1712386" y="3049495"/>
            <a:ext cx="398661" cy="453605"/>
            <a:chOff x="1516475" y="238075"/>
            <a:chExt cx="424650" cy="483175"/>
          </a:xfrm>
        </p:grpSpPr>
        <p:sp>
          <p:nvSpPr>
            <p:cNvPr id="10362" name="Google Shape;10362;p61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61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64" name="Google Shape;10364;p61"/>
          <p:cNvGrpSpPr/>
          <p:nvPr/>
        </p:nvGrpSpPr>
        <p:grpSpPr>
          <a:xfrm>
            <a:off x="2236507" y="3156694"/>
            <a:ext cx="455317" cy="239207"/>
            <a:chOff x="2080675" y="352325"/>
            <a:chExt cx="485000" cy="254800"/>
          </a:xfrm>
        </p:grpSpPr>
        <p:sp>
          <p:nvSpPr>
            <p:cNvPr id="10365" name="Google Shape;10365;p61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p61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67" name="Google Shape;10367;p61"/>
          <p:cNvGrpSpPr/>
          <p:nvPr/>
        </p:nvGrpSpPr>
        <p:grpSpPr>
          <a:xfrm>
            <a:off x="2835412" y="3049518"/>
            <a:ext cx="398661" cy="453557"/>
            <a:chOff x="2705375" y="238125"/>
            <a:chExt cx="424650" cy="483125"/>
          </a:xfrm>
        </p:grpSpPr>
        <p:sp>
          <p:nvSpPr>
            <p:cNvPr id="10368" name="Google Shape;10368;p61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61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61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61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72" name="Google Shape;10372;p61"/>
          <p:cNvGrpSpPr/>
          <p:nvPr/>
        </p:nvGrpSpPr>
        <p:grpSpPr>
          <a:xfrm>
            <a:off x="3390267" y="3049941"/>
            <a:ext cx="401548" cy="452713"/>
            <a:chOff x="3299850" y="238575"/>
            <a:chExt cx="427725" cy="482225"/>
          </a:xfrm>
        </p:grpSpPr>
        <p:sp>
          <p:nvSpPr>
            <p:cNvPr id="10373" name="Google Shape;10373;p61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61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p61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p61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p61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78" name="Google Shape;10378;p61"/>
          <p:cNvGrpSpPr/>
          <p:nvPr/>
        </p:nvGrpSpPr>
        <p:grpSpPr>
          <a:xfrm>
            <a:off x="3906163" y="3049518"/>
            <a:ext cx="469940" cy="453557"/>
            <a:chOff x="3857225" y="238125"/>
            <a:chExt cx="500575" cy="483125"/>
          </a:xfrm>
        </p:grpSpPr>
        <p:sp>
          <p:nvSpPr>
            <p:cNvPr id="10379" name="Google Shape;10379;p61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61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61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61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p61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p61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p61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6" name="Google Shape;10386;p61"/>
          <p:cNvSpPr/>
          <p:nvPr/>
        </p:nvSpPr>
        <p:spPr>
          <a:xfrm>
            <a:off x="4462795" y="3049513"/>
            <a:ext cx="469940" cy="453488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387" name="Google Shape;10387;p61"/>
          <p:cNvGrpSpPr/>
          <p:nvPr/>
        </p:nvGrpSpPr>
        <p:grpSpPr>
          <a:xfrm>
            <a:off x="5035198" y="3049553"/>
            <a:ext cx="453581" cy="453488"/>
            <a:chOff x="5053900" y="238200"/>
            <a:chExt cx="483150" cy="483050"/>
          </a:xfrm>
        </p:grpSpPr>
        <p:sp>
          <p:nvSpPr>
            <p:cNvPr id="10388" name="Google Shape;10388;p61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p61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61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61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92" name="Google Shape;10392;p61"/>
          <p:cNvGrpSpPr/>
          <p:nvPr/>
        </p:nvGrpSpPr>
        <p:grpSpPr>
          <a:xfrm>
            <a:off x="5587131" y="3049518"/>
            <a:ext cx="453557" cy="453557"/>
            <a:chOff x="5648375" y="238125"/>
            <a:chExt cx="483125" cy="483125"/>
          </a:xfrm>
        </p:grpSpPr>
        <p:sp>
          <p:nvSpPr>
            <p:cNvPr id="10393" name="Google Shape;10393;p61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61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61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61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p61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p61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61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61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61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61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03" name="Google Shape;10403;p61"/>
          <p:cNvGrpSpPr/>
          <p:nvPr/>
        </p:nvGrpSpPr>
        <p:grpSpPr>
          <a:xfrm>
            <a:off x="6142714" y="3049518"/>
            <a:ext cx="453557" cy="453557"/>
            <a:chOff x="6242825" y="238125"/>
            <a:chExt cx="483125" cy="483125"/>
          </a:xfrm>
        </p:grpSpPr>
        <p:sp>
          <p:nvSpPr>
            <p:cNvPr id="10404" name="Google Shape;10404;p61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5" name="Google Shape;10405;p61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6" name="Google Shape;10406;p61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07" name="Google Shape;10407;p61"/>
          <p:cNvGrpSpPr/>
          <p:nvPr/>
        </p:nvGrpSpPr>
        <p:grpSpPr>
          <a:xfrm>
            <a:off x="1125541" y="3636483"/>
            <a:ext cx="458088" cy="398591"/>
            <a:chOff x="889275" y="861850"/>
            <a:chExt cx="487950" cy="424575"/>
          </a:xfrm>
        </p:grpSpPr>
        <p:sp>
          <p:nvSpPr>
            <p:cNvPr id="10408" name="Google Shape;10408;p61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61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61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61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412" name="Google Shape;10412;p61"/>
          <p:cNvSpPr/>
          <p:nvPr/>
        </p:nvSpPr>
        <p:spPr>
          <a:xfrm>
            <a:off x="1709500" y="3608838"/>
            <a:ext cx="403965" cy="453605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413" name="Google Shape;10413;p61"/>
          <p:cNvSpPr/>
          <p:nvPr/>
        </p:nvSpPr>
        <p:spPr>
          <a:xfrm>
            <a:off x="2236175" y="3608838"/>
            <a:ext cx="455341" cy="453605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14" name="Google Shape;10414;p61"/>
          <p:cNvGrpSpPr/>
          <p:nvPr/>
        </p:nvGrpSpPr>
        <p:grpSpPr>
          <a:xfrm>
            <a:off x="2807964" y="3608999"/>
            <a:ext cx="453557" cy="453557"/>
            <a:chOff x="2676100" y="832575"/>
            <a:chExt cx="483125" cy="483125"/>
          </a:xfrm>
        </p:grpSpPr>
        <p:sp>
          <p:nvSpPr>
            <p:cNvPr id="10415" name="Google Shape;10415;p6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6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6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18" name="Google Shape;10418;p61"/>
          <p:cNvGrpSpPr/>
          <p:nvPr/>
        </p:nvGrpSpPr>
        <p:grpSpPr>
          <a:xfrm>
            <a:off x="3356636" y="3608999"/>
            <a:ext cx="468813" cy="453557"/>
            <a:chOff x="3270550" y="832575"/>
            <a:chExt cx="499375" cy="483125"/>
          </a:xfrm>
        </p:grpSpPr>
        <p:sp>
          <p:nvSpPr>
            <p:cNvPr id="10419" name="Google Shape;10419;p6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p6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p6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22" name="Google Shape;10422;p61"/>
          <p:cNvGrpSpPr/>
          <p:nvPr/>
        </p:nvGrpSpPr>
        <p:grpSpPr>
          <a:xfrm>
            <a:off x="3914342" y="3623175"/>
            <a:ext cx="453581" cy="425205"/>
            <a:chOff x="3865000" y="847675"/>
            <a:chExt cx="483150" cy="452925"/>
          </a:xfrm>
        </p:grpSpPr>
        <p:sp>
          <p:nvSpPr>
            <p:cNvPr id="10423" name="Google Shape;10423;p61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61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61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p61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27" name="Google Shape;10427;p61"/>
          <p:cNvGrpSpPr/>
          <p:nvPr/>
        </p:nvGrpSpPr>
        <p:grpSpPr>
          <a:xfrm>
            <a:off x="4468585" y="3636400"/>
            <a:ext cx="459731" cy="398755"/>
            <a:chOff x="4452900" y="861750"/>
            <a:chExt cx="489700" cy="424750"/>
          </a:xfrm>
        </p:grpSpPr>
        <p:sp>
          <p:nvSpPr>
            <p:cNvPr id="10428" name="Google Shape;10428;p61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p61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p61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31" name="Google Shape;10431;p61"/>
          <p:cNvGrpSpPr/>
          <p:nvPr/>
        </p:nvGrpSpPr>
        <p:grpSpPr>
          <a:xfrm>
            <a:off x="5024895" y="3609011"/>
            <a:ext cx="474188" cy="453535"/>
            <a:chOff x="5049750" y="832600"/>
            <a:chExt cx="505100" cy="483100"/>
          </a:xfrm>
        </p:grpSpPr>
        <p:sp>
          <p:nvSpPr>
            <p:cNvPr id="10432" name="Google Shape;10432;p61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p61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434" name="Google Shape;10434;p61"/>
          <p:cNvSpPr/>
          <p:nvPr/>
        </p:nvSpPr>
        <p:spPr>
          <a:xfrm>
            <a:off x="5585240" y="3641702"/>
            <a:ext cx="455600" cy="387865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35" name="Google Shape;10435;p61"/>
          <p:cNvGrpSpPr/>
          <p:nvPr/>
        </p:nvGrpSpPr>
        <p:grpSpPr>
          <a:xfrm>
            <a:off x="6170162" y="3608999"/>
            <a:ext cx="398661" cy="453557"/>
            <a:chOff x="6272100" y="832575"/>
            <a:chExt cx="424650" cy="483125"/>
          </a:xfrm>
        </p:grpSpPr>
        <p:sp>
          <p:nvSpPr>
            <p:cNvPr id="10436" name="Google Shape;10436;p61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61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38" name="Google Shape;10438;p61"/>
          <p:cNvGrpSpPr/>
          <p:nvPr/>
        </p:nvGrpSpPr>
        <p:grpSpPr>
          <a:xfrm>
            <a:off x="1127771" y="4167731"/>
            <a:ext cx="453628" cy="453581"/>
            <a:chOff x="893650" y="1428000"/>
            <a:chExt cx="483200" cy="483150"/>
          </a:xfrm>
        </p:grpSpPr>
        <p:sp>
          <p:nvSpPr>
            <p:cNvPr id="10439" name="Google Shape;10439;p61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61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61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61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443" name="Google Shape;10443;p61"/>
          <p:cNvSpPr/>
          <p:nvPr/>
        </p:nvSpPr>
        <p:spPr>
          <a:xfrm>
            <a:off x="1684708" y="4248099"/>
            <a:ext cx="453557" cy="292343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444" name="Google Shape;10444;p61"/>
          <p:cNvSpPr/>
          <p:nvPr/>
        </p:nvSpPr>
        <p:spPr>
          <a:xfrm>
            <a:off x="2228102" y="4167530"/>
            <a:ext cx="471489" cy="453511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45" name="Google Shape;10445;p61"/>
          <p:cNvGrpSpPr/>
          <p:nvPr/>
        </p:nvGrpSpPr>
        <p:grpSpPr>
          <a:xfrm>
            <a:off x="2799529" y="4195285"/>
            <a:ext cx="470433" cy="398473"/>
            <a:chOff x="2676100" y="1456375"/>
            <a:chExt cx="501100" cy="424450"/>
          </a:xfrm>
        </p:grpSpPr>
        <p:sp>
          <p:nvSpPr>
            <p:cNvPr id="10446" name="Google Shape;10446;p61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61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61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49" name="Google Shape;10449;p61"/>
          <p:cNvGrpSpPr/>
          <p:nvPr/>
        </p:nvGrpSpPr>
        <p:grpSpPr>
          <a:xfrm>
            <a:off x="3364227" y="4167742"/>
            <a:ext cx="453628" cy="453557"/>
            <a:chOff x="3270475" y="1427025"/>
            <a:chExt cx="483200" cy="483125"/>
          </a:xfrm>
        </p:grpSpPr>
        <p:sp>
          <p:nvSpPr>
            <p:cNvPr id="10450" name="Google Shape;10450;p6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p6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6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53" name="Google Shape;10453;p61"/>
          <p:cNvGrpSpPr/>
          <p:nvPr/>
        </p:nvGrpSpPr>
        <p:grpSpPr>
          <a:xfrm>
            <a:off x="3912111" y="4167707"/>
            <a:ext cx="458040" cy="453628"/>
            <a:chOff x="3860250" y="1427025"/>
            <a:chExt cx="487900" cy="483200"/>
          </a:xfrm>
        </p:grpSpPr>
        <p:sp>
          <p:nvSpPr>
            <p:cNvPr id="10454" name="Google Shape;10454;p61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61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p61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457" name="Google Shape;10457;p61"/>
          <p:cNvSpPr/>
          <p:nvPr/>
        </p:nvSpPr>
        <p:spPr>
          <a:xfrm>
            <a:off x="4470938" y="4167506"/>
            <a:ext cx="453652" cy="4535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458" name="Google Shape;10458;p61"/>
          <p:cNvSpPr/>
          <p:nvPr/>
        </p:nvSpPr>
        <p:spPr>
          <a:xfrm>
            <a:off x="5032189" y="4167494"/>
            <a:ext cx="458040" cy="45358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59" name="Google Shape;10459;p61"/>
          <p:cNvGrpSpPr/>
          <p:nvPr/>
        </p:nvGrpSpPr>
        <p:grpSpPr>
          <a:xfrm>
            <a:off x="5587097" y="4167742"/>
            <a:ext cx="453628" cy="453557"/>
            <a:chOff x="5648375" y="1427025"/>
            <a:chExt cx="483200" cy="483125"/>
          </a:xfrm>
        </p:grpSpPr>
        <p:sp>
          <p:nvSpPr>
            <p:cNvPr id="10460" name="Google Shape;10460;p61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p61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62" name="Google Shape;10462;p61"/>
          <p:cNvGrpSpPr/>
          <p:nvPr/>
        </p:nvGrpSpPr>
        <p:grpSpPr>
          <a:xfrm>
            <a:off x="6139744" y="4167719"/>
            <a:ext cx="459496" cy="453605"/>
            <a:chOff x="6238300" y="1426975"/>
            <a:chExt cx="489450" cy="483175"/>
          </a:xfrm>
        </p:grpSpPr>
        <p:sp>
          <p:nvSpPr>
            <p:cNvPr id="10463" name="Google Shape;10463;p61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61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p61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466" name="Google Shape;10466;p61"/>
          <p:cNvSpPr/>
          <p:nvPr/>
        </p:nvSpPr>
        <p:spPr>
          <a:xfrm>
            <a:off x="1153916" y="4727032"/>
            <a:ext cx="401056" cy="451633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67" name="Google Shape;10467;p61"/>
          <p:cNvGrpSpPr/>
          <p:nvPr/>
        </p:nvGrpSpPr>
        <p:grpSpPr>
          <a:xfrm>
            <a:off x="1684938" y="4726392"/>
            <a:ext cx="453557" cy="453581"/>
            <a:chOff x="1487200" y="2021475"/>
            <a:chExt cx="483125" cy="483150"/>
          </a:xfrm>
        </p:grpSpPr>
        <p:sp>
          <p:nvSpPr>
            <p:cNvPr id="10468" name="Google Shape;10468;p61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61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61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p61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72" name="Google Shape;10472;p61"/>
          <p:cNvGrpSpPr/>
          <p:nvPr/>
        </p:nvGrpSpPr>
        <p:grpSpPr>
          <a:xfrm>
            <a:off x="2237387" y="4753864"/>
            <a:ext cx="453557" cy="398637"/>
            <a:chOff x="2081650" y="2050750"/>
            <a:chExt cx="483125" cy="424625"/>
          </a:xfrm>
        </p:grpSpPr>
        <p:sp>
          <p:nvSpPr>
            <p:cNvPr id="10473" name="Google Shape;10473;p61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61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61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61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61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61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79" name="Google Shape;10479;p61"/>
          <p:cNvGrpSpPr/>
          <p:nvPr/>
        </p:nvGrpSpPr>
        <p:grpSpPr>
          <a:xfrm>
            <a:off x="2807964" y="4784961"/>
            <a:ext cx="453557" cy="336443"/>
            <a:chOff x="2676100" y="2083800"/>
            <a:chExt cx="483125" cy="358375"/>
          </a:xfrm>
        </p:grpSpPr>
        <p:sp>
          <p:nvSpPr>
            <p:cNvPr id="10480" name="Google Shape;10480;p61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61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82" name="Google Shape;10482;p61"/>
          <p:cNvGrpSpPr/>
          <p:nvPr/>
        </p:nvGrpSpPr>
        <p:grpSpPr>
          <a:xfrm>
            <a:off x="3375317" y="4739688"/>
            <a:ext cx="431449" cy="426989"/>
            <a:chOff x="3282325" y="2035675"/>
            <a:chExt cx="459575" cy="454825"/>
          </a:xfrm>
        </p:grpSpPr>
        <p:sp>
          <p:nvSpPr>
            <p:cNvPr id="10483" name="Google Shape;10483;p61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61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61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61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487" name="Google Shape;10487;p61"/>
          <p:cNvSpPr/>
          <p:nvPr/>
        </p:nvSpPr>
        <p:spPr>
          <a:xfrm>
            <a:off x="3920245" y="4741722"/>
            <a:ext cx="440579" cy="422249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488" name="Google Shape;10488;p61"/>
          <p:cNvSpPr/>
          <p:nvPr/>
        </p:nvSpPr>
        <p:spPr>
          <a:xfrm>
            <a:off x="4497585" y="4726058"/>
            <a:ext cx="400351" cy="453581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89" name="Google Shape;10489;p61"/>
          <p:cNvGrpSpPr/>
          <p:nvPr/>
        </p:nvGrpSpPr>
        <p:grpSpPr>
          <a:xfrm>
            <a:off x="5034916" y="4726404"/>
            <a:ext cx="454144" cy="453557"/>
            <a:chOff x="5053900" y="2021500"/>
            <a:chExt cx="483750" cy="483125"/>
          </a:xfrm>
        </p:grpSpPr>
        <p:sp>
          <p:nvSpPr>
            <p:cNvPr id="10490" name="Google Shape;10490;p61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61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61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61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61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61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p61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61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498" name="Google Shape;10498;p61"/>
          <p:cNvSpPr/>
          <p:nvPr/>
        </p:nvSpPr>
        <p:spPr>
          <a:xfrm>
            <a:off x="5666034" y="4726187"/>
            <a:ext cx="293985" cy="453323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99" name="Google Shape;10499;p61"/>
          <p:cNvGrpSpPr/>
          <p:nvPr/>
        </p:nvGrpSpPr>
        <p:grpSpPr>
          <a:xfrm>
            <a:off x="6135049" y="4730629"/>
            <a:ext cx="468884" cy="445108"/>
            <a:chOff x="6222125" y="2025975"/>
            <a:chExt cx="499450" cy="474125"/>
          </a:xfrm>
        </p:grpSpPr>
        <p:sp>
          <p:nvSpPr>
            <p:cNvPr id="10500" name="Google Shape;10500;p6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6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6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03" name="Google Shape;10503;p61"/>
          <p:cNvGrpSpPr/>
          <p:nvPr/>
        </p:nvGrpSpPr>
        <p:grpSpPr>
          <a:xfrm>
            <a:off x="6745131" y="3152722"/>
            <a:ext cx="447339" cy="247937"/>
            <a:chOff x="896050" y="2725450"/>
            <a:chExt cx="476500" cy="264100"/>
          </a:xfrm>
        </p:grpSpPr>
        <p:sp>
          <p:nvSpPr>
            <p:cNvPr id="10504" name="Google Shape;10504;p61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61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61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07" name="Google Shape;10507;p61"/>
          <p:cNvGrpSpPr/>
          <p:nvPr/>
        </p:nvGrpSpPr>
        <p:grpSpPr>
          <a:xfrm>
            <a:off x="7319451" y="3049900"/>
            <a:ext cx="453557" cy="453581"/>
            <a:chOff x="1487200" y="2615925"/>
            <a:chExt cx="483125" cy="483150"/>
          </a:xfrm>
        </p:grpSpPr>
        <p:sp>
          <p:nvSpPr>
            <p:cNvPr id="10508" name="Google Shape;10508;p61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61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61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11" name="Google Shape;10511;p61"/>
          <p:cNvGrpSpPr/>
          <p:nvPr/>
        </p:nvGrpSpPr>
        <p:grpSpPr>
          <a:xfrm>
            <a:off x="7852716" y="3049900"/>
            <a:ext cx="471419" cy="453581"/>
            <a:chOff x="2077575" y="2615925"/>
            <a:chExt cx="502150" cy="483150"/>
          </a:xfrm>
        </p:grpSpPr>
        <p:sp>
          <p:nvSpPr>
            <p:cNvPr id="10512" name="Google Shape;10512;p61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61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61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61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16" name="Google Shape;10516;p61"/>
          <p:cNvGrpSpPr/>
          <p:nvPr/>
        </p:nvGrpSpPr>
        <p:grpSpPr>
          <a:xfrm>
            <a:off x="8417768" y="3071269"/>
            <a:ext cx="446048" cy="410843"/>
            <a:chOff x="2680100" y="2638725"/>
            <a:chExt cx="475125" cy="437625"/>
          </a:xfrm>
        </p:grpSpPr>
        <p:sp>
          <p:nvSpPr>
            <p:cNvPr id="10517" name="Google Shape;10517;p61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61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61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61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21" name="Google Shape;10521;p61"/>
          <p:cNvGrpSpPr/>
          <p:nvPr/>
        </p:nvGrpSpPr>
        <p:grpSpPr>
          <a:xfrm>
            <a:off x="9038621" y="3049900"/>
            <a:ext cx="318911" cy="453581"/>
            <a:chOff x="3342275" y="2615925"/>
            <a:chExt cx="339700" cy="483150"/>
          </a:xfrm>
        </p:grpSpPr>
        <p:sp>
          <p:nvSpPr>
            <p:cNvPr id="10522" name="Google Shape;10522;p61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61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24" name="Google Shape;10524;p61"/>
          <p:cNvSpPr/>
          <p:nvPr/>
        </p:nvSpPr>
        <p:spPr>
          <a:xfrm>
            <a:off x="9562950" y="3049467"/>
            <a:ext cx="372069" cy="453581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525" name="Google Shape;10525;p61"/>
          <p:cNvSpPr/>
          <p:nvPr/>
        </p:nvSpPr>
        <p:spPr>
          <a:xfrm>
            <a:off x="10086995" y="3063640"/>
            <a:ext cx="453581" cy="425229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526" name="Google Shape;10526;p61"/>
          <p:cNvSpPr/>
          <p:nvPr/>
        </p:nvSpPr>
        <p:spPr>
          <a:xfrm>
            <a:off x="10653468" y="3063640"/>
            <a:ext cx="453581" cy="425229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527" name="Google Shape;10527;p61"/>
          <p:cNvGrpSpPr/>
          <p:nvPr/>
        </p:nvGrpSpPr>
        <p:grpSpPr>
          <a:xfrm>
            <a:off x="8554461" y="5275236"/>
            <a:ext cx="452643" cy="452361"/>
            <a:chOff x="5648900" y="2616600"/>
            <a:chExt cx="482150" cy="481850"/>
          </a:xfrm>
        </p:grpSpPr>
        <p:sp>
          <p:nvSpPr>
            <p:cNvPr id="10528" name="Google Shape;10528;p61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61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30" name="Google Shape;10530;p61"/>
          <p:cNvGrpSpPr/>
          <p:nvPr/>
        </p:nvGrpSpPr>
        <p:grpSpPr>
          <a:xfrm>
            <a:off x="6313507" y="5284189"/>
            <a:ext cx="434168" cy="434259"/>
            <a:chOff x="6242825" y="2615925"/>
            <a:chExt cx="483125" cy="483225"/>
          </a:xfrm>
        </p:grpSpPr>
        <p:sp>
          <p:nvSpPr>
            <p:cNvPr id="10531" name="Google Shape;10531;p61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61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61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61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61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36" name="Google Shape;10536;p61"/>
          <p:cNvSpPr/>
          <p:nvPr/>
        </p:nvSpPr>
        <p:spPr>
          <a:xfrm>
            <a:off x="6738013" y="3621522"/>
            <a:ext cx="461303" cy="428233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537" name="Google Shape;10537;p61"/>
          <p:cNvGrpSpPr/>
          <p:nvPr/>
        </p:nvGrpSpPr>
        <p:grpSpPr>
          <a:xfrm>
            <a:off x="7318173" y="3609382"/>
            <a:ext cx="456116" cy="453581"/>
            <a:chOff x="1487200" y="3210375"/>
            <a:chExt cx="485850" cy="483150"/>
          </a:xfrm>
        </p:grpSpPr>
        <p:sp>
          <p:nvSpPr>
            <p:cNvPr id="10538" name="Google Shape;10538;p61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61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61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1" name="Google Shape;10541;p61"/>
          <p:cNvSpPr/>
          <p:nvPr/>
        </p:nvSpPr>
        <p:spPr>
          <a:xfrm>
            <a:off x="7861326" y="3653000"/>
            <a:ext cx="453557" cy="365264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542" name="Google Shape;10542;p61"/>
          <p:cNvSpPr/>
          <p:nvPr/>
        </p:nvSpPr>
        <p:spPr>
          <a:xfrm>
            <a:off x="8413566" y="3699052"/>
            <a:ext cx="453628" cy="273144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543" name="Google Shape;10543;p61"/>
          <p:cNvGrpSpPr/>
          <p:nvPr/>
        </p:nvGrpSpPr>
        <p:grpSpPr>
          <a:xfrm>
            <a:off x="8970651" y="3609370"/>
            <a:ext cx="454848" cy="453605"/>
            <a:chOff x="3269875" y="3210400"/>
            <a:chExt cx="484500" cy="483175"/>
          </a:xfrm>
        </p:grpSpPr>
        <p:sp>
          <p:nvSpPr>
            <p:cNvPr id="10544" name="Google Shape;10544;p61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61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46" name="Google Shape;10546;p61"/>
          <p:cNvGrpSpPr/>
          <p:nvPr/>
        </p:nvGrpSpPr>
        <p:grpSpPr>
          <a:xfrm>
            <a:off x="9636109" y="3608889"/>
            <a:ext cx="226955" cy="454567"/>
            <a:chOff x="3985700" y="3210375"/>
            <a:chExt cx="241750" cy="484200"/>
          </a:xfrm>
        </p:grpSpPr>
        <p:sp>
          <p:nvSpPr>
            <p:cNvPr id="10547" name="Google Shape;10547;p61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61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49" name="Google Shape;10549;p61"/>
          <p:cNvGrpSpPr/>
          <p:nvPr/>
        </p:nvGrpSpPr>
        <p:grpSpPr>
          <a:xfrm>
            <a:off x="10088469" y="3610238"/>
            <a:ext cx="452009" cy="451868"/>
            <a:chOff x="4460225" y="3211300"/>
            <a:chExt cx="481475" cy="481325"/>
          </a:xfrm>
        </p:grpSpPr>
        <p:sp>
          <p:nvSpPr>
            <p:cNvPr id="10550" name="Google Shape;10550;p61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61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52" name="Google Shape;10552;p61"/>
          <p:cNvSpPr/>
          <p:nvPr/>
        </p:nvSpPr>
        <p:spPr>
          <a:xfrm>
            <a:off x="10653468" y="3635273"/>
            <a:ext cx="453581" cy="400727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553" name="Google Shape;10553;p61"/>
          <p:cNvGrpSpPr/>
          <p:nvPr/>
        </p:nvGrpSpPr>
        <p:grpSpPr>
          <a:xfrm>
            <a:off x="9146251" y="5314342"/>
            <a:ext cx="456045" cy="374205"/>
            <a:chOff x="5647000" y="3252650"/>
            <a:chExt cx="485775" cy="398600"/>
          </a:xfrm>
        </p:grpSpPr>
        <p:sp>
          <p:nvSpPr>
            <p:cNvPr id="10554" name="Google Shape;10554;p61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61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61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61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61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59" name="Google Shape;10559;p61"/>
          <p:cNvGrpSpPr/>
          <p:nvPr/>
        </p:nvGrpSpPr>
        <p:grpSpPr>
          <a:xfrm>
            <a:off x="6886838" y="5322357"/>
            <a:ext cx="435381" cy="357939"/>
            <a:chOff x="6242450" y="3252800"/>
            <a:chExt cx="484475" cy="398300"/>
          </a:xfrm>
        </p:grpSpPr>
        <p:sp>
          <p:nvSpPr>
            <p:cNvPr id="10560" name="Google Shape;10560;p61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61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61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63" name="Google Shape;10563;p61"/>
          <p:cNvGrpSpPr/>
          <p:nvPr/>
        </p:nvGrpSpPr>
        <p:grpSpPr>
          <a:xfrm>
            <a:off x="6769482" y="4168136"/>
            <a:ext cx="398637" cy="453557"/>
            <a:chOff x="922025" y="3804850"/>
            <a:chExt cx="424625" cy="483125"/>
          </a:xfrm>
        </p:grpSpPr>
        <p:sp>
          <p:nvSpPr>
            <p:cNvPr id="10564" name="Google Shape;10564;p61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p61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66" name="Google Shape;10566;p61"/>
          <p:cNvSpPr/>
          <p:nvPr/>
        </p:nvSpPr>
        <p:spPr>
          <a:xfrm>
            <a:off x="7313802" y="4166672"/>
            <a:ext cx="464401" cy="455224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567" name="Google Shape;10567;p61"/>
          <p:cNvGrpSpPr/>
          <p:nvPr/>
        </p:nvGrpSpPr>
        <p:grpSpPr>
          <a:xfrm>
            <a:off x="7879789" y="4168136"/>
            <a:ext cx="417273" cy="453557"/>
            <a:chOff x="2100300" y="3804850"/>
            <a:chExt cx="444475" cy="483125"/>
          </a:xfrm>
        </p:grpSpPr>
        <p:sp>
          <p:nvSpPr>
            <p:cNvPr id="10568" name="Google Shape;10568;p61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61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70" name="Google Shape;10570;p61"/>
          <p:cNvGrpSpPr/>
          <p:nvPr/>
        </p:nvGrpSpPr>
        <p:grpSpPr>
          <a:xfrm>
            <a:off x="8444618" y="4168136"/>
            <a:ext cx="392348" cy="453557"/>
            <a:chOff x="2708700" y="3804850"/>
            <a:chExt cx="417925" cy="483125"/>
          </a:xfrm>
        </p:grpSpPr>
        <p:sp>
          <p:nvSpPr>
            <p:cNvPr id="10571" name="Google Shape;10571;p61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61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61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61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75" name="Google Shape;10575;p61"/>
          <p:cNvSpPr/>
          <p:nvPr/>
        </p:nvSpPr>
        <p:spPr>
          <a:xfrm>
            <a:off x="8970792" y="4221559"/>
            <a:ext cx="453557" cy="345432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576" name="Google Shape;10576;p61"/>
          <p:cNvSpPr/>
          <p:nvPr/>
        </p:nvSpPr>
        <p:spPr>
          <a:xfrm>
            <a:off x="9539742" y="4167494"/>
            <a:ext cx="418493" cy="453581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577" name="Google Shape;10577;p61"/>
          <p:cNvGrpSpPr/>
          <p:nvPr/>
        </p:nvGrpSpPr>
        <p:grpSpPr>
          <a:xfrm>
            <a:off x="10093785" y="4169837"/>
            <a:ext cx="441377" cy="450155"/>
            <a:chOff x="4467450" y="3808475"/>
            <a:chExt cx="470150" cy="479500"/>
          </a:xfrm>
        </p:grpSpPr>
        <p:sp>
          <p:nvSpPr>
            <p:cNvPr id="10578" name="Google Shape;10578;p61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61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61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61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82" name="Google Shape;10582;p61"/>
          <p:cNvGrpSpPr/>
          <p:nvPr/>
        </p:nvGrpSpPr>
        <p:grpSpPr>
          <a:xfrm>
            <a:off x="10654247" y="4168136"/>
            <a:ext cx="453581" cy="453557"/>
            <a:chOff x="5053900" y="3804850"/>
            <a:chExt cx="483150" cy="483125"/>
          </a:xfrm>
        </p:grpSpPr>
        <p:sp>
          <p:nvSpPr>
            <p:cNvPr id="10583" name="Google Shape;10583;p61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61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61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61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87" name="Google Shape;10587;p61"/>
          <p:cNvGrpSpPr/>
          <p:nvPr/>
        </p:nvGrpSpPr>
        <p:grpSpPr>
          <a:xfrm>
            <a:off x="9741442" y="5274695"/>
            <a:ext cx="453557" cy="453557"/>
            <a:chOff x="5648375" y="3804850"/>
            <a:chExt cx="483125" cy="483125"/>
          </a:xfrm>
        </p:grpSpPr>
        <p:sp>
          <p:nvSpPr>
            <p:cNvPr id="10588" name="Google Shape;10588;p61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61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61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61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92" name="Google Shape;10592;p61"/>
          <p:cNvGrpSpPr/>
          <p:nvPr/>
        </p:nvGrpSpPr>
        <p:grpSpPr>
          <a:xfrm>
            <a:off x="7461382" y="5291038"/>
            <a:ext cx="374564" cy="420599"/>
            <a:chOff x="6276025" y="3812400"/>
            <a:chExt cx="416800" cy="468025"/>
          </a:xfrm>
        </p:grpSpPr>
        <p:sp>
          <p:nvSpPr>
            <p:cNvPr id="10593" name="Google Shape;10593;p61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61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61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61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97" name="Google Shape;10597;p61"/>
          <p:cNvGrpSpPr/>
          <p:nvPr/>
        </p:nvGrpSpPr>
        <p:grpSpPr>
          <a:xfrm>
            <a:off x="6740391" y="4726786"/>
            <a:ext cx="456820" cy="453581"/>
            <a:chOff x="890400" y="4399350"/>
            <a:chExt cx="486600" cy="483150"/>
          </a:xfrm>
        </p:grpSpPr>
        <p:sp>
          <p:nvSpPr>
            <p:cNvPr id="10598" name="Google Shape;10598;p61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61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61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01" name="Google Shape;10601;p61"/>
          <p:cNvGrpSpPr/>
          <p:nvPr/>
        </p:nvGrpSpPr>
        <p:grpSpPr>
          <a:xfrm>
            <a:off x="7319451" y="4747158"/>
            <a:ext cx="453557" cy="412837"/>
            <a:chOff x="1487200" y="4421025"/>
            <a:chExt cx="483125" cy="439750"/>
          </a:xfrm>
        </p:grpSpPr>
        <p:sp>
          <p:nvSpPr>
            <p:cNvPr id="10602" name="Google Shape;10602;p61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61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61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61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06" name="Google Shape;10606;p61"/>
          <p:cNvGrpSpPr/>
          <p:nvPr/>
        </p:nvGrpSpPr>
        <p:grpSpPr>
          <a:xfrm>
            <a:off x="7858490" y="4726810"/>
            <a:ext cx="459871" cy="453535"/>
            <a:chOff x="2079300" y="4399325"/>
            <a:chExt cx="489850" cy="483100"/>
          </a:xfrm>
        </p:grpSpPr>
        <p:sp>
          <p:nvSpPr>
            <p:cNvPr id="10607" name="Google Shape;10607;p61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61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609" name="Google Shape;10609;p61"/>
          <p:cNvSpPr/>
          <p:nvPr/>
        </p:nvSpPr>
        <p:spPr>
          <a:xfrm>
            <a:off x="8441010" y="4726093"/>
            <a:ext cx="398732" cy="453511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610" name="Google Shape;10610;p61"/>
          <p:cNvGrpSpPr/>
          <p:nvPr/>
        </p:nvGrpSpPr>
        <p:grpSpPr>
          <a:xfrm>
            <a:off x="9013919" y="4726810"/>
            <a:ext cx="368315" cy="453535"/>
            <a:chOff x="3316000" y="4399325"/>
            <a:chExt cx="392325" cy="483100"/>
          </a:xfrm>
        </p:grpSpPr>
        <p:sp>
          <p:nvSpPr>
            <p:cNvPr id="10611" name="Google Shape;10611;p61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61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13" name="Google Shape;10613;p61"/>
          <p:cNvGrpSpPr/>
          <p:nvPr/>
        </p:nvGrpSpPr>
        <p:grpSpPr>
          <a:xfrm>
            <a:off x="9580239" y="4726786"/>
            <a:ext cx="338696" cy="453581"/>
            <a:chOff x="3926225" y="4399275"/>
            <a:chExt cx="360775" cy="483150"/>
          </a:xfrm>
        </p:grpSpPr>
        <p:sp>
          <p:nvSpPr>
            <p:cNvPr id="10614" name="Google Shape;10614;p61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61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616" name="Google Shape;10616;p61"/>
          <p:cNvSpPr/>
          <p:nvPr/>
        </p:nvSpPr>
        <p:spPr>
          <a:xfrm>
            <a:off x="10194178" y="4726104"/>
            <a:ext cx="239183" cy="453488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617" name="Google Shape;10617;p61"/>
          <p:cNvGrpSpPr/>
          <p:nvPr/>
        </p:nvGrpSpPr>
        <p:grpSpPr>
          <a:xfrm>
            <a:off x="10654317" y="4726869"/>
            <a:ext cx="453440" cy="453417"/>
            <a:chOff x="5053975" y="4399375"/>
            <a:chExt cx="483000" cy="482975"/>
          </a:xfrm>
        </p:grpSpPr>
        <p:sp>
          <p:nvSpPr>
            <p:cNvPr id="10618" name="Google Shape;10618;p61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61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61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21" name="Google Shape;10621;p61"/>
          <p:cNvGrpSpPr/>
          <p:nvPr/>
        </p:nvGrpSpPr>
        <p:grpSpPr>
          <a:xfrm>
            <a:off x="10334146" y="5274723"/>
            <a:ext cx="453557" cy="453557"/>
            <a:chOff x="5648375" y="4399300"/>
            <a:chExt cx="483125" cy="483125"/>
          </a:xfrm>
        </p:grpSpPr>
        <p:sp>
          <p:nvSpPr>
            <p:cNvPr id="10622" name="Google Shape;10622;p61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61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24" name="Google Shape;10624;p61"/>
          <p:cNvGrpSpPr/>
          <p:nvPr/>
        </p:nvGrpSpPr>
        <p:grpSpPr>
          <a:xfrm>
            <a:off x="7975109" y="5299516"/>
            <a:ext cx="440009" cy="403659"/>
            <a:chOff x="6239575" y="4416275"/>
            <a:chExt cx="489625" cy="449175"/>
          </a:xfrm>
        </p:grpSpPr>
        <p:sp>
          <p:nvSpPr>
            <p:cNvPr id="10625" name="Google Shape;10625;p61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61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61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28" name="Google Shape;10628;p61"/>
          <p:cNvGrpSpPr/>
          <p:nvPr/>
        </p:nvGrpSpPr>
        <p:grpSpPr>
          <a:xfrm>
            <a:off x="4112813" y="5295753"/>
            <a:ext cx="410979" cy="410979"/>
            <a:chOff x="892750" y="4993750"/>
            <a:chExt cx="483125" cy="483125"/>
          </a:xfrm>
        </p:grpSpPr>
        <p:sp>
          <p:nvSpPr>
            <p:cNvPr id="10629" name="Google Shape;10629;p61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61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61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32" name="Google Shape;10632;p61"/>
          <p:cNvGrpSpPr/>
          <p:nvPr/>
        </p:nvGrpSpPr>
        <p:grpSpPr>
          <a:xfrm>
            <a:off x="4662959" y="5295753"/>
            <a:ext cx="410979" cy="410979"/>
            <a:chOff x="1487200" y="4993750"/>
            <a:chExt cx="483125" cy="483125"/>
          </a:xfrm>
        </p:grpSpPr>
        <p:sp>
          <p:nvSpPr>
            <p:cNvPr id="10633" name="Google Shape;10633;p61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61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35" name="Google Shape;10635;p61"/>
          <p:cNvGrpSpPr/>
          <p:nvPr/>
        </p:nvGrpSpPr>
        <p:grpSpPr>
          <a:xfrm>
            <a:off x="5213105" y="5295753"/>
            <a:ext cx="410979" cy="410979"/>
            <a:chOff x="2081650" y="4993750"/>
            <a:chExt cx="483125" cy="483125"/>
          </a:xfrm>
        </p:grpSpPr>
        <p:sp>
          <p:nvSpPr>
            <p:cNvPr id="10636" name="Google Shape;10636;p61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61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38" name="Google Shape;10638;p61"/>
          <p:cNvGrpSpPr/>
          <p:nvPr/>
        </p:nvGrpSpPr>
        <p:grpSpPr>
          <a:xfrm>
            <a:off x="1988437" y="5305584"/>
            <a:ext cx="391976" cy="391976"/>
            <a:chOff x="2676100" y="4993750"/>
            <a:chExt cx="483125" cy="483125"/>
          </a:xfrm>
        </p:grpSpPr>
        <p:sp>
          <p:nvSpPr>
            <p:cNvPr id="10639" name="Google Shape;10639;p61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61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61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42" name="Google Shape;10642;p61"/>
          <p:cNvGrpSpPr/>
          <p:nvPr/>
        </p:nvGrpSpPr>
        <p:grpSpPr>
          <a:xfrm>
            <a:off x="5763247" y="5295753"/>
            <a:ext cx="410979" cy="410979"/>
            <a:chOff x="3270550" y="4993750"/>
            <a:chExt cx="483125" cy="483125"/>
          </a:xfrm>
        </p:grpSpPr>
        <p:sp>
          <p:nvSpPr>
            <p:cNvPr id="10643" name="Google Shape;10643;p61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61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61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646" name="Google Shape;10646;p61"/>
          <p:cNvSpPr/>
          <p:nvPr/>
        </p:nvSpPr>
        <p:spPr>
          <a:xfrm>
            <a:off x="2519407" y="5305242"/>
            <a:ext cx="391996" cy="392097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647" name="Google Shape;10647;p61"/>
          <p:cNvGrpSpPr/>
          <p:nvPr/>
        </p:nvGrpSpPr>
        <p:grpSpPr>
          <a:xfrm>
            <a:off x="3050791" y="5305524"/>
            <a:ext cx="391996" cy="392097"/>
            <a:chOff x="4459450" y="4993700"/>
            <a:chExt cx="483150" cy="483275"/>
          </a:xfrm>
        </p:grpSpPr>
        <p:sp>
          <p:nvSpPr>
            <p:cNvPr id="10648" name="Google Shape;10648;p61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61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50" name="Google Shape;10650;p61"/>
          <p:cNvGrpSpPr/>
          <p:nvPr/>
        </p:nvGrpSpPr>
        <p:grpSpPr>
          <a:xfrm>
            <a:off x="3581962" y="5305524"/>
            <a:ext cx="391996" cy="392097"/>
            <a:chOff x="5053900" y="4993700"/>
            <a:chExt cx="483150" cy="483275"/>
          </a:xfrm>
        </p:grpSpPr>
        <p:sp>
          <p:nvSpPr>
            <p:cNvPr id="10651" name="Google Shape;10651;p61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61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7" name="Google Shape;10657;p62"/>
          <p:cNvSpPr/>
          <p:nvPr/>
        </p:nvSpPr>
        <p:spPr>
          <a:xfrm>
            <a:off x="1125467" y="2045341"/>
            <a:ext cx="431556" cy="498080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58" name="Google Shape;10658;p62"/>
          <p:cNvSpPr/>
          <p:nvPr/>
        </p:nvSpPr>
        <p:spPr>
          <a:xfrm>
            <a:off x="1125472" y="2664815"/>
            <a:ext cx="510677" cy="451651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59" name="Google Shape;10659;p62"/>
          <p:cNvSpPr/>
          <p:nvPr/>
        </p:nvSpPr>
        <p:spPr>
          <a:xfrm>
            <a:off x="1136579" y="3237860"/>
            <a:ext cx="488464" cy="497883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660" name="Google Shape;10660;p62"/>
          <p:cNvGrpSpPr/>
          <p:nvPr/>
        </p:nvGrpSpPr>
        <p:grpSpPr>
          <a:xfrm>
            <a:off x="3983637" y="2082537"/>
            <a:ext cx="495843" cy="498355"/>
            <a:chOff x="-41270450" y="1973375"/>
            <a:chExt cx="315850" cy="317450"/>
          </a:xfrm>
        </p:grpSpPr>
        <p:sp>
          <p:nvSpPr>
            <p:cNvPr id="10661" name="Google Shape;10661;p62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p62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62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62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65" name="Google Shape;10665;p62"/>
          <p:cNvGrpSpPr/>
          <p:nvPr/>
        </p:nvGrpSpPr>
        <p:grpSpPr>
          <a:xfrm>
            <a:off x="4007210" y="2678479"/>
            <a:ext cx="527828" cy="496117"/>
            <a:chOff x="-41291625" y="2339025"/>
            <a:chExt cx="336225" cy="316025"/>
          </a:xfrm>
        </p:grpSpPr>
        <p:sp>
          <p:nvSpPr>
            <p:cNvPr id="10666" name="Google Shape;10666;p62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62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668" name="Google Shape;10668;p62"/>
          <p:cNvSpPr/>
          <p:nvPr/>
        </p:nvSpPr>
        <p:spPr>
          <a:xfrm>
            <a:off x="3976036" y="2927833"/>
            <a:ext cx="0" cy="39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69" name="Google Shape;10669;p62"/>
          <p:cNvSpPr/>
          <p:nvPr/>
        </p:nvSpPr>
        <p:spPr>
          <a:xfrm>
            <a:off x="4021902" y="3254863"/>
            <a:ext cx="502004" cy="497923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70" name="Google Shape;10670;p62"/>
          <p:cNvSpPr/>
          <p:nvPr/>
        </p:nvSpPr>
        <p:spPr>
          <a:xfrm>
            <a:off x="2409984" y="3837128"/>
            <a:ext cx="309145" cy="497099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71" name="Google Shape;10671;p62"/>
          <p:cNvSpPr/>
          <p:nvPr/>
        </p:nvSpPr>
        <p:spPr>
          <a:xfrm>
            <a:off x="2345699" y="4410502"/>
            <a:ext cx="437719" cy="499885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72" name="Google Shape;10672;p62"/>
          <p:cNvSpPr/>
          <p:nvPr/>
        </p:nvSpPr>
        <p:spPr>
          <a:xfrm>
            <a:off x="2313585" y="5069213"/>
            <a:ext cx="497099" cy="498747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73" name="Google Shape;10673;p62"/>
          <p:cNvSpPr/>
          <p:nvPr/>
        </p:nvSpPr>
        <p:spPr>
          <a:xfrm>
            <a:off x="5270996" y="3837442"/>
            <a:ext cx="499571" cy="496471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674" name="Google Shape;10674;p62"/>
          <p:cNvGrpSpPr/>
          <p:nvPr/>
        </p:nvGrpSpPr>
        <p:grpSpPr>
          <a:xfrm>
            <a:off x="1639380" y="2045214"/>
            <a:ext cx="529241" cy="497529"/>
            <a:chOff x="-42804750" y="1949600"/>
            <a:chExt cx="337125" cy="316925"/>
          </a:xfrm>
        </p:grpSpPr>
        <p:sp>
          <p:nvSpPr>
            <p:cNvPr id="10675" name="Google Shape;10675;p62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6" name="Google Shape;10676;p62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7" name="Google Shape;10677;p62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78" name="Google Shape;10678;p62"/>
          <p:cNvGrpSpPr/>
          <p:nvPr/>
        </p:nvGrpSpPr>
        <p:grpSpPr>
          <a:xfrm>
            <a:off x="1722948" y="2648810"/>
            <a:ext cx="447608" cy="485677"/>
            <a:chOff x="-42778750" y="2320125"/>
            <a:chExt cx="285125" cy="309375"/>
          </a:xfrm>
        </p:grpSpPr>
        <p:sp>
          <p:nvSpPr>
            <p:cNvPr id="10679" name="Google Shape;10679;p62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62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81" name="Google Shape;10681;p62"/>
          <p:cNvGrpSpPr/>
          <p:nvPr/>
        </p:nvGrpSpPr>
        <p:grpSpPr>
          <a:xfrm>
            <a:off x="1693173" y="3244816"/>
            <a:ext cx="500788" cy="499571"/>
            <a:chOff x="-42796875" y="2680675"/>
            <a:chExt cx="319000" cy="318225"/>
          </a:xfrm>
        </p:grpSpPr>
        <p:sp>
          <p:nvSpPr>
            <p:cNvPr id="10682" name="Google Shape;10682;p62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62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62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62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62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687" name="Google Shape;10687;p62"/>
          <p:cNvSpPr/>
          <p:nvPr/>
        </p:nvSpPr>
        <p:spPr>
          <a:xfrm>
            <a:off x="4586193" y="2079367"/>
            <a:ext cx="500788" cy="497373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88" name="Google Shape;10688;p62"/>
          <p:cNvSpPr/>
          <p:nvPr/>
        </p:nvSpPr>
        <p:spPr>
          <a:xfrm>
            <a:off x="4613031" y="2721323"/>
            <a:ext cx="506988" cy="424139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89" name="Google Shape;10689;p62"/>
          <p:cNvSpPr/>
          <p:nvPr/>
        </p:nvSpPr>
        <p:spPr>
          <a:xfrm>
            <a:off x="4625737" y="3254863"/>
            <a:ext cx="500827" cy="496588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90" name="Google Shape;10690;p62"/>
          <p:cNvSpPr/>
          <p:nvPr/>
        </p:nvSpPr>
        <p:spPr>
          <a:xfrm>
            <a:off x="2973955" y="3837129"/>
            <a:ext cx="358636" cy="494625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91" name="Google Shape;10691;p62"/>
          <p:cNvSpPr/>
          <p:nvPr/>
        </p:nvSpPr>
        <p:spPr>
          <a:xfrm>
            <a:off x="2823309" y="4881877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692" name="Google Shape;10692;p62"/>
          <p:cNvGrpSpPr/>
          <p:nvPr/>
        </p:nvGrpSpPr>
        <p:grpSpPr>
          <a:xfrm>
            <a:off x="2890867" y="4415850"/>
            <a:ext cx="520568" cy="492781"/>
            <a:chOff x="-39055650" y="2315975"/>
            <a:chExt cx="331600" cy="313900"/>
          </a:xfrm>
        </p:grpSpPr>
        <p:sp>
          <p:nvSpPr>
            <p:cNvPr id="10693" name="Google Shape;10693;p62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62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695" name="Google Shape;10695;p62"/>
          <p:cNvSpPr/>
          <p:nvPr/>
        </p:nvSpPr>
        <p:spPr>
          <a:xfrm>
            <a:off x="2899810" y="5106517"/>
            <a:ext cx="499532" cy="424139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696" name="Google Shape;10696;p62"/>
          <p:cNvSpPr/>
          <p:nvPr/>
        </p:nvSpPr>
        <p:spPr>
          <a:xfrm>
            <a:off x="5327253" y="4396296"/>
            <a:ext cx="387051" cy="500473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697" name="Google Shape;10697;p62"/>
          <p:cNvGrpSpPr/>
          <p:nvPr/>
        </p:nvGrpSpPr>
        <p:grpSpPr>
          <a:xfrm>
            <a:off x="2213089" y="2045450"/>
            <a:ext cx="506988" cy="495724"/>
            <a:chOff x="-42430625" y="1949750"/>
            <a:chExt cx="322950" cy="315775"/>
          </a:xfrm>
        </p:grpSpPr>
        <p:sp>
          <p:nvSpPr>
            <p:cNvPr id="10698" name="Google Shape;10698;p62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p62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62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62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02" name="Google Shape;10702;p62"/>
          <p:cNvSpPr/>
          <p:nvPr/>
        </p:nvSpPr>
        <p:spPr>
          <a:xfrm>
            <a:off x="2292049" y="2642205"/>
            <a:ext cx="432812" cy="497099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03" name="Google Shape;10703;p62"/>
          <p:cNvSpPr/>
          <p:nvPr/>
        </p:nvSpPr>
        <p:spPr>
          <a:xfrm>
            <a:off x="2262013" y="3218797"/>
            <a:ext cx="493409" cy="49686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04" name="Google Shape;10704;p62"/>
          <p:cNvSpPr/>
          <p:nvPr/>
        </p:nvSpPr>
        <p:spPr>
          <a:xfrm>
            <a:off x="5222695" y="2091102"/>
            <a:ext cx="498355" cy="453809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05" name="Google Shape;10705;p62"/>
          <p:cNvSpPr/>
          <p:nvPr/>
        </p:nvSpPr>
        <p:spPr>
          <a:xfrm>
            <a:off x="5248555" y="2676819"/>
            <a:ext cx="505772" cy="498355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06" name="Google Shape;10706;p62"/>
          <p:cNvSpPr/>
          <p:nvPr/>
        </p:nvSpPr>
        <p:spPr>
          <a:xfrm>
            <a:off x="5209145" y="3253253"/>
            <a:ext cx="498355" cy="49831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07" name="Google Shape;10707;p62"/>
          <p:cNvSpPr/>
          <p:nvPr/>
        </p:nvSpPr>
        <p:spPr>
          <a:xfrm>
            <a:off x="3488467" y="3833085"/>
            <a:ext cx="499571" cy="500827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708" name="Google Shape;10708;p62"/>
          <p:cNvGrpSpPr/>
          <p:nvPr/>
        </p:nvGrpSpPr>
        <p:grpSpPr>
          <a:xfrm>
            <a:off x="3497792" y="4413376"/>
            <a:ext cx="497099" cy="496077"/>
            <a:chOff x="-38686275" y="2314400"/>
            <a:chExt cx="316650" cy="316000"/>
          </a:xfrm>
        </p:grpSpPr>
        <p:sp>
          <p:nvSpPr>
            <p:cNvPr id="10709" name="Google Shape;10709;p62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0" name="Google Shape;10710;p62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11" name="Google Shape;10711;p62"/>
          <p:cNvGrpSpPr/>
          <p:nvPr/>
        </p:nvGrpSpPr>
        <p:grpSpPr>
          <a:xfrm>
            <a:off x="3495928" y="5069429"/>
            <a:ext cx="500827" cy="498315"/>
            <a:chOff x="-38686275" y="2682250"/>
            <a:chExt cx="319025" cy="317425"/>
          </a:xfrm>
        </p:grpSpPr>
        <p:sp>
          <p:nvSpPr>
            <p:cNvPr id="10712" name="Google Shape;10712;p62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3" name="Google Shape;10713;p62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14" name="Google Shape;10714;p62"/>
          <p:cNvGrpSpPr/>
          <p:nvPr/>
        </p:nvGrpSpPr>
        <p:grpSpPr>
          <a:xfrm>
            <a:off x="5253771" y="5067487"/>
            <a:ext cx="521824" cy="502200"/>
            <a:chOff x="-37534750" y="2668075"/>
            <a:chExt cx="332400" cy="319900"/>
          </a:xfrm>
        </p:grpSpPr>
        <p:sp>
          <p:nvSpPr>
            <p:cNvPr id="10715" name="Google Shape;10715;p62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62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17" name="Google Shape;10717;p62"/>
          <p:cNvSpPr/>
          <p:nvPr/>
        </p:nvSpPr>
        <p:spPr>
          <a:xfrm>
            <a:off x="2809002" y="2044439"/>
            <a:ext cx="500788" cy="496784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718" name="Google Shape;10718;p62"/>
          <p:cNvGrpSpPr/>
          <p:nvPr/>
        </p:nvGrpSpPr>
        <p:grpSpPr>
          <a:xfrm>
            <a:off x="2842259" y="2642333"/>
            <a:ext cx="500788" cy="498747"/>
            <a:chOff x="-42062025" y="2316000"/>
            <a:chExt cx="319000" cy="317700"/>
          </a:xfrm>
        </p:grpSpPr>
        <p:sp>
          <p:nvSpPr>
            <p:cNvPr id="10719" name="Google Shape;10719;p62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62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21" name="Google Shape;10721;p62"/>
          <p:cNvSpPr/>
          <p:nvPr/>
        </p:nvSpPr>
        <p:spPr>
          <a:xfrm>
            <a:off x="2846703" y="3217580"/>
            <a:ext cx="504516" cy="500395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722" name="Google Shape;10722;p62"/>
          <p:cNvGrpSpPr/>
          <p:nvPr/>
        </p:nvGrpSpPr>
        <p:grpSpPr>
          <a:xfrm>
            <a:off x="1168759" y="3857138"/>
            <a:ext cx="440191" cy="490897"/>
            <a:chOff x="-40150450" y="1977325"/>
            <a:chExt cx="280400" cy="312700"/>
          </a:xfrm>
        </p:grpSpPr>
        <p:sp>
          <p:nvSpPr>
            <p:cNvPr id="10723" name="Google Shape;10723;p62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62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62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62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27" name="Google Shape;10727;p62"/>
          <p:cNvGrpSpPr/>
          <p:nvPr/>
        </p:nvGrpSpPr>
        <p:grpSpPr>
          <a:xfrm>
            <a:off x="1160713" y="4469429"/>
            <a:ext cx="456281" cy="497099"/>
            <a:chOff x="-40160700" y="2339625"/>
            <a:chExt cx="290650" cy="316650"/>
          </a:xfrm>
        </p:grpSpPr>
        <p:sp>
          <p:nvSpPr>
            <p:cNvPr id="10728" name="Google Shape;10728;p62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62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62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62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2" name="Google Shape;10732;p62"/>
          <p:cNvGrpSpPr/>
          <p:nvPr/>
        </p:nvGrpSpPr>
        <p:grpSpPr>
          <a:xfrm>
            <a:off x="1136479" y="5070039"/>
            <a:ext cx="500788" cy="497099"/>
            <a:chOff x="-40171725" y="2705875"/>
            <a:chExt cx="319000" cy="316650"/>
          </a:xfrm>
        </p:grpSpPr>
        <p:sp>
          <p:nvSpPr>
            <p:cNvPr id="10733" name="Google Shape;10733;p62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62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5" name="Google Shape;10735;p62"/>
          <p:cNvGrpSpPr/>
          <p:nvPr/>
        </p:nvGrpSpPr>
        <p:grpSpPr>
          <a:xfrm>
            <a:off x="4146610" y="3835979"/>
            <a:ext cx="363581" cy="498355"/>
            <a:chOff x="-38275925" y="1946600"/>
            <a:chExt cx="231600" cy="317450"/>
          </a:xfrm>
        </p:grpSpPr>
        <p:sp>
          <p:nvSpPr>
            <p:cNvPr id="10736" name="Google Shape;10736;p62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62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38" name="Google Shape;10738;p62"/>
          <p:cNvSpPr/>
          <p:nvPr/>
        </p:nvSpPr>
        <p:spPr>
          <a:xfrm>
            <a:off x="4077164" y="4411601"/>
            <a:ext cx="499571" cy="498785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39" name="Google Shape;10739;p62"/>
          <p:cNvSpPr/>
          <p:nvPr/>
        </p:nvSpPr>
        <p:spPr>
          <a:xfrm>
            <a:off x="4183934" y="5068801"/>
            <a:ext cx="293095" cy="49957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740" name="Google Shape;10740;p62"/>
          <p:cNvGrpSpPr/>
          <p:nvPr/>
        </p:nvGrpSpPr>
        <p:grpSpPr>
          <a:xfrm>
            <a:off x="2898455" y="5699236"/>
            <a:ext cx="509461" cy="495881"/>
            <a:chOff x="-37190575" y="1951325"/>
            <a:chExt cx="324525" cy="315875"/>
          </a:xfrm>
        </p:grpSpPr>
        <p:sp>
          <p:nvSpPr>
            <p:cNvPr id="10741" name="Google Shape;10741;p62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62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62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62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62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46" name="Google Shape;10746;p62"/>
          <p:cNvSpPr/>
          <p:nvPr/>
        </p:nvSpPr>
        <p:spPr>
          <a:xfrm>
            <a:off x="3388795" y="2041967"/>
            <a:ext cx="504516" cy="49831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747" name="Google Shape;10747;p62"/>
          <p:cNvGrpSpPr/>
          <p:nvPr/>
        </p:nvGrpSpPr>
        <p:grpSpPr>
          <a:xfrm>
            <a:off x="3432192" y="2747437"/>
            <a:ext cx="498315" cy="390740"/>
            <a:chOff x="-41694200" y="2382950"/>
            <a:chExt cx="317425" cy="248900"/>
          </a:xfrm>
        </p:grpSpPr>
        <p:sp>
          <p:nvSpPr>
            <p:cNvPr id="10748" name="Google Shape;10748;p62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62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50" name="Google Shape;10750;p62"/>
          <p:cNvGrpSpPr/>
          <p:nvPr/>
        </p:nvGrpSpPr>
        <p:grpSpPr>
          <a:xfrm>
            <a:off x="3427957" y="3218513"/>
            <a:ext cx="500788" cy="498355"/>
            <a:chOff x="-41695775" y="2683025"/>
            <a:chExt cx="319000" cy="317450"/>
          </a:xfrm>
        </p:grpSpPr>
        <p:sp>
          <p:nvSpPr>
            <p:cNvPr id="10751" name="Google Shape;10751;p62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62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62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54" name="Google Shape;10754;p62"/>
          <p:cNvGrpSpPr/>
          <p:nvPr/>
        </p:nvGrpSpPr>
        <p:grpSpPr>
          <a:xfrm>
            <a:off x="1751022" y="3875540"/>
            <a:ext cx="456281" cy="500827"/>
            <a:chOff x="-39792875" y="1971800"/>
            <a:chExt cx="290650" cy="319025"/>
          </a:xfrm>
        </p:grpSpPr>
        <p:sp>
          <p:nvSpPr>
            <p:cNvPr id="10755" name="Google Shape;10755;p62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62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57" name="Google Shape;10757;p62"/>
          <p:cNvGrpSpPr/>
          <p:nvPr/>
        </p:nvGrpSpPr>
        <p:grpSpPr>
          <a:xfrm>
            <a:off x="1762758" y="4450309"/>
            <a:ext cx="432812" cy="499767"/>
            <a:chOff x="-39783425" y="2337925"/>
            <a:chExt cx="275700" cy="318350"/>
          </a:xfrm>
        </p:grpSpPr>
        <p:sp>
          <p:nvSpPr>
            <p:cNvPr id="10758" name="Google Shape;10758;p62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62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60" name="Google Shape;10760;p62"/>
          <p:cNvSpPr/>
          <p:nvPr/>
        </p:nvSpPr>
        <p:spPr>
          <a:xfrm>
            <a:off x="1728578" y="5069745"/>
            <a:ext cx="495881" cy="497687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761" name="Google Shape;10761;p62"/>
          <p:cNvGrpSpPr/>
          <p:nvPr/>
        </p:nvGrpSpPr>
        <p:grpSpPr>
          <a:xfrm>
            <a:off x="4653771" y="3838452"/>
            <a:ext cx="511933" cy="496824"/>
            <a:chOff x="-37956150" y="1948175"/>
            <a:chExt cx="326100" cy="316475"/>
          </a:xfrm>
        </p:grpSpPr>
        <p:sp>
          <p:nvSpPr>
            <p:cNvPr id="10762" name="Google Shape;10762;p62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62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62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65" name="Google Shape;10765;p62"/>
          <p:cNvGrpSpPr/>
          <p:nvPr/>
        </p:nvGrpSpPr>
        <p:grpSpPr>
          <a:xfrm>
            <a:off x="4663796" y="4514790"/>
            <a:ext cx="500827" cy="324020"/>
            <a:chOff x="-37953000" y="2379000"/>
            <a:chExt cx="319025" cy="206400"/>
          </a:xfrm>
        </p:grpSpPr>
        <p:sp>
          <p:nvSpPr>
            <p:cNvPr id="10766" name="Google Shape;10766;p62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62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62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62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62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71" name="Google Shape;10771;p62"/>
          <p:cNvSpPr/>
          <p:nvPr/>
        </p:nvSpPr>
        <p:spPr>
          <a:xfrm>
            <a:off x="4654601" y="5068801"/>
            <a:ext cx="514407" cy="49957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72" name="Google Shape;10772;p62"/>
          <p:cNvSpPr/>
          <p:nvPr/>
        </p:nvSpPr>
        <p:spPr>
          <a:xfrm>
            <a:off x="3558935" y="5697976"/>
            <a:ext cx="358636" cy="498355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73" name="Google Shape;10773;p62"/>
          <p:cNvSpPr txBox="1">
            <a:spLocks noGrp="1"/>
          </p:cNvSpPr>
          <p:nvPr>
            <p:ph type="title" idx="4294967295"/>
          </p:nvPr>
        </p:nvSpPr>
        <p:spPr>
          <a:xfrm>
            <a:off x="1132900" y="12639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4" name="Google Shape;10774;p62"/>
          <p:cNvSpPr txBox="1">
            <a:spLocks noGrp="1"/>
          </p:cNvSpPr>
          <p:nvPr>
            <p:ph type="title" idx="4294967295"/>
          </p:nvPr>
        </p:nvSpPr>
        <p:spPr>
          <a:xfrm>
            <a:off x="6477867" y="12639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5" name="Google Shape;10775;p62"/>
          <p:cNvSpPr/>
          <p:nvPr/>
        </p:nvSpPr>
        <p:spPr>
          <a:xfrm>
            <a:off x="6488727" y="2108321"/>
            <a:ext cx="470907" cy="419452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776" name="Google Shape;10776;p62"/>
          <p:cNvGrpSpPr/>
          <p:nvPr/>
        </p:nvGrpSpPr>
        <p:grpSpPr>
          <a:xfrm>
            <a:off x="6487459" y="2677805"/>
            <a:ext cx="472143" cy="473417"/>
            <a:chOff x="-28467625" y="2331750"/>
            <a:chExt cx="296150" cy="296950"/>
          </a:xfrm>
        </p:grpSpPr>
        <p:sp>
          <p:nvSpPr>
            <p:cNvPr id="10777" name="Google Shape;10777;p62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62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9" name="Google Shape;10779;p62"/>
          <p:cNvGrpSpPr/>
          <p:nvPr/>
        </p:nvGrpSpPr>
        <p:grpSpPr>
          <a:xfrm>
            <a:off x="6506292" y="3268579"/>
            <a:ext cx="434477" cy="468436"/>
            <a:chOff x="-28461325" y="2701925"/>
            <a:chExt cx="272525" cy="293825"/>
          </a:xfrm>
        </p:grpSpPr>
        <p:sp>
          <p:nvSpPr>
            <p:cNvPr id="10780" name="Google Shape;10780;p62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62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62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83" name="Google Shape;10783;p62"/>
          <p:cNvGrpSpPr/>
          <p:nvPr/>
        </p:nvGrpSpPr>
        <p:grpSpPr>
          <a:xfrm>
            <a:off x="9471881" y="2166761"/>
            <a:ext cx="472143" cy="302632"/>
            <a:chOff x="-26585200" y="2025375"/>
            <a:chExt cx="296150" cy="189825"/>
          </a:xfrm>
        </p:grpSpPr>
        <p:sp>
          <p:nvSpPr>
            <p:cNvPr id="10784" name="Google Shape;10784;p62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62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6" name="Google Shape;10786;p62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7" name="Google Shape;10787;p62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62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89" name="Google Shape;10789;p62"/>
          <p:cNvGrpSpPr/>
          <p:nvPr/>
        </p:nvGrpSpPr>
        <p:grpSpPr>
          <a:xfrm>
            <a:off x="9472497" y="2679059"/>
            <a:ext cx="470907" cy="470907"/>
            <a:chOff x="-26584425" y="2340425"/>
            <a:chExt cx="295375" cy="295375"/>
          </a:xfrm>
        </p:grpSpPr>
        <p:sp>
          <p:nvSpPr>
            <p:cNvPr id="10790" name="Google Shape;10790;p62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62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62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62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62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95" name="Google Shape;10795;p62"/>
          <p:cNvGrpSpPr/>
          <p:nvPr/>
        </p:nvGrpSpPr>
        <p:grpSpPr>
          <a:xfrm>
            <a:off x="9465604" y="3267185"/>
            <a:ext cx="484697" cy="471225"/>
            <a:chOff x="-26585200" y="2710400"/>
            <a:chExt cx="304025" cy="295575"/>
          </a:xfrm>
        </p:grpSpPr>
        <p:sp>
          <p:nvSpPr>
            <p:cNvPr id="10796" name="Google Shape;10796;p62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62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62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62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62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62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62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62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4" name="Google Shape;10804;p62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5" name="Google Shape;10805;p62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6" name="Google Shape;10806;p62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7" name="Google Shape;10807;p62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08" name="Google Shape;10808;p62"/>
          <p:cNvGrpSpPr/>
          <p:nvPr/>
        </p:nvGrpSpPr>
        <p:grpSpPr>
          <a:xfrm>
            <a:off x="7672450" y="3855821"/>
            <a:ext cx="472181" cy="470947"/>
            <a:chOff x="-24709875" y="1970225"/>
            <a:chExt cx="296175" cy="295400"/>
          </a:xfrm>
        </p:grpSpPr>
        <p:sp>
          <p:nvSpPr>
            <p:cNvPr id="10809" name="Google Shape;10809;p62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62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11" name="Google Shape;10811;p62"/>
          <p:cNvGrpSpPr/>
          <p:nvPr/>
        </p:nvGrpSpPr>
        <p:grpSpPr>
          <a:xfrm>
            <a:off x="7715137" y="4451659"/>
            <a:ext cx="386809" cy="472143"/>
            <a:chOff x="-24683100" y="2340425"/>
            <a:chExt cx="242625" cy="296150"/>
          </a:xfrm>
        </p:grpSpPr>
        <p:sp>
          <p:nvSpPr>
            <p:cNvPr id="10812" name="Google Shape;10812;p62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62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4" name="Google Shape;10814;p62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5" name="Google Shape;10815;p62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6" name="Google Shape;10816;p62"/>
          <p:cNvSpPr/>
          <p:nvPr/>
        </p:nvSpPr>
        <p:spPr>
          <a:xfrm>
            <a:off x="7715720" y="5039880"/>
            <a:ext cx="386769" cy="472181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17" name="Google Shape;10817;p62"/>
          <p:cNvGrpSpPr/>
          <p:nvPr/>
        </p:nvGrpSpPr>
        <p:grpSpPr>
          <a:xfrm>
            <a:off x="10656793" y="3855821"/>
            <a:ext cx="480951" cy="470947"/>
            <a:chOff x="-22881800" y="1971800"/>
            <a:chExt cx="301675" cy="295400"/>
          </a:xfrm>
        </p:grpSpPr>
        <p:sp>
          <p:nvSpPr>
            <p:cNvPr id="10818" name="Google Shape;10818;p62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62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62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62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62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3" name="Google Shape;10823;p62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24" name="Google Shape;10824;p62"/>
          <p:cNvSpPr/>
          <p:nvPr/>
        </p:nvSpPr>
        <p:spPr>
          <a:xfrm>
            <a:off x="7101455" y="2081955"/>
            <a:ext cx="419452" cy="472181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25" name="Google Shape;10825;p62"/>
          <p:cNvSpPr/>
          <p:nvPr/>
        </p:nvSpPr>
        <p:spPr>
          <a:xfrm>
            <a:off x="7072579" y="2678543"/>
            <a:ext cx="477204" cy="471863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26" name="Google Shape;10826;p62"/>
          <p:cNvGrpSpPr/>
          <p:nvPr/>
        </p:nvGrpSpPr>
        <p:grpSpPr>
          <a:xfrm>
            <a:off x="7158585" y="3266706"/>
            <a:ext cx="303907" cy="472181"/>
            <a:chOff x="-28043900" y="2701925"/>
            <a:chExt cx="190625" cy="296175"/>
          </a:xfrm>
        </p:grpSpPr>
        <p:sp>
          <p:nvSpPr>
            <p:cNvPr id="10827" name="Google Shape;10827;p62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8" name="Google Shape;10828;p62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9" name="Google Shape;10829;p62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0" name="Google Shape;10830;p62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1" name="Google Shape;10831;p62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32" name="Google Shape;10832;p62"/>
          <p:cNvGrpSpPr/>
          <p:nvPr/>
        </p:nvGrpSpPr>
        <p:grpSpPr>
          <a:xfrm>
            <a:off x="10055740" y="2082624"/>
            <a:ext cx="472181" cy="470907"/>
            <a:chOff x="-26215025" y="1971025"/>
            <a:chExt cx="296175" cy="295375"/>
          </a:xfrm>
        </p:grpSpPr>
        <p:sp>
          <p:nvSpPr>
            <p:cNvPr id="10833" name="Google Shape;10833;p62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4" name="Google Shape;10834;p62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62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62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62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62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62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62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41" name="Google Shape;10841;p62"/>
          <p:cNvGrpSpPr/>
          <p:nvPr/>
        </p:nvGrpSpPr>
        <p:grpSpPr>
          <a:xfrm>
            <a:off x="10055104" y="2679678"/>
            <a:ext cx="473457" cy="469671"/>
            <a:chOff x="-26215825" y="2341200"/>
            <a:chExt cx="296975" cy="294600"/>
          </a:xfrm>
        </p:grpSpPr>
        <p:sp>
          <p:nvSpPr>
            <p:cNvPr id="10842" name="Google Shape;10842;p62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62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44" name="Google Shape;10844;p62"/>
          <p:cNvGrpSpPr/>
          <p:nvPr/>
        </p:nvGrpSpPr>
        <p:grpSpPr>
          <a:xfrm>
            <a:off x="10097810" y="3267344"/>
            <a:ext cx="388044" cy="470907"/>
            <a:chOff x="-26179575" y="2710600"/>
            <a:chExt cx="243400" cy="295375"/>
          </a:xfrm>
        </p:grpSpPr>
        <p:sp>
          <p:nvSpPr>
            <p:cNvPr id="10845" name="Google Shape;10845;p62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62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62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48" name="Google Shape;10848;p62"/>
          <p:cNvGrpSpPr/>
          <p:nvPr/>
        </p:nvGrpSpPr>
        <p:grpSpPr>
          <a:xfrm>
            <a:off x="8283223" y="3855841"/>
            <a:ext cx="449583" cy="470907"/>
            <a:chOff x="-24328675" y="1971025"/>
            <a:chExt cx="282000" cy="295375"/>
          </a:xfrm>
        </p:grpSpPr>
        <p:sp>
          <p:nvSpPr>
            <p:cNvPr id="10849" name="Google Shape;10849;p62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62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51" name="Google Shape;10851;p62"/>
          <p:cNvGrpSpPr/>
          <p:nvPr/>
        </p:nvGrpSpPr>
        <p:grpSpPr>
          <a:xfrm>
            <a:off x="8286371" y="4452276"/>
            <a:ext cx="443285" cy="470907"/>
            <a:chOff x="-24330250" y="2340425"/>
            <a:chExt cx="278050" cy="295375"/>
          </a:xfrm>
        </p:grpSpPr>
        <p:sp>
          <p:nvSpPr>
            <p:cNvPr id="10852" name="Google Shape;10852;p62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62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62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62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62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62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62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59" name="Google Shape;10859;p62"/>
          <p:cNvGrpSpPr/>
          <p:nvPr/>
        </p:nvGrpSpPr>
        <p:grpSpPr>
          <a:xfrm>
            <a:off x="8272560" y="5040560"/>
            <a:ext cx="470907" cy="470907"/>
            <a:chOff x="-24338900" y="2710600"/>
            <a:chExt cx="295375" cy="295375"/>
          </a:xfrm>
        </p:grpSpPr>
        <p:sp>
          <p:nvSpPr>
            <p:cNvPr id="10860" name="Google Shape;10860;p62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62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62" name="Google Shape;10862;p62"/>
          <p:cNvGrpSpPr/>
          <p:nvPr/>
        </p:nvGrpSpPr>
        <p:grpSpPr>
          <a:xfrm>
            <a:off x="10660560" y="4453073"/>
            <a:ext cx="473417" cy="469312"/>
            <a:chOff x="-22859750" y="2335900"/>
            <a:chExt cx="296950" cy="294375"/>
          </a:xfrm>
        </p:grpSpPr>
        <p:sp>
          <p:nvSpPr>
            <p:cNvPr id="10863" name="Google Shape;10863;p62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62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62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66" name="Google Shape;10866;p62"/>
          <p:cNvGrpSpPr/>
          <p:nvPr/>
        </p:nvGrpSpPr>
        <p:grpSpPr>
          <a:xfrm>
            <a:off x="7699690" y="2082604"/>
            <a:ext cx="415665" cy="470947"/>
            <a:chOff x="-27710725" y="1959200"/>
            <a:chExt cx="260725" cy="295400"/>
          </a:xfrm>
        </p:grpSpPr>
        <p:sp>
          <p:nvSpPr>
            <p:cNvPr id="10867" name="Google Shape;10867;p62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62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69" name="Google Shape;10869;p62"/>
          <p:cNvGrpSpPr/>
          <p:nvPr/>
        </p:nvGrpSpPr>
        <p:grpSpPr>
          <a:xfrm>
            <a:off x="7670175" y="2760666"/>
            <a:ext cx="474693" cy="307693"/>
            <a:chOff x="-27728850" y="2382950"/>
            <a:chExt cx="297750" cy="193000"/>
          </a:xfrm>
        </p:grpSpPr>
        <p:sp>
          <p:nvSpPr>
            <p:cNvPr id="10870" name="Google Shape;10870;p62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62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62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73" name="Google Shape;10873;p62"/>
          <p:cNvSpPr/>
          <p:nvPr/>
        </p:nvSpPr>
        <p:spPr>
          <a:xfrm>
            <a:off x="7671426" y="3275769"/>
            <a:ext cx="473457" cy="453968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74" name="Google Shape;10874;p62"/>
          <p:cNvSpPr/>
          <p:nvPr/>
        </p:nvSpPr>
        <p:spPr>
          <a:xfrm>
            <a:off x="10645890" y="2081955"/>
            <a:ext cx="472181" cy="472181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75" name="Google Shape;10875;p62"/>
          <p:cNvGrpSpPr/>
          <p:nvPr/>
        </p:nvGrpSpPr>
        <p:grpSpPr>
          <a:xfrm>
            <a:off x="10645300" y="2691614"/>
            <a:ext cx="472181" cy="445797"/>
            <a:chOff x="-25844850" y="2357750"/>
            <a:chExt cx="296175" cy="279625"/>
          </a:xfrm>
        </p:grpSpPr>
        <p:sp>
          <p:nvSpPr>
            <p:cNvPr id="10876" name="Google Shape;10876;p62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62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62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62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62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62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82" name="Google Shape;10882;p62"/>
          <p:cNvSpPr/>
          <p:nvPr/>
        </p:nvSpPr>
        <p:spPr>
          <a:xfrm>
            <a:off x="10642761" y="3266822"/>
            <a:ext cx="478440" cy="471863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83" name="Google Shape;10883;p62"/>
          <p:cNvGrpSpPr/>
          <p:nvPr/>
        </p:nvGrpSpPr>
        <p:grpSpPr>
          <a:xfrm>
            <a:off x="8950511" y="3855821"/>
            <a:ext cx="305183" cy="470947"/>
            <a:chOff x="-23917525" y="1970225"/>
            <a:chExt cx="191425" cy="295400"/>
          </a:xfrm>
        </p:grpSpPr>
        <p:sp>
          <p:nvSpPr>
            <p:cNvPr id="10884" name="Google Shape;10884;p62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62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62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87" name="Google Shape;10887;p62"/>
          <p:cNvGrpSpPr/>
          <p:nvPr/>
        </p:nvGrpSpPr>
        <p:grpSpPr>
          <a:xfrm>
            <a:off x="8890886" y="4451659"/>
            <a:ext cx="424433" cy="472143"/>
            <a:chOff x="-23952175" y="2340425"/>
            <a:chExt cx="266225" cy="296150"/>
          </a:xfrm>
        </p:grpSpPr>
        <p:sp>
          <p:nvSpPr>
            <p:cNvPr id="10888" name="Google Shape;10888;p62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62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90" name="Google Shape;10890;p62"/>
          <p:cNvSpPr/>
          <p:nvPr/>
        </p:nvSpPr>
        <p:spPr>
          <a:xfrm>
            <a:off x="8855005" y="5040976"/>
            <a:ext cx="497292" cy="469989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91" name="Google Shape;10891;p62"/>
          <p:cNvGrpSpPr/>
          <p:nvPr/>
        </p:nvGrpSpPr>
        <p:grpSpPr>
          <a:xfrm>
            <a:off x="10737782" y="5038667"/>
            <a:ext cx="318973" cy="474693"/>
            <a:chOff x="-22811700" y="2700350"/>
            <a:chExt cx="200075" cy="297750"/>
          </a:xfrm>
        </p:grpSpPr>
        <p:sp>
          <p:nvSpPr>
            <p:cNvPr id="10892" name="Google Shape;10892;p62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62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62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95" name="Google Shape;10895;p62"/>
          <p:cNvGrpSpPr/>
          <p:nvPr/>
        </p:nvGrpSpPr>
        <p:grpSpPr>
          <a:xfrm>
            <a:off x="8269050" y="2081987"/>
            <a:ext cx="473417" cy="472181"/>
            <a:chOff x="-27358650" y="1961575"/>
            <a:chExt cx="296950" cy="296175"/>
          </a:xfrm>
        </p:grpSpPr>
        <p:sp>
          <p:nvSpPr>
            <p:cNvPr id="10896" name="Google Shape;10896;p62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62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98" name="Google Shape;10898;p62"/>
          <p:cNvSpPr/>
          <p:nvPr/>
        </p:nvSpPr>
        <p:spPr>
          <a:xfrm>
            <a:off x="8324915" y="2678981"/>
            <a:ext cx="362935" cy="47098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99" name="Google Shape;10899;p62"/>
          <p:cNvSpPr/>
          <p:nvPr/>
        </p:nvSpPr>
        <p:spPr>
          <a:xfrm>
            <a:off x="8269674" y="3266663"/>
            <a:ext cx="473417" cy="472181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900" name="Google Shape;10900;p62"/>
          <p:cNvSpPr/>
          <p:nvPr/>
        </p:nvSpPr>
        <p:spPr>
          <a:xfrm>
            <a:off x="6511305" y="3856429"/>
            <a:ext cx="429496" cy="469671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01" name="Google Shape;10901;p62"/>
          <p:cNvGrpSpPr/>
          <p:nvPr/>
        </p:nvGrpSpPr>
        <p:grpSpPr>
          <a:xfrm>
            <a:off x="6487508" y="4466087"/>
            <a:ext cx="475928" cy="443285"/>
            <a:chOff x="-25477800" y="2357750"/>
            <a:chExt cx="298525" cy="278050"/>
          </a:xfrm>
        </p:grpSpPr>
        <p:sp>
          <p:nvSpPr>
            <p:cNvPr id="10902" name="Google Shape;10902;p62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62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04" name="Google Shape;10904;p62"/>
          <p:cNvSpPr/>
          <p:nvPr/>
        </p:nvSpPr>
        <p:spPr>
          <a:xfrm>
            <a:off x="6489346" y="5040418"/>
            <a:ext cx="473417" cy="471105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05" name="Google Shape;10905;p62"/>
          <p:cNvGrpSpPr/>
          <p:nvPr/>
        </p:nvGrpSpPr>
        <p:grpSpPr>
          <a:xfrm>
            <a:off x="9467143" y="3855841"/>
            <a:ext cx="472181" cy="470907"/>
            <a:chOff x="-23599325" y="1971025"/>
            <a:chExt cx="296175" cy="295375"/>
          </a:xfrm>
        </p:grpSpPr>
        <p:sp>
          <p:nvSpPr>
            <p:cNvPr id="10906" name="Google Shape;10906;p62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62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08" name="Google Shape;10908;p62"/>
          <p:cNvSpPr/>
          <p:nvPr/>
        </p:nvSpPr>
        <p:spPr>
          <a:xfrm>
            <a:off x="9468319" y="4450984"/>
            <a:ext cx="470907" cy="473417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909" name="Google Shape;10909;p62"/>
          <p:cNvSpPr/>
          <p:nvPr/>
        </p:nvSpPr>
        <p:spPr>
          <a:xfrm>
            <a:off x="9465170" y="5054945"/>
            <a:ext cx="477204" cy="442051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910" name="Google Shape;10910;p62"/>
          <p:cNvSpPr/>
          <p:nvPr/>
        </p:nvSpPr>
        <p:spPr>
          <a:xfrm>
            <a:off x="8269266" y="5697296"/>
            <a:ext cx="474693" cy="472181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11" name="Google Shape;10911;p62"/>
          <p:cNvGrpSpPr/>
          <p:nvPr/>
        </p:nvGrpSpPr>
        <p:grpSpPr>
          <a:xfrm>
            <a:off x="8859735" y="2082146"/>
            <a:ext cx="480951" cy="471863"/>
            <a:chOff x="-26993200" y="1961775"/>
            <a:chExt cx="301675" cy="295975"/>
          </a:xfrm>
        </p:grpSpPr>
        <p:sp>
          <p:nvSpPr>
            <p:cNvPr id="10912" name="Google Shape;10912;p62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62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62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15" name="Google Shape;10915;p62"/>
          <p:cNvGrpSpPr/>
          <p:nvPr/>
        </p:nvGrpSpPr>
        <p:grpSpPr>
          <a:xfrm>
            <a:off x="8893015" y="2679059"/>
            <a:ext cx="414389" cy="470907"/>
            <a:chOff x="-26970350" y="2332550"/>
            <a:chExt cx="259925" cy="295375"/>
          </a:xfrm>
        </p:grpSpPr>
        <p:sp>
          <p:nvSpPr>
            <p:cNvPr id="10916" name="Google Shape;10916;p62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62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18" name="Google Shape;10918;p62"/>
          <p:cNvGrpSpPr/>
          <p:nvPr/>
        </p:nvGrpSpPr>
        <p:grpSpPr>
          <a:xfrm>
            <a:off x="8865395" y="3309413"/>
            <a:ext cx="469631" cy="386769"/>
            <a:chOff x="-26986100" y="2735800"/>
            <a:chExt cx="294575" cy="242600"/>
          </a:xfrm>
        </p:grpSpPr>
        <p:sp>
          <p:nvSpPr>
            <p:cNvPr id="10919" name="Google Shape;10919;p62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62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21" name="Google Shape;10921;p62"/>
          <p:cNvSpPr/>
          <p:nvPr/>
        </p:nvSpPr>
        <p:spPr>
          <a:xfrm>
            <a:off x="7078259" y="3855809"/>
            <a:ext cx="470907" cy="470907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22" name="Google Shape;10922;p62"/>
          <p:cNvGrpSpPr/>
          <p:nvPr/>
        </p:nvGrpSpPr>
        <p:grpSpPr>
          <a:xfrm>
            <a:off x="7077687" y="4451659"/>
            <a:ext cx="470907" cy="472143"/>
            <a:chOff x="-25104475" y="2340425"/>
            <a:chExt cx="295375" cy="296150"/>
          </a:xfrm>
        </p:grpSpPr>
        <p:sp>
          <p:nvSpPr>
            <p:cNvPr id="10923" name="Google Shape;10923;p62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62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62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62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62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62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62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62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62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32" name="Google Shape;10932;p62"/>
          <p:cNvSpPr/>
          <p:nvPr/>
        </p:nvSpPr>
        <p:spPr>
          <a:xfrm>
            <a:off x="7075748" y="5100163"/>
            <a:ext cx="475928" cy="351616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33" name="Google Shape;10933;p62"/>
          <p:cNvGrpSpPr/>
          <p:nvPr/>
        </p:nvGrpSpPr>
        <p:grpSpPr>
          <a:xfrm>
            <a:off x="10064125" y="3855204"/>
            <a:ext cx="473417" cy="472181"/>
            <a:chOff x="-23229925" y="1970225"/>
            <a:chExt cx="296950" cy="296175"/>
          </a:xfrm>
        </p:grpSpPr>
        <p:sp>
          <p:nvSpPr>
            <p:cNvPr id="10934" name="Google Shape;10934;p62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62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62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62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38" name="Google Shape;10938;p62"/>
          <p:cNvGrpSpPr/>
          <p:nvPr/>
        </p:nvGrpSpPr>
        <p:grpSpPr>
          <a:xfrm>
            <a:off x="10120621" y="4451022"/>
            <a:ext cx="360424" cy="473417"/>
            <a:chOff x="-23177950" y="2340425"/>
            <a:chExt cx="226075" cy="296950"/>
          </a:xfrm>
        </p:grpSpPr>
        <p:sp>
          <p:nvSpPr>
            <p:cNvPr id="10939" name="Google Shape;10939;p62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62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41" name="Google Shape;10941;p62"/>
          <p:cNvGrpSpPr/>
          <p:nvPr/>
        </p:nvGrpSpPr>
        <p:grpSpPr>
          <a:xfrm>
            <a:off x="10064742" y="5039923"/>
            <a:ext cx="472181" cy="472181"/>
            <a:chOff x="-23229150" y="2710600"/>
            <a:chExt cx="296175" cy="296175"/>
          </a:xfrm>
        </p:grpSpPr>
        <p:sp>
          <p:nvSpPr>
            <p:cNvPr id="10942" name="Google Shape;10942;p62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62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44" name="Google Shape;10944;p62"/>
          <p:cNvSpPr/>
          <p:nvPr/>
        </p:nvSpPr>
        <p:spPr>
          <a:xfrm>
            <a:off x="8867399" y="5697939"/>
            <a:ext cx="472181" cy="470907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9" name="Google Shape;10949;p63"/>
          <p:cNvSpPr txBox="1">
            <a:spLocks noGrp="1"/>
          </p:cNvSpPr>
          <p:nvPr>
            <p:ph type="title" idx="4294967295"/>
          </p:nvPr>
        </p:nvSpPr>
        <p:spPr>
          <a:xfrm>
            <a:off x="1132900" y="1258367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0" name="Google Shape;10950;p63"/>
          <p:cNvSpPr txBox="1">
            <a:spLocks noGrp="1"/>
          </p:cNvSpPr>
          <p:nvPr>
            <p:ph type="title" idx="4294967295"/>
          </p:nvPr>
        </p:nvSpPr>
        <p:spPr>
          <a:xfrm>
            <a:off x="6477867" y="1258367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951" name="Google Shape;10951;p63"/>
          <p:cNvGrpSpPr/>
          <p:nvPr/>
        </p:nvGrpSpPr>
        <p:grpSpPr>
          <a:xfrm>
            <a:off x="1139158" y="2055627"/>
            <a:ext cx="488359" cy="488320"/>
            <a:chOff x="-65131525" y="1914325"/>
            <a:chExt cx="316650" cy="316625"/>
          </a:xfrm>
        </p:grpSpPr>
        <p:sp>
          <p:nvSpPr>
            <p:cNvPr id="10952" name="Google Shape;10952;p63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63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54" name="Google Shape;10954;p63"/>
          <p:cNvGrpSpPr/>
          <p:nvPr/>
        </p:nvGrpSpPr>
        <p:grpSpPr>
          <a:xfrm>
            <a:off x="1139158" y="2696010"/>
            <a:ext cx="488359" cy="488359"/>
            <a:chOff x="-65131525" y="2281350"/>
            <a:chExt cx="316650" cy="316650"/>
          </a:xfrm>
        </p:grpSpPr>
        <p:sp>
          <p:nvSpPr>
            <p:cNvPr id="10955" name="Google Shape;10955;p63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63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57" name="Google Shape;10957;p63"/>
          <p:cNvGrpSpPr/>
          <p:nvPr/>
        </p:nvGrpSpPr>
        <p:grpSpPr>
          <a:xfrm>
            <a:off x="1143419" y="3316009"/>
            <a:ext cx="479837" cy="489553"/>
            <a:chOff x="-65129950" y="2646800"/>
            <a:chExt cx="311125" cy="317425"/>
          </a:xfrm>
        </p:grpSpPr>
        <p:sp>
          <p:nvSpPr>
            <p:cNvPr id="10958" name="Google Shape;10958;p63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63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60" name="Google Shape;10960;p63"/>
          <p:cNvGrpSpPr/>
          <p:nvPr/>
        </p:nvGrpSpPr>
        <p:grpSpPr>
          <a:xfrm>
            <a:off x="4081197" y="2053776"/>
            <a:ext cx="491983" cy="492021"/>
            <a:chOff x="-63252250" y="1930850"/>
            <a:chExt cx="319000" cy="319025"/>
          </a:xfrm>
        </p:grpSpPr>
        <p:sp>
          <p:nvSpPr>
            <p:cNvPr id="10961" name="Google Shape;10961;p63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63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63" name="Google Shape;10963;p63"/>
          <p:cNvSpPr/>
          <p:nvPr/>
        </p:nvSpPr>
        <p:spPr>
          <a:xfrm>
            <a:off x="4070525" y="2694892"/>
            <a:ext cx="496495" cy="490595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64" name="Google Shape;10964;p63"/>
          <p:cNvGrpSpPr/>
          <p:nvPr/>
        </p:nvGrpSpPr>
        <p:grpSpPr>
          <a:xfrm>
            <a:off x="4082412" y="3315391"/>
            <a:ext cx="489553" cy="490788"/>
            <a:chOff x="-63250675" y="2664125"/>
            <a:chExt cx="317425" cy="318225"/>
          </a:xfrm>
        </p:grpSpPr>
        <p:sp>
          <p:nvSpPr>
            <p:cNvPr id="10965" name="Google Shape;10965;p63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63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67" name="Google Shape;10967;p63"/>
          <p:cNvGrpSpPr/>
          <p:nvPr/>
        </p:nvGrpSpPr>
        <p:grpSpPr>
          <a:xfrm>
            <a:off x="2317961" y="3950600"/>
            <a:ext cx="484696" cy="481688"/>
            <a:chOff x="-61354075" y="1940500"/>
            <a:chExt cx="314275" cy="312325"/>
          </a:xfrm>
        </p:grpSpPr>
        <p:sp>
          <p:nvSpPr>
            <p:cNvPr id="10968" name="Google Shape;10968;p63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63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63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63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72" name="Google Shape;10972;p63"/>
          <p:cNvGrpSpPr/>
          <p:nvPr/>
        </p:nvGrpSpPr>
        <p:grpSpPr>
          <a:xfrm>
            <a:off x="2316131" y="4548670"/>
            <a:ext cx="488359" cy="448260"/>
            <a:chOff x="-61354875" y="2322300"/>
            <a:chExt cx="316650" cy="290650"/>
          </a:xfrm>
        </p:grpSpPr>
        <p:sp>
          <p:nvSpPr>
            <p:cNvPr id="10973" name="Google Shape;10973;p63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63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63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76" name="Google Shape;10976;p63"/>
          <p:cNvGrpSpPr/>
          <p:nvPr/>
        </p:nvGrpSpPr>
        <p:grpSpPr>
          <a:xfrm>
            <a:off x="2316131" y="5118755"/>
            <a:ext cx="488359" cy="488359"/>
            <a:chOff x="-61354875" y="2671225"/>
            <a:chExt cx="316650" cy="316650"/>
          </a:xfrm>
        </p:grpSpPr>
        <p:sp>
          <p:nvSpPr>
            <p:cNvPr id="10977" name="Google Shape;10977;p63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63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63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63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63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82" name="Google Shape;10982;p63"/>
          <p:cNvGrpSpPr/>
          <p:nvPr/>
        </p:nvGrpSpPr>
        <p:grpSpPr>
          <a:xfrm>
            <a:off x="5270003" y="3945068"/>
            <a:ext cx="491983" cy="492755"/>
            <a:chOff x="-59502375" y="1904375"/>
            <a:chExt cx="319000" cy="319500"/>
          </a:xfrm>
        </p:grpSpPr>
        <p:sp>
          <p:nvSpPr>
            <p:cNvPr id="10983" name="Google Shape;10983;p63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4" name="Google Shape;10984;p63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5" name="Google Shape;10985;p63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86" name="Google Shape;10986;p63"/>
          <p:cNvGrpSpPr/>
          <p:nvPr/>
        </p:nvGrpSpPr>
        <p:grpSpPr>
          <a:xfrm>
            <a:off x="1731495" y="2057343"/>
            <a:ext cx="491983" cy="484888"/>
            <a:chOff x="-64774725" y="1916550"/>
            <a:chExt cx="319000" cy="314400"/>
          </a:xfrm>
        </p:grpSpPr>
        <p:sp>
          <p:nvSpPr>
            <p:cNvPr id="10987" name="Google Shape;10987;p63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63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89" name="Google Shape;10989;p63"/>
          <p:cNvGrpSpPr/>
          <p:nvPr/>
        </p:nvGrpSpPr>
        <p:grpSpPr>
          <a:xfrm>
            <a:off x="1733306" y="2693582"/>
            <a:ext cx="488359" cy="493217"/>
            <a:chOff x="-64764500" y="2280550"/>
            <a:chExt cx="316650" cy="319800"/>
          </a:xfrm>
        </p:grpSpPr>
        <p:sp>
          <p:nvSpPr>
            <p:cNvPr id="10990" name="Google Shape;10990;p63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63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92" name="Google Shape;10992;p63"/>
          <p:cNvSpPr/>
          <p:nvPr/>
        </p:nvSpPr>
        <p:spPr>
          <a:xfrm>
            <a:off x="1755671" y="3316606"/>
            <a:ext cx="426399" cy="488359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93" name="Google Shape;10993;p63"/>
          <p:cNvGrpSpPr/>
          <p:nvPr/>
        </p:nvGrpSpPr>
        <p:grpSpPr>
          <a:xfrm>
            <a:off x="4682698" y="2106618"/>
            <a:ext cx="487125" cy="386337"/>
            <a:chOff x="-62882850" y="1999375"/>
            <a:chExt cx="315850" cy="250500"/>
          </a:xfrm>
        </p:grpSpPr>
        <p:sp>
          <p:nvSpPr>
            <p:cNvPr id="10994" name="Google Shape;10994;p63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63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96" name="Google Shape;10996;p63"/>
          <p:cNvGrpSpPr/>
          <p:nvPr/>
        </p:nvGrpSpPr>
        <p:grpSpPr>
          <a:xfrm>
            <a:off x="4671150" y="2695393"/>
            <a:ext cx="510220" cy="489592"/>
            <a:chOff x="-62890750" y="2296300"/>
            <a:chExt cx="330825" cy="317450"/>
          </a:xfrm>
        </p:grpSpPr>
        <p:sp>
          <p:nvSpPr>
            <p:cNvPr id="10997" name="Google Shape;10997;p63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8" name="Google Shape;10998;p63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9" name="Google Shape;10999;p63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00" name="Google Shape;11000;p63"/>
          <p:cNvGrpSpPr/>
          <p:nvPr/>
        </p:nvGrpSpPr>
        <p:grpSpPr>
          <a:xfrm>
            <a:off x="4682698" y="3316009"/>
            <a:ext cx="487125" cy="489553"/>
            <a:chOff x="-62882850" y="2664925"/>
            <a:chExt cx="315850" cy="317425"/>
          </a:xfrm>
        </p:grpSpPr>
        <p:sp>
          <p:nvSpPr>
            <p:cNvPr id="11001" name="Google Shape;11001;p63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63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003" name="Google Shape;11003;p63"/>
          <p:cNvSpPr/>
          <p:nvPr/>
        </p:nvSpPr>
        <p:spPr>
          <a:xfrm>
            <a:off x="2900950" y="3948403"/>
            <a:ext cx="492021" cy="486084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004" name="Google Shape;11004;p63"/>
          <p:cNvGrpSpPr/>
          <p:nvPr/>
        </p:nvGrpSpPr>
        <p:grpSpPr>
          <a:xfrm>
            <a:off x="2910897" y="4532862"/>
            <a:ext cx="488359" cy="479876"/>
            <a:chOff x="-60988625" y="2310475"/>
            <a:chExt cx="316650" cy="311150"/>
          </a:xfrm>
        </p:grpSpPr>
        <p:sp>
          <p:nvSpPr>
            <p:cNvPr id="11005" name="Google Shape;11005;p63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6" name="Google Shape;11006;p63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7" name="Google Shape;11007;p63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63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63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63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11" name="Google Shape;11011;p63"/>
          <p:cNvGrpSpPr/>
          <p:nvPr/>
        </p:nvGrpSpPr>
        <p:grpSpPr>
          <a:xfrm>
            <a:off x="2911512" y="5117080"/>
            <a:ext cx="487125" cy="491713"/>
            <a:chOff x="-60987050" y="2671400"/>
            <a:chExt cx="315850" cy="318825"/>
          </a:xfrm>
        </p:grpSpPr>
        <p:sp>
          <p:nvSpPr>
            <p:cNvPr id="11012" name="Google Shape;11012;p63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3" name="Google Shape;11013;p63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14" name="Google Shape;11014;p63"/>
          <p:cNvGrpSpPr/>
          <p:nvPr/>
        </p:nvGrpSpPr>
        <p:grpSpPr>
          <a:xfrm>
            <a:off x="5270001" y="4534095"/>
            <a:ext cx="491983" cy="477408"/>
            <a:chOff x="-59481900" y="2290800"/>
            <a:chExt cx="319000" cy="309550"/>
          </a:xfrm>
        </p:grpSpPr>
        <p:sp>
          <p:nvSpPr>
            <p:cNvPr id="11015" name="Google Shape;11015;p63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6" name="Google Shape;11016;p63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7" name="Google Shape;11017;p63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63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9" name="Google Shape;11019;p63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0" name="Google Shape;11020;p63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21" name="Google Shape;11021;p63"/>
          <p:cNvGrpSpPr/>
          <p:nvPr/>
        </p:nvGrpSpPr>
        <p:grpSpPr>
          <a:xfrm>
            <a:off x="2322407" y="2055125"/>
            <a:ext cx="491983" cy="489323"/>
            <a:chOff x="-64401400" y="1914475"/>
            <a:chExt cx="319000" cy="317275"/>
          </a:xfrm>
        </p:grpSpPr>
        <p:sp>
          <p:nvSpPr>
            <p:cNvPr id="11022" name="Google Shape;11022;p63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63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63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25" name="Google Shape;11025;p63"/>
          <p:cNvGrpSpPr/>
          <p:nvPr/>
        </p:nvGrpSpPr>
        <p:grpSpPr>
          <a:xfrm>
            <a:off x="2408657" y="2696511"/>
            <a:ext cx="319480" cy="487356"/>
            <a:chOff x="-64343900" y="2282125"/>
            <a:chExt cx="207150" cy="316000"/>
          </a:xfrm>
        </p:grpSpPr>
        <p:sp>
          <p:nvSpPr>
            <p:cNvPr id="11026" name="Google Shape;11026;p63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63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028" name="Google Shape;11028;p63"/>
          <p:cNvSpPr/>
          <p:nvPr/>
        </p:nvSpPr>
        <p:spPr>
          <a:xfrm>
            <a:off x="2315052" y="3314178"/>
            <a:ext cx="489553" cy="493217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029" name="Google Shape;11029;p63"/>
          <p:cNvGrpSpPr/>
          <p:nvPr/>
        </p:nvGrpSpPr>
        <p:grpSpPr>
          <a:xfrm>
            <a:off x="5315922" y="2055473"/>
            <a:ext cx="425164" cy="488628"/>
            <a:chOff x="-62496925" y="1931475"/>
            <a:chExt cx="275675" cy="316825"/>
          </a:xfrm>
        </p:grpSpPr>
        <p:sp>
          <p:nvSpPr>
            <p:cNvPr id="11030" name="Google Shape;11030;p63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1" name="Google Shape;11031;p63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32" name="Google Shape;11032;p63"/>
          <p:cNvGrpSpPr/>
          <p:nvPr/>
        </p:nvGrpSpPr>
        <p:grpSpPr>
          <a:xfrm>
            <a:off x="5284922" y="2695239"/>
            <a:ext cx="487164" cy="489901"/>
            <a:chOff x="-62516625" y="2297875"/>
            <a:chExt cx="315875" cy="317650"/>
          </a:xfrm>
        </p:grpSpPr>
        <p:sp>
          <p:nvSpPr>
            <p:cNvPr id="11033" name="Google Shape;11033;p63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63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35" name="Google Shape;11035;p63"/>
          <p:cNvGrpSpPr/>
          <p:nvPr/>
        </p:nvGrpSpPr>
        <p:grpSpPr>
          <a:xfrm>
            <a:off x="5283110" y="3337851"/>
            <a:ext cx="490788" cy="445869"/>
            <a:chOff x="-62518200" y="2692475"/>
            <a:chExt cx="318225" cy="289100"/>
          </a:xfrm>
        </p:grpSpPr>
        <p:sp>
          <p:nvSpPr>
            <p:cNvPr id="11036" name="Google Shape;11036;p63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7" name="Google Shape;11037;p63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38" name="Google Shape;11038;p63"/>
          <p:cNvGrpSpPr/>
          <p:nvPr/>
        </p:nvGrpSpPr>
        <p:grpSpPr>
          <a:xfrm>
            <a:off x="3531982" y="3947883"/>
            <a:ext cx="413057" cy="487125"/>
            <a:chOff x="-60597975" y="1939525"/>
            <a:chExt cx="267825" cy="315850"/>
          </a:xfrm>
        </p:grpSpPr>
        <p:sp>
          <p:nvSpPr>
            <p:cNvPr id="11039" name="Google Shape;11039;p63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63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41" name="Google Shape;11041;p63"/>
          <p:cNvGrpSpPr/>
          <p:nvPr/>
        </p:nvGrpSpPr>
        <p:grpSpPr>
          <a:xfrm>
            <a:off x="3492519" y="4527117"/>
            <a:ext cx="491983" cy="491367"/>
            <a:chOff x="-60620800" y="2304600"/>
            <a:chExt cx="319000" cy="318600"/>
          </a:xfrm>
        </p:grpSpPr>
        <p:sp>
          <p:nvSpPr>
            <p:cNvPr id="11042" name="Google Shape;11042;p63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p63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p63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45" name="Google Shape;11045;p63"/>
          <p:cNvGrpSpPr/>
          <p:nvPr/>
        </p:nvGrpSpPr>
        <p:grpSpPr>
          <a:xfrm>
            <a:off x="3494331" y="5187984"/>
            <a:ext cx="488359" cy="349901"/>
            <a:chOff x="-60621600" y="2716100"/>
            <a:chExt cx="316650" cy="226875"/>
          </a:xfrm>
        </p:grpSpPr>
        <p:sp>
          <p:nvSpPr>
            <p:cNvPr id="11046" name="Google Shape;11046;p63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p63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48" name="Google Shape;11048;p63"/>
          <p:cNvGrpSpPr/>
          <p:nvPr/>
        </p:nvGrpSpPr>
        <p:grpSpPr>
          <a:xfrm>
            <a:off x="5277287" y="5118775"/>
            <a:ext cx="477408" cy="488320"/>
            <a:chOff x="-59475600" y="2658625"/>
            <a:chExt cx="309550" cy="316625"/>
          </a:xfrm>
        </p:grpSpPr>
        <p:sp>
          <p:nvSpPr>
            <p:cNvPr id="11049" name="Google Shape;11049;p63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0" name="Google Shape;11050;p63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1" name="Google Shape;11051;p63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2" name="Google Shape;11052;p63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3" name="Google Shape;11053;p63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4" name="Google Shape;11054;p63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5" name="Google Shape;11055;p63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056" name="Google Shape;11056;p63"/>
          <p:cNvSpPr/>
          <p:nvPr/>
        </p:nvSpPr>
        <p:spPr>
          <a:xfrm>
            <a:off x="2900877" y="2056224"/>
            <a:ext cx="487164" cy="487125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057" name="Google Shape;11057;p63"/>
          <p:cNvSpPr/>
          <p:nvPr/>
        </p:nvSpPr>
        <p:spPr>
          <a:xfrm>
            <a:off x="2937335" y="2694179"/>
            <a:ext cx="414253" cy="492021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058" name="Google Shape;11058;p63"/>
          <p:cNvGrpSpPr/>
          <p:nvPr/>
        </p:nvGrpSpPr>
        <p:grpSpPr>
          <a:xfrm>
            <a:off x="2977448" y="3316009"/>
            <a:ext cx="351059" cy="489553"/>
            <a:chOff x="-63987100" y="2646800"/>
            <a:chExt cx="227625" cy="317425"/>
          </a:xfrm>
        </p:grpSpPr>
        <p:sp>
          <p:nvSpPr>
            <p:cNvPr id="11059" name="Google Shape;11059;p63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0" name="Google Shape;11060;p63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61" name="Google Shape;11061;p63"/>
          <p:cNvGrpSpPr/>
          <p:nvPr/>
        </p:nvGrpSpPr>
        <p:grpSpPr>
          <a:xfrm>
            <a:off x="1136571" y="3944837"/>
            <a:ext cx="477408" cy="493217"/>
            <a:chOff x="-62148000" y="1930075"/>
            <a:chExt cx="309550" cy="319800"/>
          </a:xfrm>
        </p:grpSpPr>
        <p:sp>
          <p:nvSpPr>
            <p:cNvPr id="11062" name="Google Shape;11062;p63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3" name="Google Shape;11063;p63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64" name="Google Shape;11064;p63"/>
          <p:cNvGrpSpPr/>
          <p:nvPr/>
        </p:nvGrpSpPr>
        <p:grpSpPr>
          <a:xfrm>
            <a:off x="1132927" y="4529218"/>
            <a:ext cx="484696" cy="487164"/>
            <a:chOff x="-62150375" y="2297875"/>
            <a:chExt cx="314275" cy="315875"/>
          </a:xfrm>
        </p:grpSpPr>
        <p:sp>
          <p:nvSpPr>
            <p:cNvPr id="11065" name="Google Shape;11065;p63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6" name="Google Shape;11066;p63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7" name="Google Shape;11067;p63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8" name="Google Shape;11068;p63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p63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70" name="Google Shape;11070;p63"/>
          <p:cNvGrpSpPr/>
          <p:nvPr/>
        </p:nvGrpSpPr>
        <p:grpSpPr>
          <a:xfrm>
            <a:off x="1131097" y="5117542"/>
            <a:ext cx="488359" cy="490788"/>
            <a:chOff x="-62150375" y="2664925"/>
            <a:chExt cx="316650" cy="318225"/>
          </a:xfrm>
        </p:grpSpPr>
        <p:sp>
          <p:nvSpPr>
            <p:cNvPr id="11071" name="Google Shape;11071;p63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2" name="Google Shape;11072;p63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3" name="Google Shape;11073;p63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63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75" name="Google Shape;11075;p63"/>
          <p:cNvGrpSpPr/>
          <p:nvPr/>
        </p:nvGrpSpPr>
        <p:grpSpPr>
          <a:xfrm>
            <a:off x="4087882" y="3945511"/>
            <a:ext cx="489553" cy="491868"/>
            <a:chOff x="-60254550" y="1938025"/>
            <a:chExt cx="317425" cy="318925"/>
          </a:xfrm>
        </p:grpSpPr>
        <p:sp>
          <p:nvSpPr>
            <p:cNvPr id="11076" name="Google Shape;11076;p63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7" name="Google Shape;11077;p63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p63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p63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80" name="Google Shape;11080;p63"/>
          <p:cNvGrpSpPr/>
          <p:nvPr/>
        </p:nvGrpSpPr>
        <p:grpSpPr>
          <a:xfrm>
            <a:off x="4053665" y="4528519"/>
            <a:ext cx="488864" cy="488560"/>
            <a:chOff x="6479471" y="2079003"/>
            <a:chExt cx="348923" cy="348706"/>
          </a:xfrm>
        </p:grpSpPr>
        <p:sp>
          <p:nvSpPr>
            <p:cNvPr id="11081" name="Google Shape;11081;p63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082" name="Google Shape;11082;p63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11083" name="Google Shape;11083;p63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4" name="Google Shape;11084;p63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5" name="Google Shape;11085;p63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6" name="Google Shape;11086;p63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7" name="Google Shape;11087;p63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8" name="Google Shape;11088;p63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9" name="Google Shape;11089;p63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90" name="Google Shape;11090;p63"/>
          <p:cNvGrpSpPr/>
          <p:nvPr/>
        </p:nvGrpSpPr>
        <p:grpSpPr>
          <a:xfrm>
            <a:off x="4125532" y="5116943"/>
            <a:ext cx="414253" cy="491983"/>
            <a:chOff x="-60232500" y="2671225"/>
            <a:chExt cx="268600" cy="319000"/>
          </a:xfrm>
        </p:grpSpPr>
        <p:sp>
          <p:nvSpPr>
            <p:cNvPr id="11091" name="Google Shape;11091;p63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2" name="Google Shape;11092;p63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93" name="Google Shape;11093;p63"/>
          <p:cNvGrpSpPr/>
          <p:nvPr/>
        </p:nvGrpSpPr>
        <p:grpSpPr>
          <a:xfrm>
            <a:off x="2906191" y="5715122"/>
            <a:ext cx="487164" cy="491983"/>
            <a:chOff x="-59100700" y="1911950"/>
            <a:chExt cx="315875" cy="319000"/>
          </a:xfrm>
        </p:grpSpPr>
        <p:sp>
          <p:nvSpPr>
            <p:cNvPr id="11094" name="Google Shape;11094;p63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p63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6" name="Google Shape;11096;p63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7" name="Google Shape;11097;p63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p63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9" name="Google Shape;11099;p63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p63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1" name="Google Shape;11101;p63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p63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p63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04" name="Google Shape;11104;p63"/>
          <p:cNvGrpSpPr/>
          <p:nvPr/>
        </p:nvGrpSpPr>
        <p:grpSpPr>
          <a:xfrm>
            <a:off x="3495747" y="2055761"/>
            <a:ext cx="506557" cy="488051"/>
            <a:chOff x="-63665750" y="1914325"/>
            <a:chExt cx="328450" cy="316450"/>
          </a:xfrm>
        </p:grpSpPr>
        <p:sp>
          <p:nvSpPr>
            <p:cNvPr id="11105" name="Google Shape;11105;p63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p63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07" name="Google Shape;11107;p63"/>
          <p:cNvGrpSpPr/>
          <p:nvPr/>
        </p:nvGrpSpPr>
        <p:grpSpPr>
          <a:xfrm>
            <a:off x="3502420" y="2694487"/>
            <a:ext cx="493217" cy="491405"/>
            <a:chOff x="-63666550" y="2278975"/>
            <a:chExt cx="319800" cy="318625"/>
          </a:xfrm>
        </p:grpSpPr>
        <p:sp>
          <p:nvSpPr>
            <p:cNvPr id="11108" name="Google Shape;11108;p63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9" name="Google Shape;11109;p63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10" name="Google Shape;11110;p63"/>
          <p:cNvGrpSpPr/>
          <p:nvPr/>
        </p:nvGrpSpPr>
        <p:grpSpPr>
          <a:xfrm>
            <a:off x="3498775" y="3315854"/>
            <a:ext cx="500504" cy="489863"/>
            <a:chOff x="-63669700" y="2646600"/>
            <a:chExt cx="324525" cy="317625"/>
          </a:xfrm>
        </p:grpSpPr>
        <p:sp>
          <p:nvSpPr>
            <p:cNvPr id="11111" name="Google Shape;11111;p63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p63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13" name="Google Shape;11113;p63"/>
          <p:cNvGrpSpPr/>
          <p:nvPr/>
        </p:nvGrpSpPr>
        <p:grpSpPr>
          <a:xfrm>
            <a:off x="1715149" y="3946957"/>
            <a:ext cx="488359" cy="488976"/>
            <a:chOff x="-61784125" y="1931250"/>
            <a:chExt cx="316650" cy="317050"/>
          </a:xfrm>
        </p:grpSpPr>
        <p:sp>
          <p:nvSpPr>
            <p:cNvPr id="11114" name="Google Shape;11114;p63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63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p63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63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18" name="Google Shape;11118;p63"/>
          <p:cNvGrpSpPr/>
          <p:nvPr/>
        </p:nvGrpSpPr>
        <p:grpSpPr>
          <a:xfrm>
            <a:off x="1715147" y="4528621"/>
            <a:ext cx="488359" cy="488359"/>
            <a:chOff x="-61783350" y="2297100"/>
            <a:chExt cx="316650" cy="316650"/>
          </a:xfrm>
        </p:grpSpPr>
        <p:sp>
          <p:nvSpPr>
            <p:cNvPr id="11119" name="Google Shape;11119;p63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p63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21" name="Google Shape;11121;p63"/>
          <p:cNvGrpSpPr/>
          <p:nvPr/>
        </p:nvGrpSpPr>
        <p:grpSpPr>
          <a:xfrm>
            <a:off x="1715147" y="5116731"/>
            <a:ext cx="488359" cy="492407"/>
            <a:chOff x="-61782550" y="2664925"/>
            <a:chExt cx="316650" cy="319275"/>
          </a:xfrm>
        </p:grpSpPr>
        <p:sp>
          <p:nvSpPr>
            <p:cNvPr id="11122" name="Google Shape;11122;p63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p63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63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25" name="Google Shape;11125;p63"/>
          <p:cNvGrpSpPr/>
          <p:nvPr/>
        </p:nvGrpSpPr>
        <p:grpSpPr>
          <a:xfrm>
            <a:off x="4677517" y="3958582"/>
            <a:ext cx="489553" cy="465725"/>
            <a:chOff x="-59889100" y="1945025"/>
            <a:chExt cx="317425" cy="301975"/>
          </a:xfrm>
        </p:grpSpPr>
        <p:sp>
          <p:nvSpPr>
            <p:cNvPr id="11126" name="Google Shape;11126;p63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7" name="Google Shape;11127;p63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63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p63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30" name="Google Shape;11130;p63"/>
          <p:cNvSpPr/>
          <p:nvPr/>
        </p:nvSpPr>
        <p:spPr>
          <a:xfrm>
            <a:off x="4668930" y="4581461"/>
            <a:ext cx="490788" cy="382675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31" name="Google Shape;11131;p63"/>
          <p:cNvGrpSpPr/>
          <p:nvPr/>
        </p:nvGrpSpPr>
        <p:grpSpPr>
          <a:xfrm>
            <a:off x="4676302" y="5119295"/>
            <a:ext cx="491983" cy="487279"/>
            <a:chOff x="-59889100" y="2671925"/>
            <a:chExt cx="319000" cy="315950"/>
          </a:xfrm>
        </p:grpSpPr>
        <p:sp>
          <p:nvSpPr>
            <p:cNvPr id="11132" name="Google Shape;11132;p63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p63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4" name="Google Shape;11134;p63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p63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36" name="Google Shape;11136;p63"/>
          <p:cNvGrpSpPr/>
          <p:nvPr/>
        </p:nvGrpSpPr>
        <p:grpSpPr>
          <a:xfrm>
            <a:off x="3493606" y="5709302"/>
            <a:ext cx="489553" cy="488359"/>
            <a:chOff x="-59092025" y="2296300"/>
            <a:chExt cx="317425" cy="316650"/>
          </a:xfrm>
        </p:grpSpPr>
        <p:sp>
          <p:nvSpPr>
            <p:cNvPr id="11137" name="Google Shape;11137;p63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63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39" name="Google Shape;11139;p63"/>
          <p:cNvGrpSpPr/>
          <p:nvPr/>
        </p:nvGrpSpPr>
        <p:grpSpPr>
          <a:xfrm>
            <a:off x="6487481" y="2043861"/>
            <a:ext cx="470899" cy="463465"/>
            <a:chOff x="683125" y="1955275"/>
            <a:chExt cx="299325" cy="294600"/>
          </a:xfrm>
        </p:grpSpPr>
        <p:sp>
          <p:nvSpPr>
            <p:cNvPr id="11140" name="Google Shape;11140;p63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63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63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p63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44" name="Google Shape;11144;p63"/>
          <p:cNvGrpSpPr/>
          <p:nvPr/>
        </p:nvGrpSpPr>
        <p:grpSpPr>
          <a:xfrm>
            <a:off x="6488722" y="2644604"/>
            <a:ext cx="468420" cy="465981"/>
            <a:chOff x="685475" y="2318350"/>
            <a:chExt cx="297750" cy="296200"/>
          </a:xfrm>
        </p:grpSpPr>
        <p:sp>
          <p:nvSpPr>
            <p:cNvPr id="11145" name="Google Shape;11145;p63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6" name="Google Shape;11146;p63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63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48" name="Google Shape;11148;p63"/>
          <p:cNvSpPr/>
          <p:nvPr/>
        </p:nvSpPr>
        <p:spPr>
          <a:xfrm>
            <a:off x="6490566" y="3233673"/>
            <a:ext cx="464684" cy="465903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49" name="Google Shape;11149;p63"/>
          <p:cNvGrpSpPr/>
          <p:nvPr/>
        </p:nvGrpSpPr>
        <p:grpSpPr>
          <a:xfrm>
            <a:off x="9459600" y="2043546"/>
            <a:ext cx="412689" cy="464095"/>
            <a:chOff x="2523000" y="1954875"/>
            <a:chExt cx="262325" cy="295000"/>
          </a:xfrm>
        </p:grpSpPr>
        <p:sp>
          <p:nvSpPr>
            <p:cNvPr id="11150" name="Google Shape;11150;p63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p63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52" name="Google Shape;11152;p63"/>
          <p:cNvGrpSpPr/>
          <p:nvPr/>
        </p:nvGrpSpPr>
        <p:grpSpPr>
          <a:xfrm>
            <a:off x="9431734" y="2645233"/>
            <a:ext cx="468420" cy="464723"/>
            <a:chOff x="2508825" y="2318350"/>
            <a:chExt cx="297750" cy="295400"/>
          </a:xfrm>
        </p:grpSpPr>
        <p:sp>
          <p:nvSpPr>
            <p:cNvPr id="11153" name="Google Shape;11153;p63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63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55" name="Google Shape;11155;p63"/>
          <p:cNvSpPr/>
          <p:nvPr/>
        </p:nvSpPr>
        <p:spPr>
          <a:xfrm>
            <a:off x="9432885" y="3233673"/>
            <a:ext cx="465943" cy="465903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56" name="Google Shape;11156;p63"/>
          <p:cNvGrpSpPr/>
          <p:nvPr/>
        </p:nvGrpSpPr>
        <p:grpSpPr>
          <a:xfrm>
            <a:off x="7663165" y="3863971"/>
            <a:ext cx="463465" cy="464684"/>
            <a:chOff x="4321150" y="1946600"/>
            <a:chExt cx="294600" cy="295375"/>
          </a:xfrm>
        </p:grpSpPr>
        <p:sp>
          <p:nvSpPr>
            <p:cNvPr id="11157" name="Google Shape;11157;p63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8" name="Google Shape;11158;p63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p63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60" name="Google Shape;11160;p63"/>
          <p:cNvSpPr/>
          <p:nvPr/>
        </p:nvSpPr>
        <p:spPr>
          <a:xfrm>
            <a:off x="7658667" y="4530747"/>
            <a:ext cx="472156" cy="434989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161" name="Google Shape;11161;p63"/>
          <p:cNvSpPr/>
          <p:nvPr/>
        </p:nvSpPr>
        <p:spPr>
          <a:xfrm>
            <a:off x="7659296" y="5114967"/>
            <a:ext cx="470899" cy="46468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162" name="Google Shape;11162;p63"/>
          <p:cNvSpPr/>
          <p:nvPr/>
        </p:nvSpPr>
        <p:spPr>
          <a:xfrm>
            <a:off x="10693461" y="3865161"/>
            <a:ext cx="298672" cy="462207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163" name="Google Shape;11163;p63"/>
          <p:cNvSpPr/>
          <p:nvPr/>
        </p:nvSpPr>
        <p:spPr>
          <a:xfrm>
            <a:off x="7080487" y="2042573"/>
            <a:ext cx="468381" cy="465943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64" name="Google Shape;11164;p63"/>
          <p:cNvGrpSpPr/>
          <p:nvPr/>
        </p:nvGrpSpPr>
        <p:grpSpPr>
          <a:xfrm>
            <a:off x="7079895" y="2645233"/>
            <a:ext cx="469640" cy="464723"/>
            <a:chOff x="1049375" y="2318350"/>
            <a:chExt cx="298525" cy="295400"/>
          </a:xfrm>
        </p:grpSpPr>
        <p:sp>
          <p:nvSpPr>
            <p:cNvPr id="11165" name="Google Shape;11165;p63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6" name="Google Shape;11166;p63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7" name="Google Shape;11167;p63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8" name="Google Shape;11168;p63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9" name="Google Shape;11169;p63"/>
          <p:cNvGrpSpPr/>
          <p:nvPr/>
        </p:nvGrpSpPr>
        <p:grpSpPr>
          <a:xfrm>
            <a:off x="7080524" y="3232502"/>
            <a:ext cx="468381" cy="468381"/>
            <a:chOff x="1049375" y="2680675"/>
            <a:chExt cx="297725" cy="297725"/>
          </a:xfrm>
        </p:grpSpPr>
        <p:sp>
          <p:nvSpPr>
            <p:cNvPr id="11170" name="Google Shape;11170;p63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p63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72" name="Google Shape;11172;p63"/>
          <p:cNvGrpSpPr/>
          <p:nvPr/>
        </p:nvGrpSpPr>
        <p:grpSpPr>
          <a:xfrm>
            <a:off x="10031794" y="2043231"/>
            <a:ext cx="464684" cy="464723"/>
            <a:chOff x="2872725" y="1954475"/>
            <a:chExt cx="295375" cy="295400"/>
          </a:xfrm>
        </p:grpSpPr>
        <p:sp>
          <p:nvSpPr>
            <p:cNvPr id="11173" name="Google Shape;11173;p63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p63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p63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76" name="Google Shape;11176;p63"/>
          <p:cNvGrpSpPr/>
          <p:nvPr/>
        </p:nvGrpSpPr>
        <p:grpSpPr>
          <a:xfrm>
            <a:off x="10060289" y="2643996"/>
            <a:ext cx="407695" cy="467201"/>
            <a:chOff x="2890050" y="2318350"/>
            <a:chExt cx="259150" cy="296975"/>
          </a:xfrm>
        </p:grpSpPr>
        <p:sp>
          <p:nvSpPr>
            <p:cNvPr id="11177" name="Google Shape;11177;p63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p63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79" name="Google Shape;11179;p63"/>
          <p:cNvSpPr/>
          <p:nvPr/>
        </p:nvSpPr>
        <p:spPr>
          <a:xfrm>
            <a:off x="10113458" y="3233044"/>
            <a:ext cx="301149" cy="467161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80" name="Google Shape;11180;p63"/>
          <p:cNvGrpSpPr/>
          <p:nvPr/>
        </p:nvGrpSpPr>
        <p:grpSpPr>
          <a:xfrm>
            <a:off x="8250310" y="3864601"/>
            <a:ext cx="463425" cy="463425"/>
            <a:chOff x="4685050" y="1945825"/>
            <a:chExt cx="294575" cy="294575"/>
          </a:xfrm>
        </p:grpSpPr>
        <p:sp>
          <p:nvSpPr>
            <p:cNvPr id="11181" name="Google Shape;11181;p63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63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3" name="Google Shape;11183;p63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4" name="Google Shape;11184;p63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5" name="Google Shape;11185;p63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86" name="Google Shape;11186;p63"/>
          <p:cNvSpPr/>
          <p:nvPr/>
        </p:nvSpPr>
        <p:spPr>
          <a:xfrm>
            <a:off x="8249517" y="4516510"/>
            <a:ext cx="464684" cy="463465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187" name="Google Shape;11187;p63"/>
          <p:cNvSpPr/>
          <p:nvPr/>
        </p:nvSpPr>
        <p:spPr>
          <a:xfrm>
            <a:off x="8277400" y="5113729"/>
            <a:ext cx="408915" cy="467161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88" name="Google Shape;11188;p63"/>
          <p:cNvGrpSpPr/>
          <p:nvPr/>
        </p:nvGrpSpPr>
        <p:grpSpPr>
          <a:xfrm>
            <a:off x="10610673" y="4516568"/>
            <a:ext cx="464684" cy="463465"/>
            <a:chOff x="6131900" y="2301825"/>
            <a:chExt cx="295375" cy="294600"/>
          </a:xfrm>
        </p:grpSpPr>
        <p:sp>
          <p:nvSpPr>
            <p:cNvPr id="11189" name="Google Shape;11189;p63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63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63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p63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93" name="Google Shape;11193;p63"/>
          <p:cNvGrpSpPr/>
          <p:nvPr/>
        </p:nvGrpSpPr>
        <p:grpSpPr>
          <a:xfrm>
            <a:off x="7671997" y="2042622"/>
            <a:ext cx="468420" cy="465943"/>
            <a:chOff x="1412450" y="1954475"/>
            <a:chExt cx="297750" cy="296175"/>
          </a:xfrm>
        </p:grpSpPr>
        <p:sp>
          <p:nvSpPr>
            <p:cNvPr id="11194" name="Google Shape;11194;p63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63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96" name="Google Shape;11196;p63"/>
          <p:cNvSpPr/>
          <p:nvPr/>
        </p:nvSpPr>
        <p:spPr>
          <a:xfrm>
            <a:off x="7673795" y="2647043"/>
            <a:ext cx="464723" cy="460987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97" name="Google Shape;11197;p63"/>
          <p:cNvGrpSpPr/>
          <p:nvPr/>
        </p:nvGrpSpPr>
        <p:grpSpPr>
          <a:xfrm>
            <a:off x="7671997" y="3232659"/>
            <a:ext cx="468420" cy="468067"/>
            <a:chOff x="1413250" y="2680675"/>
            <a:chExt cx="297750" cy="297525"/>
          </a:xfrm>
        </p:grpSpPr>
        <p:sp>
          <p:nvSpPr>
            <p:cNvPr id="11198" name="Google Shape;11198;p63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p63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p63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1" name="Google Shape;11201;p63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02" name="Google Shape;11202;p63"/>
          <p:cNvSpPr/>
          <p:nvPr/>
        </p:nvSpPr>
        <p:spPr>
          <a:xfrm>
            <a:off x="10683144" y="2042593"/>
            <a:ext cx="360617" cy="465903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203" name="Google Shape;11203;p63"/>
          <p:cNvSpPr/>
          <p:nvPr/>
        </p:nvSpPr>
        <p:spPr>
          <a:xfrm>
            <a:off x="10619331" y="2645509"/>
            <a:ext cx="488243" cy="464055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204" name="Google Shape;11204;p63"/>
          <p:cNvSpPr/>
          <p:nvPr/>
        </p:nvSpPr>
        <p:spPr>
          <a:xfrm>
            <a:off x="10629242" y="3233673"/>
            <a:ext cx="468420" cy="465903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205" name="Google Shape;11205;p63"/>
          <p:cNvGrpSpPr/>
          <p:nvPr/>
        </p:nvGrpSpPr>
        <p:grpSpPr>
          <a:xfrm>
            <a:off x="8840544" y="3864149"/>
            <a:ext cx="467161" cy="464329"/>
            <a:chOff x="5045775" y="1946400"/>
            <a:chExt cx="296950" cy="295150"/>
          </a:xfrm>
        </p:grpSpPr>
        <p:sp>
          <p:nvSpPr>
            <p:cNvPr id="11206" name="Google Shape;11206;p63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7" name="Google Shape;11207;p63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08" name="Google Shape;11208;p63"/>
          <p:cNvGrpSpPr/>
          <p:nvPr/>
        </p:nvGrpSpPr>
        <p:grpSpPr>
          <a:xfrm>
            <a:off x="8838675" y="4542585"/>
            <a:ext cx="470899" cy="411431"/>
            <a:chOff x="5046550" y="2327025"/>
            <a:chExt cx="299325" cy="261525"/>
          </a:xfrm>
        </p:grpSpPr>
        <p:sp>
          <p:nvSpPr>
            <p:cNvPr id="11209" name="Google Shape;11209;p63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0" name="Google Shape;11210;p63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1" name="Google Shape;11211;p63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12" name="Google Shape;11212;p63"/>
          <p:cNvSpPr/>
          <p:nvPr/>
        </p:nvSpPr>
        <p:spPr>
          <a:xfrm>
            <a:off x="8943822" y="5113729"/>
            <a:ext cx="260247" cy="467161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213" name="Google Shape;11213;p63"/>
          <p:cNvGrpSpPr/>
          <p:nvPr/>
        </p:nvGrpSpPr>
        <p:grpSpPr>
          <a:xfrm>
            <a:off x="10608806" y="5115035"/>
            <a:ext cx="468420" cy="464684"/>
            <a:chOff x="6167350" y="2672800"/>
            <a:chExt cx="297750" cy="295375"/>
          </a:xfrm>
        </p:grpSpPr>
        <p:sp>
          <p:nvSpPr>
            <p:cNvPr id="11214" name="Google Shape;11214;p63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p63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6" name="Google Shape;11216;p63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7" name="Google Shape;11217;p63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p63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19" name="Google Shape;11219;p63"/>
          <p:cNvGrpSpPr/>
          <p:nvPr/>
        </p:nvGrpSpPr>
        <p:grpSpPr>
          <a:xfrm>
            <a:off x="8263469" y="2042013"/>
            <a:ext cx="463465" cy="467161"/>
            <a:chOff x="1777925" y="1953700"/>
            <a:chExt cx="294600" cy="296950"/>
          </a:xfrm>
        </p:grpSpPr>
        <p:sp>
          <p:nvSpPr>
            <p:cNvPr id="11220" name="Google Shape;11220;p63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1" name="Google Shape;11221;p63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2" name="Google Shape;11222;p63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3" name="Google Shape;11223;p63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24" name="Google Shape;11224;p63"/>
          <p:cNvGrpSpPr/>
          <p:nvPr/>
        </p:nvGrpSpPr>
        <p:grpSpPr>
          <a:xfrm>
            <a:off x="8284549" y="2645864"/>
            <a:ext cx="421303" cy="463465"/>
            <a:chOff x="1790525" y="2319150"/>
            <a:chExt cx="267800" cy="294600"/>
          </a:xfrm>
        </p:grpSpPr>
        <p:sp>
          <p:nvSpPr>
            <p:cNvPr id="11225" name="Google Shape;11225;p63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63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27" name="Google Shape;11227;p63"/>
          <p:cNvSpPr/>
          <p:nvPr/>
        </p:nvSpPr>
        <p:spPr>
          <a:xfrm>
            <a:off x="8261538" y="3233044"/>
            <a:ext cx="467201" cy="46716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228" name="Google Shape;11228;p63"/>
          <p:cNvGrpSpPr/>
          <p:nvPr/>
        </p:nvGrpSpPr>
        <p:grpSpPr>
          <a:xfrm>
            <a:off x="6488515" y="3863951"/>
            <a:ext cx="465943" cy="464723"/>
            <a:chOff x="3599700" y="1954475"/>
            <a:chExt cx="296175" cy="295400"/>
          </a:xfrm>
        </p:grpSpPr>
        <p:sp>
          <p:nvSpPr>
            <p:cNvPr id="11229" name="Google Shape;11229;p63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p63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p63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32" name="Google Shape;11232;p63"/>
          <p:cNvGrpSpPr/>
          <p:nvPr/>
        </p:nvGrpSpPr>
        <p:grpSpPr>
          <a:xfrm>
            <a:off x="6489756" y="4516569"/>
            <a:ext cx="463465" cy="463465"/>
            <a:chOff x="3601275" y="2319150"/>
            <a:chExt cx="294600" cy="294600"/>
          </a:xfrm>
        </p:grpSpPr>
        <p:sp>
          <p:nvSpPr>
            <p:cNvPr id="11233" name="Google Shape;11233;p63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63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35" name="Google Shape;11235;p63"/>
          <p:cNvSpPr/>
          <p:nvPr/>
        </p:nvSpPr>
        <p:spPr>
          <a:xfrm>
            <a:off x="6488999" y="5114967"/>
            <a:ext cx="464723" cy="46468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236" name="Google Shape;11236;p63"/>
          <p:cNvGrpSpPr/>
          <p:nvPr/>
        </p:nvGrpSpPr>
        <p:grpSpPr>
          <a:xfrm>
            <a:off x="9449359" y="3863362"/>
            <a:ext cx="437428" cy="465903"/>
            <a:chOff x="5421475" y="1945825"/>
            <a:chExt cx="278050" cy="296150"/>
          </a:xfrm>
        </p:grpSpPr>
        <p:sp>
          <p:nvSpPr>
            <p:cNvPr id="11237" name="Google Shape;11237;p63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p63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p63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0" name="Google Shape;11240;p63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1" name="Google Shape;11241;p63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p63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p63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4" name="Google Shape;11244;p63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45" name="Google Shape;11245;p63"/>
          <p:cNvSpPr/>
          <p:nvPr/>
        </p:nvSpPr>
        <p:spPr>
          <a:xfrm>
            <a:off x="9432435" y="4514031"/>
            <a:ext cx="470899" cy="468420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246" name="Google Shape;11246;p63"/>
          <p:cNvGrpSpPr/>
          <p:nvPr/>
        </p:nvGrpSpPr>
        <p:grpSpPr>
          <a:xfrm>
            <a:off x="9434493" y="5197431"/>
            <a:ext cx="467161" cy="299891"/>
            <a:chOff x="5411225" y="2726350"/>
            <a:chExt cx="296950" cy="190625"/>
          </a:xfrm>
        </p:grpSpPr>
        <p:sp>
          <p:nvSpPr>
            <p:cNvPr id="11247" name="Google Shape;11247;p63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8" name="Google Shape;11248;p63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49" name="Google Shape;11249;p63"/>
          <p:cNvGrpSpPr/>
          <p:nvPr/>
        </p:nvGrpSpPr>
        <p:grpSpPr>
          <a:xfrm>
            <a:off x="8247872" y="5716461"/>
            <a:ext cx="468381" cy="435187"/>
            <a:chOff x="6524150" y="1938725"/>
            <a:chExt cx="297725" cy="276625"/>
          </a:xfrm>
        </p:grpSpPr>
        <p:sp>
          <p:nvSpPr>
            <p:cNvPr id="11250" name="Google Shape;11250;p63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1" name="Google Shape;11251;p63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2" name="Google Shape;11252;p63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3" name="Google Shape;11253;p63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54" name="Google Shape;11254;p63"/>
          <p:cNvGrpSpPr/>
          <p:nvPr/>
        </p:nvGrpSpPr>
        <p:grpSpPr>
          <a:xfrm>
            <a:off x="8850049" y="2042622"/>
            <a:ext cx="467201" cy="465943"/>
            <a:chOff x="2141000" y="1954475"/>
            <a:chExt cx="296975" cy="296175"/>
          </a:xfrm>
        </p:grpSpPr>
        <p:sp>
          <p:nvSpPr>
            <p:cNvPr id="11255" name="Google Shape;11255;p63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6" name="Google Shape;11256;p63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7" name="Google Shape;11257;p63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8" name="Google Shape;11258;p63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59" name="Google Shape;11259;p63"/>
          <p:cNvGrpSpPr/>
          <p:nvPr/>
        </p:nvGrpSpPr>
        <p:grpSpPr>
          <a:xfrm>
            <a:off x="8841396" y="2645076"/>
            <a:ext cx="484507" cy="465037"/>
            <a:chOff x="2140225" y="2318650"/>
            <a:chExt cx="307975" cy="295600"/>
          </a:xfrm>
        </p:grpSpPr>
        <p:sp>
          <p:nvSpPr>
            <p:cNvPr id="11260" name="Google Shape;11260;p63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1" name="Google Shape;11261;p63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62" name="Google Shape;11262;p63"/>
          <p:cNvGrpSpPr/>
          <p:nvPr/>
        </p:nvGrpSpPr>
        <p:grpSpPr>
          <a:xfrm>
            <a:off x="8848810" y="3233741"/>
            <a:ext cx="469679" cy="465903"/>
            <a:chOff x="2139425" y="2682250"/>
            <a:chExt cx="298550" cy="296150"/>
          </a:xfrm>
        </p:grpSpPr>
        <p:sp>
          <p:nvSpPr>
            <p:cNvPr id="11263" name="Google Shape;11263;p63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4" name="Google Shape;11264;p63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5" name="Google Shape;11265;p63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6" name="Google Shape;11266;p63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67" name="Google Shape;11267;p63"/>
          <p:cNvGrpSpPr/>
          <p:nvPr/>
        </p:nvGrpSpPr>
        <p:grpSpPr>
          <a:xfrm>
            <a:off x="7068293" y="3919721"/>
            <a:ext cx="467201" cy="353184"/>
            <a:chOff x="3962775" y="1990700"/>
            <a:chExt cx="296975" cy="224500"/>
          </a:xfrm>
        </p:grpSpPr>
        <p:sp>
          <p:nvSpPr>
            <p:cNvPr id="11268" name="Google Shape;11268;p63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9" name="Google Shape;11269;p63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0" name="Google Shape;11270;p63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1" name="Google Shape;11271;p63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2" name="Google Shape;11272;p63"/>
          <p:cNvGrpSpPr/>
          <p:nvPr/>
        </p:nvGrpSpPr>
        <p:grpSpPr>
          <a:xfrm>
            <a:off x="7068922" y="4515330"/>
            <a:ext cx="465943" cy="465943"/>
            <a:chOff x="3963575" y="2317575"/>
            <a:chExt cx="296175" cy="296175"/>
          </a:xfrm>
        </p:grpSpPr>
        <p:sp>
          <p:nvSpPr>
            <p:cNvPr id="11273" name="Google Shape;11273;p63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4" name="Google Shape;11274;p63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p63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p63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p63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8" name="Google Shape;11278;p63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9" name="Google Shape;11279;p63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0" name="Google Shape;11280;p63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1" name="Google Shape;11281;p63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p63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p63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p63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63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p63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p63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p63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89" name="Google Shape;11289;p63"/>
          <p:cNvGrpSpPr/>
          <p:nvPr/>
        </p:nvGrpSpPr>
        <p:grpSpPr>
          <a:xfrm>
            <a:off x="7068922" y="5115035"/>
            <a:ext cx="465943" cy="464684"/>
            <a:chOff x="3962775" y="2683025"/>
            <a:chExt cx="296175" cy="295375"/>
          </a:xfrm>
        </p:grpSpPr>
        <p:sp>
          <p:nvSpPr>
            <p:cNvPr id="11290" name="Google Shape;11290;p63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63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p63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93" name="Google Shape;11293;p63"/>
          <p:cNvSpPr/>
          <p:nvPr/>
        </p:nvSpPr>
        <p:spPr>
          <a:xfrm>
            <a:off x="10017701" y="3863922"/>
            <a:ext cx="472156" cy="46468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294" name="Google Shape;11294;p63"/>
          <p:cNvGrpSpPr/>
          <p:nvPr/>
        </p:nvGrpSpPr>
        <p:grpSpPr>
          <a:xfrm>
            <a:off x="10021638" y="4515958"/>
            <a:ext cx="464684" cy="464684"/>
            <a:chOff x="5775900" y="2308125"/>
            <a:chExt cx="295375" cy="295375"/>
          </a:xfrm>
        </p:grpSpPr>
        <p:sp>
          <p:nvSpPr>
            <p:cNvPr id="11295" name="Google Shape;11295;p63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p63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p63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p63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9" name="Google Shape;11299;p63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00" name="Google Shape;11300;p63"/>
          <p:cNvGrpSpPr/>
          <p:nvPr/>
        </p:nvGrpSpPr>
        <p:grpSpPr>
          <a:xfrm>
            <a:off x="10049523" y="5114406"/>
            <a:ext cx="408915" cy="465943"/>
            <a:chOff x="5794025" y="2673575"/>
            <a:chExt cx="259925" cy="296175"/>
          </a:xfrm>
        </p:grpSpPr>
        <p:sp>
          <p:nvSpPr>
            <p:cNvPr id="11301" name="Google Shape;11301;p63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p63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3" name="Google Shape;11303;p63"/>
          <p:cNvSpPr/>
          <p:nvPr/>
        </p:nvSpPr>
        <p:spPr>
          <a:xfrm>
            <a:off x="8850637" y="5742425"/>
            <a:ext cx="465943" cy="46468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>
                <a:solidFill>
                  <a:srgbClr val="071F65"/>
                </a:solidFill>
              </a:rPr>
              <a:t>1-1 Study Objectives</a:t>
            </a:r>
            <a:endParaRPr lang="zh-CN" altLang="en-US" dirty="0">
              <a:solidFill>
                <a:srgbClr val="071F65"/>
              </a:solidFill>
            </a:endParaRPr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6168042" y="3745753"/>
            <a:ext cx="5222769" cy="2766312"/>
            <a:chOff x="6168042" y="3745753"/>
            <a:chExt cx="5222769" cy="2766312"/>
          </a:xfrm>
        </p:grpSpPr>
        <p:graphicFrame>
          <p:nvGraphicFramePr>
            <p:cNvPr id="6" name="图表 5" title="中国手机网民规模及占比情况"/>
            <p:cNvGraphicFramePr/>
            <p:nvPr/>
          </p:nvGraphicFramePr>
          <p:xfrm>
            <a:off x="6168042" y="3915029"/>
            <a:ext cx="5222769" cy="259703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7" name="矩形 6"/>
            <p:cNvSpPr/>
            <p:nvPr/>
          </p:nvSpPr>
          <p:spPr>
            <a:xfrm>
              <a:off x="7225761" y="3745753"/>
              <a:ext cx="1912831" cy="338554"/>
            </a:xfrm>
            <a:prstGeom prst="rect">
              <a:avLst/>
            </a:prstGeom>
            <a:solidFill>
              <a:srgbClr val="071F65"/>
            </a:solidFill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</a:p>
          </p:txBody>
        </p:sp>
        <p:sp>
          <p:nvSpPr>
            <p:cNvPr id="8" name="TextBox 8"/>
            <p:cNvSpPr txBox="1"/>
            <p:nvPr/>
          </p:nvSpPr>
          <p:spPr>
            <a:xfrm>
              <a:off x="6665650" y="4166465"/>
              <a:ext cx="95410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收入（亿元）</a:t>
              </a:r>
            </a:p>
          </p:txBody>
        </p:sp>
        <p:sp>
          <p:nvSpPr>
            <p:cNvPr id="9" name="TextBox 9"/>
            <p:cNvSpPr txBox="1"/>
            <p:nvPr/>
          </p:nvSpPr>
          <p:spPr>
            <a:xfrm>
              <a:off x="10001962" y="4155771"/>
              <a:ext cx="82586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环比增长率</a:t>
              </a:r>
            </a:p>
          </p:txBody>
        </p:sp>
      </p:grpSp>
      <p:sp>
        <p:nvSpPr>
          <p:cNvPr id="27" name="Line 3"/>
          <p:cNvSpPr>
            <a:spLocks noChangeShapeType="1"/>
          </p:cNvSpPr>
          <p:nvPr/>
        </p:nvSpPr>
        <p:spPr bwMode="black">
          <a:xfrm>
            <a:off x="996289" y="4256248"/>
            <a:ext cx="0" cy="2016224"/>
          </a:xfrm>
          <a:prstGeom prst="line">
            <a:avLst/>
          </a:prstGeom>
          <a:noFill/>
          <a:ln w="28575">
            <a:solidFill>
              <a:schemeClr val="accent5">
                <a:alpha val="50000"/>
              </a:schemeClr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8" name="Group 4"/>
          <p:cNvGrpSpPr/>
          <p:nvPr/>
        </p:nvGrpSpPr>
        <p:grpSpPr bwMode="auto">
          <a:xfrm>
            <a:off x="902628" y="4478598"/>
            <a:ext cx="168275" cy="168275"/>
            <a:chOff x="2928" y="2208"/>
            <a:chExt cx="262" cy="262"/>
          </a:xfrm>
        </p:grpSpPr>
        <p:sp>
          <p:nvSpPr>
            <p:cNvPr id="29" name="Oval 5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28627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0" name="Oval 6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31" name="Group 7"/>
          <p:cNvGrpSpPr/>
          <p:nvPr/>
        </p:nvGrpSpPr>
        <p:grpSpPr bwMode="auto">
          <a:xfrm>
            <a:off x="902628" y="4947006"/>
            <a:ext cx="168275" cy="168275"/>
            <a:chOff x="2928" y="2208"/>
            <a:chExt cx="262" cy="262"/>
          </a:xfrm>
        </p:grpSpPr>
        <p:sp>
          <p:nvSpPr>
            <p:cNvPr id="32" name="Oval 8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28627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34" name="Rectangle 13"/>
          <p:cNvSpPr>
            <a:spLocks noChangeArrowheads="1"/>
          </p:cNvSpPr>
          <p:nvPr/>
        </p:nvSpPr>
        <p:spPr bwMode="auto">
          <a:xfrm>
            <a:off x="1136160" y="4419652"/>
            <a:ext cx="19128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defTabSz="457200">
              <a:buClr>
                <a:srgbClr val="FF0066"/>
              </a:buClr>
              <a:buSzPct val="75000"/>
              <a:defRPr/>
            </a:pPr>
            <a:r>
              <a:rPr lang="en-US" altLang="zh-CN" sz="1600" b="1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Study Objectives</a:t>
            </a:r>
            <a:endParaRPr kumimoji="0" lang="en-US" altLang="zh-CN" sz="1600" b="1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5" name="Rectangle 14"/>
          <p:cNvSpPr>
            <a:spLocks noChangeArrowheads="1"/>
          </p:cNvSpPr>
          <p:nvPr/>
        </p:nvSpPr>
        <p:spPr bwMode="auto">
          <a:xfrm>
            <a:off x="1136160" y="4894410"/>
            <a:ext cx="19128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defTabSz="457200">
              <a:buClr>
                <a:srgbClr val="FF0066"/>
              </a:buClr>
              <a:buSzPct val="75000"/>
              <a:defRPr/>
            </a:pPr>
            <a:r>
              <a:rPr lang="en-US" altLang="zh-CN" sz="1600" b="1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Study Objectives</a:t>
            </a:r>
            <a:endParaRPr kumimoji="0" lang="en-US" altLang="zh-CN" sz="1600" b="1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7" name="Text Box 16"/>
          <p:cNvSpPr txBox="1">
            <a:spLocks noChangeArrowheads="1"/>
          </p:cNvSpPr>
          <p:nvPr/>
        </p:nvSpPr>
        <p:spPr bwMode="gray">
          <a:xfrm>
            <a:off x="1136923" y="5343042"/>
            <a:ext cx="495831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eaLnBrk="0" hangingPunct="0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lvl="0" defTabSz="457200">
              <a:defRPr/>
            </a:pPr>
            <a:r>
              <a:rPr lang="en-US" altLang="zh-CN" dirty="0">
                <a:solidFill>
                  <a:srgbClr val="3D3F41"/>
                </a:solidFill>
              </a:rPr>
              <a:t>Mercury is the closest planet to the Sun and the smallest one in the System—it’s only a bit larger than the Moon. Its name is not related to the liquid metal </a:t>
            </a:r>
          </a:p>
        </p:txBody>
      </p:sp>
      <p:sp>
        <p:nvSpPr>
          <p:cNvPr id="38" name="Line 3"/>
          <p:cNvSpPr>
            <a:spLocks noChangeShapeType="1"/>
          </p:cNvSpPr>
          <p:nvPr/>
        </p:nvSpPr>
        <p:spPr bwMode="black">
          <a:xfrm>
            <a:off x="6408607" y="1258941"/>
            <a:ext cx="0" cy="2115436"/>
          </a:xfrm>
          <a:prstGeom prst="line">
            <a:avLst/>
          </a:prstGeom>
          <a:noFill/>
          <a:ln w="28575">
            <a:solidFill>
              <a:schemeClr val="accent5">
                <a:alpha val="50000"/>
              </a:schemeClr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39" name="Group 4"/>
          <p:cNvGrpSpPr/>
          <p:nvPr/>
        </p:nvGrpSpPr>
        <p:grpSpPr bwMode="auto">
          <a:xfrm>
            <a:off x="6314946" y="1481291"/>
            <a:ext cx="168275" cy="168275"/>
            <a:chOff x="2928" y="2208"/>
            <a:chExt cx="262" cy="262"/>
          </a:xfrm>
        </p:grpSpPr>
        <p:sp>
          <p:nvSpPr>
            <p:cNvPr id="40" name="Oval 5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28627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1" name="Oval 6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42" name="Group 7"/>
          <p:cNvGrpSpPr/>
          <p:nvPr/>
        </p:nvGrpSpPr>
        <p:grpSpPr bwMode="auto">
          <a:xfrm>
            <a:off x="6314946" y="2433791"/>
            <a:ext cx="168275" cy="168275"/>
            <a:chOff x="2928" y="2208"/>
            <a:chExt cx="262" cy="262"/>
          </a:xfrm>
        </p:grpSpPr>
        <p:sp>
          <p:nvSpPr>
            <p:cNvPr id="43" name="Oval 8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28627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4" name="Oval 9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45" name="Rectangle 13"/>
          <p:cNvSpPr>
            <a:spLocks noChangeArrowheads="1"/>
          </p:cNvSpPr>
          <p:nvPr/>
        </p:nvSpPr>
        <p:spPr bwMode="auto">
          <a:xfrm>
            <a:off x="6522346" y="1409282"/>
            <a:ext cx="19128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defTabSz="457200">
              <a:buClr>
                <a:srgbClr val="FF0066"/>
              </a:buClr>
              <a:buSzPct val="75000"/>
              <a:defRPr/>
            </a:pPr>
            <a:r>
              <a:rPr lang="en-US" altLang="zh-CN" sz="1600" b="1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Study Objectives</a:t>
            </a:r>
            <a:endParaRPr kumimoji="0" lang="en-US" altLang="zh-CN" sz="1600" b="1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6" name="Rectangle 14"/>
          <p:cNvSpPr>
            <a:spLocks noChangeArrowheads="1"/>
          </p:cNvSpPr>
          <p:nvPr/>
        </p:nvSpPr>
        <p:spPr bwMode="auto">
          <a:xfrm>
            <a:off x="6522346" y="2368132"/>
            <a:ext cx="195277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defTabSz="457200">
              <a:buClr>
                <a:srgbClr val="FF0066"/>
              </a:buClr>
              <a:buSzPct val="75000"/>
              <a:defRPr/>
            </a:pPr>
            <a:r>
              <a:rPr lang="en-US" altLang="zh-CN" sz="1600" b="1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Study Objectives</a:t>
            </a:r>
            <a:endParaRPr kumimoji="0" lang="en-US" altLang="zh-CN" sz="1600" b="1" i="0" u="none" strike="noStrike" kern="1200" cap="none" spc="0" normalizeH="0" baseline="0" noProof="0" dirty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7" name="Text Box 16"/>
          <p:cNvSpPr txBox="1">
            <a:spLocks noChangeArrowheads="1"/>
          </p:cNvSpPr>
          <p:nvPr/>
        </p:nvSpPr>
        <p:spPr bwMode="gray">
          <a:xfrm>
            <a:off x="6522346" y="1735720"/>
            <a:ext cx="506714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lang="en-US" altLang="zh-CN" sz="12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Mercury is the closest planet to the Sun and the smallest one in the System—it’s only a bit larger than the Moon. Its name is not related to the liquid metal </a:t>
            </a:r>
          </a:p>
        </p:txBody>
      </p:sp>
      <p:sp>
        <p:nvSpPr>
          <p:cNvPr id="48" name="Text Box 16"/>
          <p:cNvSpPr txBox="1">
            <a:spLocks noChangeArrowheads="1"/>
          </p:cNvSpPr>
          <p:nvPr/>
        </p:nvSpPr>
        <p:spPr bwMode="gray">
          <a:xfrm>
            <a:off x="6522346" y="2741109"/>
            <a:ext cx="506714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lvl="0" defTabSz="457200" eaLnBrk="0" hangingPunct="0">
              <a:defRPr/>
            </a:pPr>
            <a:r>
              <a:rPr lang="en-US" altLang="zh-CN" sz="12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Mercury is the closest planet to the Sun and the smallest one in the System—it’s only a bit larger than the Moon. Its name is not related to the liquid metal 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822960" y="1040746"/>
            <a:ext cx="5345193" cy="2765034"/>
            <a:chOff x="822960" y="1040746"/>
            <a:chExt cx="5345193" cy="2765034"/>
          </a:xfrm>
        </p:grpSpPr>
        <p:grpSp>
          <p:nvGrpSpPr>
            <p:cNvPr id="5" name="组合 4"/>
            <p:cNvGrpSpPr/>
            <p:nvPr/>
          </p:nvGrpSpPr>
          <p:grpSpPr>
            <a:xfrm>
              <a:off x="822960" y="1221874"/>
              <a:ext cx="5345193" cy="2583906"/>
              <a:chOff x="822960" y="1221874"/>
              <a:chExt cx="5345193" cy="2583906"/>
            </a:xfrm>
          </p:grpSpPr>
          <p:graphicFrame>
            <p:nvGraphicFramePr>
              <p:cNvPr id="24" name="图表 23" title="中国手机网民规模及占比情况"/>
              <p:cNvGraphicFramePr/>
              <p:nvPr/>
            </p:nvGraphicFramePr>
            <p:xfrm>
              <a:off x="822960" y="1221874"/>
              <a:ext cx="5345193" cy="2583906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4"/>
              </a:graphicData>
            </a:graphic>
          </p:graphicFrame>
          <p:sp>
            <p:nvSpPr>
              <p:cNvPr id="26" name="矩形 25"/>
              <p:cNvSpPr/>
              <p:nvPr/>
            </p:nvSpPr>
            <p:spPr>
              <a:xfrm>
                <a:off x="1391994" y="1457628"/>
                <a:ext cx="453970" cy="2539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3D3F4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微软雅黑" panose="020B0503020204020204" pitchFamily="34" charset="-122"/>
                  </a:rPr>
                  <a:t>万人</a:t>
                </a:r>
              </a:p>
            </p:txBody>
          </p:sp>
          <p:sp>
            <p:nvSpPr>
              <p:cNvPr id="36" name="TextBox 9"/>
              <p:cNvSpPr txBox="1"/>
              <p:nvPr/>
            </p:nvSpPr>
            <p:spPr>
              <a:xfrm>
                <a:off x="4808441" y="1458828"/>
                <a:ext cx="825867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3D3F4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微软雅黑" panose="020B0503020204020204" pitchFamily="34" charset="-122"/>
                  </a:rPr>
                  <a:t>环比增长率</a:t>
                </a:r>
              </a:p>
            </p:txBody>
          </p:sp>
        </p:grpSp>
        <p:sp>
          <p:nvSpPr>
            <p:cNvPr id="25" name="矩形 24"/>
            <p:cNvSpPr/>
            <p:nvPr/>
          </p:nvSpPr>
          <p:spPr>
            <a:xfrm>
              <a:off x="2086324" y="1040746"/>
              <a:ext cx="1912831" cy="338554"/>
            </a:xfrm>
            <a:prstGeom prst="rect">
              <a:avLst/>
            </a:prstGeom>
            <a:solidFill>
              <a:srgbClr val="071F65"/>
            </a:solidFill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34" grpId="0"/>
      <p:bldP spid="35" grpId="0"/>
      <p:bldP spid="37" grpId="0"/>
      <p:bldP spid="38" grpId="0" animBg="1"/>
      <p:bldP spid="45" grpId="0"/>
      <p:bldP spid="46" grpId="0"/>
      <p:bldP spid="47" grpId="0"/>
      <p:bldP spid="48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8" name="Google Shape;11308;p64"/>
          <p:cNvSpPr txBox="1">
            <a:spLocks noGrp="1"/>
          </p:cNvSpPr>
          <p:nvPr>
            <p:ph type="title" idx="4294967295"/>
          </p:nvPr>
        </p:nvSpPr>
        <p:spPr>
          <a:xfrm>
            <a:off x="1132900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9" name="Google Shape;11309;p64"/>
          <p:cNvSpPr txBox="1">
            <a:spLocks noGrp="1"/>
          </p:cNvSpPr>
          <p:nvPr>
            <p:ph type="title" idx="4294967295"/>
          </p:nvPr>
        </p:nvSpPr>
        <p:spPr>
          <a:xfrm>
            <a:off x="6477867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10" name="Google Shape;11310;p64"/>
          <p:cNvGrpSpPr/>
          <p:nvPr/>
        </p:nvGrpSpPr>
        <p:grpSpPr>
          <a:xfrm>
            <a:off x="1177276" y="2045934"/>
            <a:ext cx="389923" cy="474321"/>
            <a:chOff x="-35830350" y="1912725"/>
            <a:chExt cx="241050" cy="293225"/>
          </a:xfrm>
        </p:grpSpPr>
        <p:sp>
          <p:nvSpPr>
            <p:cNvPr id="11311" name="Google Shape;11311;p64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p64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13" name="Google Shape;11313;p64"/>
          <p:cNvGrpSpPr/>
          <p:nvPr/>
        </p:nvGrpSpPr>
        <p:grpSpPr>
          <a:xfrm>
            <a:off x="1135259" y="2658732"/>
            <a:ext cx="473957" cy="471449"/>
            <a:chOff x="-35854750" y="2272675"/>
            <a:chExt cx="293000" cy="291450"/>
          </a:xfrm>
        </p:grpSpPr>
        <p:sp>
          <p:nvSpPr>
            <p:cNvPr id="11314" name="Google Shape;11314;p64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p64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6" name="Google Shape;11316;p64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17" name="Google Shape;11317;p64"/>
          <p:cNvGrpSpPr/>
          <p:nvPr/>
        </p:nvGrpSpPr>
        <p:grpSpPr>
          <a:xfrm>
            <a:off x="1134611" y="3264845"/>
            <a:ext cx="475251" cy="472744"/>
            <a:chOff x="-35853975" y="2631825"/>
            <a:chExt cx="293800" cy="292250"/>
          </a:xfrm>
        </p:grpSpPr>
        <p:sp>
          <p:nvSpPr>
            <p:cNvPr id="11318" name="Google Shape;11318;p64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p64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p64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64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64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23" name="Google Shape;11323;p64"/>
          <p:cNvGrpSpPr/>
          <p:nvPr/>
        </p:nvGrpSpPr>
        <p:grpSpPr>
          <a:xfrm>
            <a:off x="4119417" y="2047370"/>
            <a:ext cx="471449" cy="471449"/>
            <a:chOff x="-34032200" y="1916675"/>
            <a:chExt cx="291450" cy="291450"/>
          </a:xfrm>
        </p:grpSpPr>
        <p:sp>
          <p:nvSpPr>
            <p:cNvPr id="11324" name="Google Shape;11324;p64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p64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p64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p64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28" name="Google Shape;11328;p64"/>
          <p:cNvSpPr/>
          <p:nvPr/>
        </p:nvSpPr>
        <p:spPr>
          <a:xfrm>
            <a:off x="4114686" y="2656971"/>
            <a:ext cx="472703" cy="475493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329" name="Google Shape;11329;p64"/>
          <p:cNvGrpSpPr/>
          <p:nvPr/>
        </p:nvGrpSpPr>
        <p:grpSpPr>
          <a:xfrm>
            <a:off x="4118790" y="3264845"/>
            <a:ext cx="472703" cy="472744"/>
            <a:chOff x="-34032200" y="2634975"/>
            <a:chExt cx="292225" cy="292250"/>
          </a:xfrm>
        </p:grpSpPr>
        <p:sp>
          <p:nvSpPr>
            <p:cNvPr id="11330" name="Google Shape;11330;p64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64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64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33" name="Google Shape;11333;p64"/>
          <p:cNvGrpSpPr/>
          <p:nvPr/>
        </p:nvGrpSpPr>
        <p:grpSpPr>
          <a:xfrm>
            <a:off x="2319317" y="3886510"/>
            <a:ext cx="477839" cy="472703"/>
            <a:chOff x="-32245875" y="1938725"/>
            <a:chExt cx="295400" cy="292225"/>
          </a:xfrm>
        </p:grpSpPr>
        <p:sp>
          <p:nvSpPr>
            <p:cNvPr id="11334" name="Google Shape;11334;p64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64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64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37" name="Google Shape;11337;p64"/>
          <p:cNvGrpSpPr/>
          <p:nvPr/>
        </p:nvGrpSpPr>
        <p:grpSpPr>
          <a:xfrm>
            <a:off x="2314867" y="4512374"/>
            <a:ext cx="486736" cy="469549"/>
            <a:chOff x="-32243500" y="2299850"/>
            <a:chExt cx="300900" cy="290275"/>
          </a:xfrm>
        </p:grpSpPr>
        <p:sp>
          <p:nvSpPr>
            <p:cNvPr id="11338" name="Google Shape;11338;p64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64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40" name="Google Shape;11340;p64"/>
          <p:cNvSpPr/>
          <p:nvPr/>
        </p:nvSpPr>
        <p:spPr>
          <a:xfrm>
            <a:off x="2316721" y="5126199"/>
            <a:ext cx="475251" cy="470156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341" name="Google Shape;11341;p64"/>
          <p:cNvGrpSpPr/>
          <p:nvPr/>
        </p:nvGrpSpPr>
        <p:grpSpPr>
          <a:xfrm>
            <a:off x="1732577" y="2046095"/>
            <a:ext cx="472703" cy="473997"/>
            <a:chOff x="-35495600" y="1912725"/>
            <a:chExt cx="292225" cy="293025"/>
          </a:xfrm>
        </p:grpSpPr>
        <p:sp>
          <p:nvSpPr>
            <p:cNvPr id="11342" name="Google Shape;11342;p64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p64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64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45" name="Google Shape;11345;p64"/>
          <p:cNvSpPr/>
          <p:nvPr/>
        </p:nvSpPr>
        <p:spPr>
          <a:xfrm>
            <a:off x="1727021" y="2658367"/>
            <a:ext cx="475251" cy="472703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346" name="Google Shape;11346;p64"/>
          <p:cNvGrpSpPr/>
          <p:nvPr/>
        </p:nvGrpSpPr>
        <p:grpSpPr>
          <a:xfrm>
            <a:off x="1732577" y="3265493"/>
            <a:ext cx="472703" cy="471449"/>
            <a:chOff x="-35495600" y="2631825"/>
            <a:chExt cx="292225" cy="291450"/>
          </a:xfrm>
        </p:grpSpPr>
        <p:sp>
          <p:nvSpPr>
            <p:cNvPr id="11347" name="Google Shape;11347;p64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p64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p64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64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51" name="Google Shape;11351;p64"/>
          <p:cNvGrpSpPr/>
          <p:nvPr/>
        </p:nvGrpSpPr>
        <p:grpSpPr>
          <a:xfrm>
            <a:off x="4716109" y="2047370"/>
            <a:ext cx="471449" cy="471449"/>
            <a:chOff x="-33673825" y="1916675"/>
            <a:chExt cx="291450" cy="291450"/>
          </a:xfrm>
        </p:grpSpPr>
        <p:sp>
          <p:nvSpPr>
            <p:cNvPr id="11352" name="Google Shape;11352;p64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p64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p64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p64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56" name="Google Shape;11356;p64"/>
          <p:cNvGrpSpPr/>
          <p:nvPr/>
        </p:nvGrpSpPr>
        <p:grpSpPr>
          <a:xfrm>
            <a:off x="4712934" y="2657476"/>
            <a:ext cx="477799" cy="473957"/>
            <a:chOff x="-33676975" y="2275050"/>
            <a:chExt cx="295375" cy="293000"/>
          </a:xfrm>
        </p:grpSpPr>
        <p:sp>
          <p:nvSpPr>
            <p:cNvPr id="11357" name="Google Shape;11357;p64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64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p64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60" name="Google Shape;11360;p64"/>
          <p:cNvGrpSpPr/>
          <p:nvPr/>
        </p:nvGrpSpPr>
        <p:grpSpPr>
          <a:xfrm>
            <a:off x="4716109" y="3264542"/>
            <a:ext cx="471449" cy="473351"/>
            <a:chOff x="-33673825" y="2634975"/>
            <a:chExt cx="291450" cy="292625"/>
          </a:xfrm>
        </p:grpSpPr>
        <p:sp>
          <p:nvSpPr>
            <p:cNvPr id="11361" name="Google Shape;11361;p64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64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63" name="Google Shape;11363;p64"/>
          <p:cNvGrpSpPr/>
          <p:nvPr/>
        </p:nvGrpSpPr>
        <p:grpSpPr>
          <a:xfrm>
            <a:off x="2940119" y="3887096"/>
            <a:ext cx="439583" cy="471531"/>
            <a:chOff x="-31874100" y="1939525"/>
            <a:chExt cx="271750" cy="291500"/>
          </a:xfrm>
        </p:grpSpPr>
        <p:sp>
          <p:nvSpPr>
            <p:cNvPr id="11364" name="Google Shape;11364;p64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5" name="Google Shape;11365;p64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66" name="Google Shape;11366;p64"/>
          <p:cNvSpPr/>
          <p:nvPr/>
        </p:nvSpPr>
        <p:spPr>
          <a:xfrm>
            <a:off x="2948367" y="4511690"/>
            <a:ext cx="415400" cy="471449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367" name="Google Shape;11367;p64"/>
          <p:cNvGrpSpPr/>
          <p:nvPr/>
        </p:nvGrpSpPr>
        <p:grpSpPr>
          <a:xfrm>
            <a:off x="2915269" y="5125791"/>
            <a:ext cx="489284" cy="470357"/>
            <a:chOff x="-31889075" y="2658950"/>
            <a:chExt cx="302475" cy="290775"/>
          </a:xfrm>
        </p:grpSpPr>
        <p:sp>
          <p:nvSpPr>
            <p:cNvPr id="11368" name="Google Shape;11368;p64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9" name="Google Shape;11369;p64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70" name="Google Shape;11370;p64"/>
          <p:cNvSpPr/>
          <p:nvPr/>
        </p:nvSpPr>
        <p:spPr>
          <a:xfrm>
            <a:off x="5299436" y="4511043"/>
            <a:ext cx="475251" cy="472744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371" name="Google Shape;11371;p64"/>
          <p:cNvGrpSpPr/>
          <p:nvPr/>
        </p:nvGrpSpPr>
        <p:grpSpPr>
          <a:xfrm>
            <a:off x="2329895" y="2046095"/>
            <a:ext cx="472703" cy="473997"/>
            <a:chOff x="-35136450" y="1912725"/>
            <a:chExt cx="292225" cy="293025"/>
          </a:xfrm>
        </p:grpSpPr>
        <p:sp>
          <p:nvSpPr>
            <p:cNvPr id="11372" name="Google Shape;11372;p64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64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64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75" name="Google Shape;11375;p64"/>
          <p:cNvGrpSpPr/>
          <p:nvPr/>
        </p:nvGrpSpPr>
        <p:grpSpPr>
          <a:xfrm>
            <a:off x="2330522" y="2658388"/>
            <a:ext cx="471449" cy="472137"/>
            <a:chOff x="-35134875" y="2272675"/>
            <a:chExt cx="291450" cy="291875"/>
          </a:xfrm>
        </p:grpSpPr>
        <p:sp>
          <p:nvSpPr>
            <p:cNvPr id="11376" name="Google Shape;11376;p64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7" name="Google Shape;11377;p64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64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64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80" name="Google Shape;11380;p64"/>
          <p:cNvGrpSpPr/>
          <p:nvPr/>
        </p:nvGrpSpPr>
        <p:grpSpPr>
          <a:xfrm>
            <a:off x="2385945" y="3265493"/>
            <a:ext cx="360604" cy="471449"/>
            <a:chOff x="-35101800" y="2631050"/>
            <a:chExt cx="222925" cy="291450"/>
          </a:xfrm>
        </p:grpSpPr>
        <p:sp>
          <p:nvSpPr>
            <p:cNvPr id="11381" name="Google Shape;11381;p64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p64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p64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p64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85" name="Google Shape;11385;p64"/>
          <p:cNvSpPr/>
          <p:nvPr/>
        </p:nvSpPr>
        <p:spPr>
          <a:xfrm>
            <a:off x="5309540" y="2046480"/>
            <a:ext cx="451027" cy="473673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386" name="Google Shape;11386;p64"/>
          <p:cNvGrpSpPr/>
          <p:nvPr/>
        </p:nvGrpSpPr>
        <p:grpSpPr>
          <a:xfrm>
            <a:off x="5303348" y="2657476"/>
            <a:ext cx="471449" cy="473957"/>
            <a:chOff x="-33314675" y="2275050"/>
            <a:chExt cx="291450" cy="293000"/>
          </a:xfrm>
        </p:grpSpPr>
        <p:sp>
          <p:nvSpPr>
            <p:cNvPr id="11387" name="Google Shape;11387;p64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8" name="Google Shape;11388;p64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9" name="Google Shape;11389;p64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90" name="Google Shape;11390;p64"/>
          <p:cNvSpPr/>
          <p:nvPr/>
        </p:nvSpPr>
        <p:spPr>
          <a:xfrm>
            <a:off x="5297428" y="3263876"/>
            <a:ext cx="475251" cy="475291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391" name="Google Shape;11391;p64"/>
          <p:cNvGrpSpPr/>
          <p:nvPr/>
        </p:nvGrpSpPr>
        <p:grpSpPr>
          <a:xfrm>
            <a:off x="3519602" y="3887157"/>
            <a:ext cx="471449" cy="471409"/>
            <a:chOff x="-31523625" y="1939525"/>
            <a:chExt cx="291450" cy="291425"/>
          </a:xfrm>
        </p:grpSpPr>
        <p:sp>
          <p:nvSpPr>
            <p:cNvPr id="11392" name="Google Shape;11392;p64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3" name="Google Shape;11393;p64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4" name="Google Shape;11394;p64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p64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6" name="Google Shape;11396;p64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7" name="Google Shape;11397;p64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8" name="Google Shape;11398;p64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9" name="Google Shape;11399;p64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0" name="Google Shape;11400;p64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1" name="Google Shape;11401;p64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2" name="Google Shape;11402;p64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03" name="Google Shape;11403;p64"/>
          <p:cNvGrpSpPr/>
          <p:nvPr/>
        </p:nvGrpSpPr>
        <p:grpSpPr>
          <a:xfrm>
            <a:off x="3518328" y="4511425"/>
            <a:ext cx="473997" cy="471449"/>
            <a:chOff x="-31523625" y="2298675"/>
            <a:chExt cx="293025" cy="291450"/>
          </a:xfrm>
        </p:grpSpPr>
        <p:sp>
          <p:nvSpPr>
            <p:cNvPr id="11404" name="Google Shape;11404;p64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p64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p64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07" name="Google Shape;11407;p64"/>
          <p:cNvSpPr/>
          <p:nvPr/>
        </p:nvSpPr>
        <p:spPr>
          <a:xfrm>
            <a:off x="3511979" y="5123652"/>
            <a:ext cx="479093" cy="475251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408" name="Google Shape;11408;p64"/>
          <p:cNvSpPr/>
          <p:nvPr/>
        </p:nvSpPr>
        <p:spPr>
          <a:xfrm>
            <a:off x="5300711" y="5125553"/>
            <a:ext cx="472703" cy="471449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409" name="Google Shape;11409;p64"/>
          <p:cNvGrpSpPr/>
          <p:nvPr/>
        </p:nvGrpSpPr>
        <p:grpSpPr>
          <a:xfrm>
            <a:off x="2941245" y="2047390"/>
            <a:ext cx="442131" cy="471409"/>
            <a:chOff x="-34767825" y="1914325"/>
            <a:chExt cx="273325" cy="291425"/>
          </a:xfrm>
        </p:grpSpPr>
        <p:sp>
          <p:nvSpPr>
            <p:cNvPr id="11410" name="Google Shape;11410;p64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1" name="Google Shape;11411;p64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p64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13" name="Google Shape;11413;p64"/>
          <p:cNvGrpSpPr/>
          <p:nvPr/>
        </p:nvGrpSpPr>
        <p:grpSpPr>
          <a:xfrm>
            <a:off x="2924684" y="2657456"/>
            <a:ext cx="475251" cy="473997"/>
            <a:chOff x="-34778075" y="2272675"/>
            <a:chExt cx="293800" cy="293025"/>
          </a:xfrm>
        </p:grpSpPr>
        <p:sp>
          <p:nvSpPr>
            <p:cNvPr id="11414" name="Google Shape;11414;p64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5" name="Google Shape;11415;p64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6" name="Google Shape;11416;p64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17" name="Google Shape;11417;p64"/>
          <p:cNvGrpSpPr/>
          <p:nvPr/>
        </p:nvGrpSpPr>
        <p:grpSpPr>
          <a:xfrm>
            <a:off x="2926586" y="3265493"/>
            <a:ext cx="471449" cy="471449"/>
            <a:chOff x="-34776500" y="2631825"/>
            <a:chExt cx="291450" cy="291450"/>
          </a:xfrm>
        </p:grpSpPr>
        <p:sp>
          <p:nvSpPr>
            <p:cNvPr id="11418" name="Google Shape;11418;p64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9" name="Google Shape;11419;p64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0" name="Google Shape;11420;p64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21" name="Google Shape;11421;p64"/>
          <p:cNvGrpSpPr/>
          <p:nvPr/>
        </p:nvGrpSpPr>
        <p:grpSpPr>
          <a:xfrm>
            <a:off x="1138171" y="3883965"/>
            <a:ext cx="472703" cy="477799"/>
            <a:chOff x="-32956300" y="1915900"/>
            <a:chExt cx="292225" cy="295375"/>
          </a:xfrm>
        </p:grpSpPr>
        <p:sp>
          <p:nvSpPr>
            <p:cNvPr id="11422" name="Google Shape;11422;p64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3" name="Google Shape;11423;p64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24" name="Google Shape;11424;p64"/>
          <p:cNvSpPr/>
          <p:nvPr/>
        </p:nvSpPr>
        <p:spPr>
          <a:xfrm>
            <a:off x="1134198" y="4511710"/>
            <a:ext cx="472703" cy="471409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425" name="Google Shape;11425;p64"/>
          <p:cNvSpPr/>
          <p:nvPr/>
        </p:nvSpPr>
        <p:spPr>
          <a:xfrm>
            <a:off x="1133550" y="5124905"/>
            <a:ext cx="473997" cy="472744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426" name="Google Shape;11426;p64"/>
          <p:cNvGrpSpPr/>
          <p:nvPr/>
        </p:nvGrpSpPr>
        <p:grpSpPr>
          <a:xfrm>
            <a:off x="4108135" y="3887157"/>
            <a:ext cx="475251" cy="471409"/>
            <a:chOff x="-31166825" y="1939525"/>
            <a:chExt cx="293800" cy="291425"/>
          </a:xfrm>
        </p:grpSpPr>
        <p:sp>
          <p:nvSpPr>
            <p:cNvPr id="11427" name="Google Shape;11427;p64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8" name="Google Shape;11428;p64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9" name="Google Shape;11429;p64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0" name="Google Shape;11430;p64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1" name="Google Shape;11431;p64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2" name="Google Shape;11432;p64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3" name="Google Shape;11433;p64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4" name="Google Shape;11434;p64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5" name="Google Shape;11435;p64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6" name="Google Shape;11436;p64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7" name="Google Shape;11437;p64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38" name="Google Shape;11438;p64"/>
          <p:cNvGrpSpPr/>
          <p:nvPr/>
        </p:nvGrpSpPr>
        <p:grpSpPr>
          <a:xfrm>
            <a:off x="4109410" y="4511061"/>
            <a:ext cx="472703" cy="472177"/>
            <a:chOff x="-31165250" y="2298675"/>
            <a:chExt cx="292225" cy="291900"/>
          </a:xfrm>
        </p:grpSpPr>
        <p:sp>
          <p:nvSpPr>
            <p:cNvPr id="11439" name="Google Shape;11439;p64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0" name="Google Shape;11440;p64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1" name="Google Shape;11441;p64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42" name="Google Shape;11442;p64"/>
          <p:cNvGrpSpPr/>
          <p:nvPr/>
        </p:nvGrpSpPr>
        <p:grpSpPr>
          <a:xfrm>
            <a:off x="4110057" y="5125266"/>
            <a:ext cx="471409" cy="471409"/>
            <a:chOff x="-31164450" y="2657050"/>
            <a:chExt cx="291425" cy="291425"/>
          </a:xfrm>
        </p:grpSpPr>
        <p:sp>
          <p:nvSpPr>
            <p:cNvPr id="11443" name="Google Shape;11443;p64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4" name="Google Shape;11444;p64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5" name="Google Shape;11445;p64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6" name="Google Shape;11446;p64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47" name="Google Shape;11447;p64"/>
          <p:cNvSpPr/>
          <p:nvPr/>
        </p:nvSpPr>
        <p:spPr>
          <a:xfrm>
            <a:off x="2918623" y="5686227"/>
            <a:ext cx="473997" cy="470156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448" name="Google Shape;11448;p64"/>
          <p:cNvGrpSpPr/>
          <p:nvPr/>
        </p:nvGrpSpPr>
        <p:grpSpPr>
          <a:xfrm>
            <a:off x="3510650" y="2046905"/>
            <a:ext cx="477799" cy="472380"/>
            <a:chOff x="-34421275" y="1912725"/>
            <a:chExt cx="295375" cy="292025"/>
          </a:xfrm>
        </p:grpSpPr>
        <p:sp>
          <p:nvSpPr>
            <p:cNvPr id="11449" name="Google Shape;11449;p64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0" name="Google Shape;11450;p64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51" name="Google Shape;11451;p64"/>
          <p:cNvGrpSpPr/>
          <p:nvPr/>
        </p:nvGrpSpPr>
        <p:grpSpPr>
          <a:xfrm>
            <a:off x="3509376" y="2657458"/>
            <a:ext cx="480347" cy="473997"/>
            <a:chOff x="-34418125" y="2271100"/>
            <a:chExt cx="296950" cy="293025"/>
          </a:xfrm>
        </p:grpSpPr>
        <p:sp>
          <p:nvSpPr>
            <p:cNvPr id="11452" name="Google Shape;11452;p64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3" name="Google Shape;11453;p64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4" name="Google Shape;11454;p64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5" name="Google Shape;11455;p64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6" name="Google Shape;11456;p64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57" name="Google Shape;11457;p64"/>
          <p:cNvGrpSpPr/>
          <p:nvPr/>
        </p:nvGrpSpPr>
        <p:grpSpPr>
          <a:xfrm>
            <a:off x="3510650" y="3265493"/>
            <a:ext cx="477799" cy="471449"/>
            <a:chOff x="-34421275" y="2631050"/>
            <a:chExt cx="295375" cy="291450"/>
          </a:xfrm>
        </p:grpSpPr>
        <p:sp>
          <p:nvSpPr>
            <p:cNvPr id="11458" name="Google Shape;11458;p64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p64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64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p64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2" name="Google Shape;11462;p64"/>
          <p:cNvSpPr/>
          <p:nvPr/>
        </p:nvSpPr>
        <p:spPr>
          <a:xfrm>
            <a:off x="1732206" y="3886734"/>
            <a:ext cx="471449" cy="47270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463" name="Google Shape;11463;p64"/>
          <p:cNvSpPr/>
          <p:nvPr/>
        </p:nvSpPr>
        <p:spPr>
          <a:xfrm>
            <a:off x="1732206" y="4511710"/>
            <a:ext cx="471449" cy="471409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464" name="Google Shape;11464;p64"/>
          <p:cNvSpPr/>
          <p:nvPr/>
        </p:nvSpPr>
        <p:spPr>
          <a:xfrm>
            <a:off x="1720113" y="5125087"/>
            <a:ext cx="495632" cy="47238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465" name="Google Shape;11465;p64"/>
          <p:cNvGrpSpPr/>
          <p:nvPr/>
        </p:nvGrpSpPr>
        <p:grpSpPr>
          <a:xfrm>
            <a:off x="4716828" y="3887783"/>
            <a:ext cx="471449" cy="470156"/>
            <a:chOff x="-30805300" y="1938725"/>
            <a:chExt cx="291450" cy="290650"/>
          </a:xfrm>
        </p:grpSpPr>
        <p:sp>
          <p:nvSpPr>
            <p:cNvPr id="11466" name="Google Shape;11466;p64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7" name="Google Shape;11467;p64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68" name="Google Shape;11468;p64"/>
          <p:cNvGrpSpPr/>
          <p:nvPr/>
        </p:nvGrpSpPr>
        <p:grpSpPr>
          <a:xfrm>
            <a:off x="4717474" y="4511687"/>
            <a:ext cx="470156" cy="470924"/>
            <a:chOff x="-30805300" y="2298675"/>
            <a:chExt cx="290650" cy="291125"/>
          </a:xfrm>
        </p:grpSpPr>
        <p:sp>
          <p:nvSpPr>
            <p:cNvPr id="11469" name="Google Shape;11469;p64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p64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1" name="Google Shape;11471;p64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p64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73" name="Google Shape;11473;p64"/>
          <p:cNvGrpSpPr/>
          <p:nvPr/>
        </p:nvGrpSpPr>
        <p:grpSpPr>
          <a:xfrm>
            <a:off x="4716848" y="5125266"/>
            <a:ext cx="471409" cy="471409"/>
            <a:chOff x="-30806075" y="2657050"/>
            <a:chExt cx="291425" cy="291425"/>
          </a:xfrm>
        </p:grpSpPr>
        <p:sp>
          <p:nvSpPr>
            <p:cNvPr id="11474" name="Google Shape;11474;p64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p64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64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77" name="Google Shape;11477;p64"/>
          <p:cNvGrpSpPr/>
          <p:nvPr/>
        </p:nvGrpSpPr>
        <p:grpSpPr>
          <a:xfrm>
            <a:off x="3519576" y="5735676"/>
            <a:ext cx="471409" cy="471409"/>
            <a:chOff x="-30064925" y="2332550"/>
            <a:chExt cx="291425" cy="291425"/>
          </a:xfrm>
        </p:grpSpPr>
        <p:sp>
          <p:nvSpPr>
            <p:cNvPr id="11478" name="Google Shape;11478;p64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9" name="Google Shape;11479;p64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0" name="Google Shape;11480;p64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81" name="Google Shape;11481;p64"/>
          <p:cNvGrpSpPr/>
          <p:nvPr/>
        </p:nvGrpSpPr>
        <p:grpSpPr>
          <a:xfrm>
            <a:off x="5310758" y="3881675"/>
            <a:ext cx="465140" cy="463839"/>
            <a:chOff x="2821450" y="2957850"/>
            <a:chExt cx="259275" cy="258550"/>
          </a:xfrm>
        </p:grpSpPr>
        <p:sp>
          <p:nvSpPr>
            <p:cNvPr id="11482" name="Google Shape;11482;p64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p64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4" name="Google Shape;11484;p64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1485" name="Google Shape;11485;p64"/>
          <p:cNvGrpSpPr/>
          <p:nvPr/>
        </p:nvGrpSpPr>
        <p:grpSpPr>
          <a:xfrm>
            <a:off x="6477467" y="2043032"/>
            <a:ext cx="481453" cy="481453"/>
            <a:chOff x="-57970450" y="1903275"/>
            <a:chExt cx="318225" cy="318225"/>
          </a:xfrm>
        </p:grpSpPr>
        <p:sp>
          <p:nvSpPr>
            <p:cNvPr id="11486" name="Google Shape;11486;p64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7" name="Google Shape;11487;p64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64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9" name="Google Shape;11489;p64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90" name="Google Shape;11490;p64"/>
          <p:cNvGrpSpPr/>
          <p:nvPr/>
        </p:nvGrpSpPr>
        <p:grpSpPr>
          <a:xfrm>
            <a:off x="6506667" y="2677642"/>
            <a:ext cx="423053" cy="479071"/>
            <a:chOff x="-57950750" y="2296300"/>
            <a:chExt cx="279625" cy="316650"/>
          </a:xfrm>
        </p:grpSpPr>
        <p:sp>
          <p:nvSpPr>
            <p:cNvPr id="11491" name="Google Shape;11491;p64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2" name="Google Shape;11492;p64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3" name="Google Shape;11493;p64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4" name="Google Shape;11494;p64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95" name="Google Shape;11495;p64"/>
          <p:cNvGrpSpPr/>
          <p:nvPr/>
        </p:nvGrpSpPr>
        <p:grpSpPr>
          <a:xfrm>
            <a:off x="6477619" y="3279877"/>
            <a:ext cx="481151" cy="480281"/>
            <a:chOff x="-57969675" y="2687750"/>
            <a:chExt cx="318025" cy="317450"/>
          </a:xfrm>
        </p:grpSpPr>
        <p:sp>
          <p:nvSpPr>
            <p:cNvPr id="11496" name="Google Shape;11496;p64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7" name="Google Shape;11497;p64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8" name="Google Shape;11498;p64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9" name="Google Shape;11499;p64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00" name="Google Shape;11500;p64"/>
          <p:cNvGrpSpPr/>
          <p:nvPr/>
        </p:nvGrpSpPr>
        <p:grpSpPr>
          <a:xfrm>
            <a:off x="9423197" y="2043032"/>
            <a:ext cx="485047" cy="481453"/>
            <a:chOff x="-56012425" y="1903275"/>
            <a:chExt cx="320600" cy="318225"/>
          </a:xfrm>
        </p:grpSpPr>
        <p:sp>
          <p:nvSpPr>
            <p:cNvPr id="11501" name="Google Shape;11501;p64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2" name="Google Shape;11502;p64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03" name="Google Shape;11503;p64"/>
          <p:cNvGrpSpPr/>
          <p:nvPr/>
        </p:nvGrpSpPr>
        <p:grpSpPr>
          <a:xfrm>
            <a:off x="9424387" y="2675257"/>
            <a:ext cx="482664" cy="482664"/>
            <a:chOff x="-56010850" y="2294725"/>
            <a:chExt cx="319025" cy="319025"/>
          </a:xfrm>
        </p:grpSpPr>
        <p:sp>
          <p:nvSpPr>
            <p:cNvPr id="11504" name="Google Shape;11504;p64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5" name="Google Shape;11505;p64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6" name="Google Shape;11506;p64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7" name="Google Shape;11507;p64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08" name="Google Shape;11508;p64"/>
          <p:cNvGrpSpPr/>
          <p:nvPr/>
        </p:nvGrpSpPr>
        <p:grpSpPr>
          <a:xfrm>
            <a:off x="9424408" y="3278703"/>
            <a:ext cx="482625" cy="481453"/>
            <a:chOff x="-56010050" y="2686975"/>
            <a:chExt cx="319000" cy="318225"/>
          </a:xfrm>
        </p:grpSpPr>
        <p:sp>
          <p:nvSpPr>
            <p:cNvPr id="11509" name="Google Shape;11509;p64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64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1" name="Google Shape;11511;p64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2" name="Google Shape;11512;p64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13" name="Google Shape;11513;p64"/>
          <p:cNvGrpSpPr/>
          <p:nvPr/>
        </p:nvGrpSpPr>
        <p:grpSpPr>
          <a:xfrm>
            <a:off x="7671735" y="3882582"/>
            <a:ext cx="482664" cy="481453"/>
            <a:chOff x="-54081175" y="1903275"/>
            <a:chExt cx="319025" cy="318225"/>
          </a:xfrm>
        </p:grpSpPr>
        <p:sp>
          <p:nvSpPr>
            <p:cNvPr id="11514" name="Google Shape;11514;p64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64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16" name="Google Shape;11516;p64"/>
          <p:cNvGrpSpPr/>
          <p:nvPr/>
        </p:nvGrpSpPr>
        <p:grpSpPr>
          <a:xfrm>
            <a:off x="7701539" y="4487200"/>
            <a:ext cx="423053" cy="480281"/>
            <a:chOff x="-54063050" y="2296300"/>
            <a:chExt cx="279625" cy="317450"/>
          </a:xfrm>
        </p:grpSpPr>
        <p:sp>
          <p:nvSpPr>
            <p:cNvPr id="11517" name="Google Shape;11517;p64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8" name="Google Shape;11518;p64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9" name="Google Shape;11519;p64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0" name="Google Shape;11520;p64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21" name="Google Shape;11521;p64"/>
          <p:cNvGrpSpPr/>
          <p:nvPr/>
        </p:nvGrpSpPr>
        <p:grpSpPr>
          <a:xfrm>
            <a:off x="7701539" y="5105949"/>
            <a:ext cx="423053" cy="481377"/>
            <a:chOff x="-54061475" y="2685450"/>
            <a:chExt cx="279625" cy="318175"/>
          </a:xfrm>
        </p:grpSpPr>
        <p:sp>
          <p:nvSpPr>
            <p:cNvPr id="11522" name="Google Shape;11522;p64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3" name="Google Shape;11523;p64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4" name="Google Shape;11524;p64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64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26" name="Google Shape;11526;p64"/>
          <p:cNvGrpSpPr/>
          <p:nvPr/>
        </p:nvGrpSpPr>
        <p:grpSpPr>
          <a:xfrm>
            <a:off x="10706254" y="3895708"/>
            <a:ext cx="367037" cy="482625"/>
            <a:chOff x="-52074300" y="1911950"/>
            <a:chExt cx="242600" cy="319000"/>
          </a:xfrm>
        </p:grpSpPr>
        <p:sp>
          <p:nvSpPr>
            <p:cNvPr id="11527" name="Google Shape;11527;p64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8" name="Google Shape;11528;p64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9" name="Google Shape;11529;p64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0" name="Google Shape;11530;p64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31" name="Google Shape;11531;p64"/>
          <p:cNvGrpSpPr/>
          <p:nvPr/>
        </p:nvGrpSpPr>
        <p:grpSpPr>
          <a:xfrm>
            <a:off x="7050252" y="2044243"/>
            <a:ext cx="482664" cy="481453"/>
            <a:chOff x="-57578225" y="1904075"/>
            <a:chExt cx="319025" cy="318225"/>
          </a:xfrm>
        </p:grpSpPr>
        <p:sp>
          <p:nvSpPr>
            <p:cNvPr id="11532" name="Google Shape;11532;p64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3" name="Google Shape;11533;p64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4" name="Google Shape;11534;p64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5" name="Google Shape;11535;p64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36" name="Google Shape;11536;p64"/>
          <p:cNvGrpSpPr/>
          <p:nvPr/>
        </p:nvGrpSpPr>
        <p:grpSpPr>
          <a:xfrm>
            <a:off x="7080056" y="2675258"/>
            <a:ext cx="423053" cy="481453"/>
            <a:chOff x="-57558525" y="2294725"/>
            <a:chExt cx="279625" cy="318225"/>
          </a:xfrm>
        </p:grpSpPr>
        <p:sp>
          <p:nvSpPr>
            <p:cNvPr id="11537" name="Google Shape;11537;p64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8" name="Google Shape;11538;p64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9" name="Google Shape;11539;p64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0" name="Google Shape;11540;p64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1" name="Google Shape;11541;p64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42" name="Google Shape;11542;p64"/>
          <p:cNvGrpSpPr/>
          <p:nvPr/>
        </p:nvGrpSpPr>
        <p:grpSpPr>
          <a:xfrm>
            <a:off x="7047868" y="3278704"/>
            <a:ext cx="487429" cy="482625"/>
            <a:chOff x="-57579800" y="2686975"/>
            <a:chExt cx="322175" cy="319000"/>
          </a:xfrm>
        </p:grpSpPr>
        <p:sp>
          <p:nvSpPr>
            <p:cNvPr id="11543" name="Google Shape;11543;p64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4" name="Google Shape;11544;p64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45" name="Google Shape;11545;p64"/>
          <p:cNvGrpSpPr/>
          <p:nvPr/>
        </p:nvGrpSpPr>
        <p:grpSpPr>
          <a:xfrm>
            <a:off x="10014243" y="2675258"/>
            <a:ext cx="489812" cy="481453"/>
            <a:chOff x="-55620975" y="2294725"/>
            <a:chExt cx="323750" cy="318225"/>
          </a:xfrm>
        </p:grpSpPr>
        <p:sp>
          <p:nvSpPr>
            <p:cNvPr id="11546" name="Google Shape;11546;p64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7" name="Google Shape;11547;p64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8" name="Google Shape;11548;p64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9" name="Google Shape;11549;p64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0" name="Google Shape;11550;p64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1" name="Google Shape;11551;p64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52" name="Google Shape;11552;p64"/>
          <p:cNvGrpSpPr/>
          <p:nvPr/>
        </p:nvGrpSpPr>
        <p:grpSpPr>
          <a:xfrm>
            <a:off x="10017231" y="3278590"/>
            <a:ext cx="483836" cy="481567"/>
            <a:chOff x="-55620175" y="2686900"/>
            <a:chExt cx="319800" cy="318300"/>
          </a:xfrm>
        </p:grpSpPr>
        <p:sp>
          <p:nvSpPr>
            <p:cNvPr id="11553" name="Google Shape;11553;p64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4" name="Google Shape;11554;p64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5" name="Google Shape;11555;p64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6" name="Google Shape;11556;p64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57" name="Google Shape;11557;p64"/>
          <p:cNvGrpSpPr/>
          <p:nvPr/>
        </p:nvGrpSpPr>
        <p:grpSpPr>
          <a:xfrm>
            <a:off x="8265184" y="3882582"/>
            <a:ext cx="482625" cy="481453"/>
            <a:chOff x="-53690500" y="1903275"/>
            <a:chExt cx="319000" cy="318225"/>
          </a:xfrm>
        </p:grpSpPr>
        <p:sp>
          <p:nvSpPr>
            <p:cNvPr id="11558" name="Google Shape;11558;p64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9" name="Google Shape;11559;p64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0" name="Google Shape;11560;p64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1" name="Google Shape;11561;p64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62" name="Google Shape;11562;p64"/>
          <p:cNvGrpSpPr/>
          <p:nvPr/>
        </p:nvGrpSpPr>
        <p:grpSpPr>
          <a:xfrm>
            <a:off x="8294968" y="4487199"/>
            <a:ext cx="423053" cy="479071"/>
            <a:chOff x="-53670800" y="2296300"/>
            <a:chExt cx="279625" cy="316650"/>
          </a:xfrm>
        </p:grpSpPr>
        <p:sp>
          <p:nvSpPr>
            <p:cNvPr id="11563" name="Google Shape;11563;p64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4" name="Google Shape;11564;p64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5" name="Google Shape;11565;p64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6" name="Google Shape;11566;p64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67" name="Google Shape;11567;p64"/>
          <p:cNvGrpSpPr/>
          <p:nvPr/>
        </p:nvGrpSpPr>
        <p:grpSpPr>
          <a:xfrm>
            <a:off x="8265184" y="5107651"/>
            <a:ext cx="482625" cy="482059"/>
            <a:chOff x="-53690500" y="2686575"/>
            <a:chExt cx="319000" cy="318625"/>
          </a:xfrm>
        </p:grpSpPr>
        <p:sp>
          <p:nvSpPr>
            <p:cNvPr id="11568" name="Google Shape;11568;p64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9" name="Google Shape;11569;p64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p64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1" name="Google Shape;11571;p64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72" name="Google Shape;11572;p64"/>
          <p:cNvGrpSpPr/>
          <p:nvPr/>
        </p:nvGrpSpPr>
        <p:grpSpPr>
          <a:xfrm>
            <a:off x="10678226" y="4498131"/>
            <a:ext cx="423092" cy="481264"/>
            <a:chOff x="-52092425" y="2303525"/>
            <a:chExt cx="279650" cy="318100"/>
          </a:xfrm>
        </p:grpSpPr>
        <p:sp>
          <p:nvSpPr>
            <p:cNvPr id="11573" name="Google Shape;11573;p64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4" name="Google Shape;11574;p64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5" name="Google Shape;11575;p64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6" name="Google Shape;11576;p64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7" name="Google Shape;11577;p64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78" name="Google Shape;11578;p64"/>
          <p:cNvGrpSpPr/>
          <p:nvPr/>
        </p:nvGrpSpPr>
        <p:grpSpPr>
          <a:xfrm>
            <a:off x="7636971" y="2045415"/>
            <a:ext cx="485008" cy="481453"/>
            <a:chOff x="-57189125" y="1904850"/>
            <a:chExt cx="320575" cy="318225"/>
          </a:xfrm>
        </p:grpSpPr>
        <p:sp>
          <p:nvSpPr>
            <p:cNvPr id="11579" name="Google Shape;11579;p64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0" name="Google Shape;11580;p64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1" name="Google Shape;11581;p64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2" name="Google Shape;11582;p64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3" name="Google Shape;11583;p64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84" name="Google Shape;11584;p64"/>
          <p:cNvGrpSpPr/>
          <p:nvPr/>
        </p:nvGrpSpPr>
        <p:grpSpPr>
          <a:xfrm>
            <a:off x="7638162" y="2705064"/>
            <a:ext cx="482625" cy="421881"/>
            <a:chOff x="-57187550" y="2314425"/>
            <a:chExt cx="319000" cy="278850"/>
          </a:xfrm>
        </p:grpSpPr>
        <p:sp>
          <p:nvSpPr>
            <p:cNvPr id="11585" name="Google Shape;11585;p64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6" name="Google Shape;11586;p64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7" name="Google Shape;11587;p64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8" name="Google Shape;11588;p64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89" name="Google Shape;11589;p64"/>
          <p:cNvGrpSpPr/>
          <p:nvPr/>
        </p:nvGrpSpPr>
        <p:grpSpPr>
          <a:xfrm>
            <a:off x="7660780" y="3277796"/>
            <a:ext cx="437389" cy="482361"/>
            <a:chOff x="-57172600" y="2686375"/>
            <a:chExt cx="289100" cy="318825"/>
          </a:xfrm>
        </p:grpSpPr>
        <p:sp>
          <p:nvSpPr>
            <p:cNvPr id="11590" name="Google Shape;11590;p64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64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92" name="Google Shape;11592;p64"/>
          <p:cNvGrpSpPr/>
          <p:nvPr/>
        </p:nvGrpSpPr>
        <p:grpSpPr>
          <a:xfrm>
            <a:off x="10611246" y="2043033"/>
            <a:ext cx="481453" cy="479071"/>
            <a:chOff x="-55225575" y="1903275"/>
            <a:chExt cx="318225" cy="316650"/>
          </a:xfrm>
        </p:grpSpPr>
        <p:sp>
          <p:nvSpPr>
            <p:cNvPr id="11593" name="Google Shape;11593;p64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4" name="Google Shape;11594;p64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5" name="Google Shape;11595;p64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6" name="Google Shape;11596;p64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7" name="Google Shape;11597;p64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98" name="Google Shape;11598;p64"/>
          <p:cNvGrpSpPr/>
          <p:nvPr/>
        </p:nvGrpSpPr>
        <p:grpSpPr>
          <a:xfrm>
            <a:off x="10626148" y="2677642"/>
            <a:ext cx="451648" cy="479071"/>
            <a:chOff x="-55217700" y="2296300"/>
            <a:chExt cx="298525" cy="316650"/>
          </a:xfrm>
        </p:grpSpPr>
        <p:sp>
          <p:nvSpPr>
            <p:cNvPr id="11599" name="Google Shape;11599;p64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0" name="Google Shape;11600;p64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1" name="Google Shape;11601;p64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2" name="Google Shape;11602;p64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03" name="Google Shape;11603;p64"/>
          <p:cNvGrpSpPr/>
          <p:nvPr/>
        </p:nvGrpSpPr>
        <p:grpSpPr>
          <a:xfrm>
            <a:off x="10610055" y="3281086"/>
            <a:ext cx="483836" cy="479071"/>
            <a:chOff x="-55229525" y="2688550"/>
            <a:chExt cx="319800" cy="316650"/>
          </a:xfrm>
        </p:grpSpPr>
        <p:sp>
          <p:nvSpPr>
            <p:cNvPr id="11604" name="Google Shape;11604;p64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5" name="Google Shape;11605;p64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6" name="Google Shape;11606;p64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7" name="Google Shape;11607;p64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08" name="Google Shape;11608;p64"/>
          <p:cNvGrpSpPr/>
          <p:nvPr/>
        </p:nvGrpSpPr>
        <p:grpSpPr>
          <a:xfrm>
            <a:off x="8871681" y="3882582"/>
            <a:ext cx="451687" cy="481453"/>
            <a:chOff x="-53288825" y="1903275"/>
            <a:chExt cx="298550" cy="318225"/>
          </a:xfrm>
        </p:grpSpPr>
        <p:sp>
          <p:nvSpPr>
            <p:cNvPr id="11609" name="Google Shape;11609;p64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0" name="Google Shape;11610;p64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1" name="Google Shape;11611;p64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12" name="Google Shape;11612;p64"/>
          <p:cNvGrpSpPr/>
          <p:nvPr/>
        </p:nvGrpSpPr>
        <p:grpSpPr>
          <a:xfrm>
            <a:off x="8856191" y="4484816"/>
            <a:ext cx="482664" cy="481453"/>
            <a:chOff x="-53299850" y="2294725"/>
            <a:chExt cx="319025" cy="318225"/>
          </a:xfrm>
        </p:grpSpPr>
        <p:sp>
          <p:nvSpPr>
            <p:cNvPr id="11613" name="Google Shape;11613;p64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4" name="Google Shape;11614;p64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15" name="Google Shape;11615;p64"/>
          <p:cNvGrpSpPr/>
          <p:nvPr/>
        </p:nvGrpSpPr>
        <p:grpSpPr>
          <a:xfrm>
            <a:off x="8886582" y="5109429"/>
            <a:ext cx="421881" cy="480281"/>
            <a:chOff x="-53278575" y="2687750"/>
            <a:chExt cx="278850" cy="317450"/>
          </a:xfrm>
        </p:grpSpPr>
        <p:sp>
          <p:nvSpPr>
            <p:cNvPr id="11616" name="Google Shape;11616;p64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7" name="Google Shape;11617;p64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8" name="Google Shape;11618;p64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9" name="Google Shape;11619;p64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20" name="Google Shape;11620;p64"/>
          <p:cNvGrpSpPr/>
          <p:nvPr/>
        </p:nvGrpSpPr>
        <p:grpSpPr>
          <a:xfrm>
            <a:off x="10648440" y="5109012"/>
            <a:ext cx="482664" cy="483080"/>
            <a:chOff x="-52101875" y="2687475"/>
            <a:chExt cx="319025" cy="319300"/>
          </a:xfrm>
        </p:grpSpPr>
        <p:sp>
          <p:nvSpPr>
            <p:cNvPr id="11621" name="Google Shape;11621;p64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2" name="Google Shape;11622;p64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3" name="Google Shape;11623;p64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4" name="Google Shape;11624;p64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25" name="Google Shape;11625;p64"/>
          <p:cNvGrpSpPr/>
          <p:nvPr/>
        </p:nvGrpSpPr>
        <p:grpSpPr>
          <a:xfrm>
            <a:off x="8268106" y="2044243"/>
            <a:ext cx="423053" cy="481453"/>
            <a:chOff x="-56774050" y="1904075"/>
            <a:chExt cx="279625" cy="318225"/>
          </a:xfrm>
        </p:grpSpPr>
        <p:sp>
          <p:nvSpPr>
            <p:cNvPr id="11626" name="Google Shape;11626;p64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7" name="Google Shape;11627;p64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28" name="Google Shape;11628;p64"/>
          <p:cNvGrpSpPr/>
          <p:nvPr/>
        </p:nvGrpSpPr>
        <p:grpSpPr>
          <a:xfrm>
            <a:off x="8268106" y="2675258"/>
            <a:ext cx="423053" cy="481453"/>
            <a:chOff x="-56774850" y="2294725"/>
            <a:chExt cx="279625" cy="318225"/>
          </a:xfrm>
        </p:grpSpPr>
        <p:sp>
          <p:nvSpPr>
            <p:cNvPr id="11629" name="Google Shape;11629;p64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0" name="Google Shape;11630;p64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1" name="Google Shape;11631;p64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32" name="Google Shape;11632;p64"/>
          <p:cNvGrpSpPr/>
          <p:nvPr/>
        </p:nvGrpSpPr>
        <p:grpSpPr>
          <a:xfrm>
            <a:off x="8296115" y="3278703"/>
            <a:ext cx="367037" cy="480243"/>
            <a:chOff x="-56756725" y="2686975"/>
            <a:chExt cx="242600" cy="317425"/>
          </a:xfrm>
        </p:grpSpPr>
        <p:sp>
          <p:nvSpPr>
            <p:cNvPr id="11633" name="Google Shape;11633;p64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4" name="Google Shape;11634;p64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5" name="Google Shape;11635;p64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36" name="Google Shape;11636;p64"/>
          <p:cNvGrpSpPr/>
          <p:nvPr/>
        </p:nvGrpSpPr>
        <p:grpSpPr>
          <a:xfrm>
            <a:off x="6494024" y="3882581"/>
            <a:ext cx="449795" cy="482664"/>
            <a:chOff x="-54826975" y="1903275"/>
            <a:chExt cx="297300" cy="319025"/>
          </a:xfrm>
        </p:grpSpPr>
        <p:sp>
          <p:nvSpPr>
            <p:cNvPr id="11637" name="Google Shape;11637;p64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8" name="Google Shape;11638;p64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9" name="Google Shape;11639;p64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40" name="Google Shape;11640;p64"/>
          <p:cNvGrpSpPr/>
          <p:nvPr/>
        </p:nvGrpSpPr>
        <p:grpSpPr>
          <a:xfrm>
            <a:off x="6477609" y="4487199"/>
            <a:ext cx="482625" cy="479032"/>
            <a:chOff x="-54836500" y="2296300"/>
            <a:chExt cx="319000" cy="316625"/>
          </a:xfrm>
        </p:grpSpPr>
        <p:sp>
          <p:nvSpPr>
            <p:cNvPr id="11641" name="Google Shape;11641;p64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2" name="Google Shape;11642;p64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3" name="Google Shape;11643;p64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4" name="Google Shape;11644;p64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45" name="Google Shape;11645;p64"/>
          <p:cNvGrpSpPr/>
          <p:nvPr/>
        </p:nvGrpSpPr>
        <p:grpSpPr>
          <a:xfrm>
            <a:off x="6506203" y="5109428"/>
            <a:ext cx="425437" cy="481453"/>
            <a:chOff x="-54817600" y="2687750"/>
            <a:chExt cx="281200" cy="318225"/>
          </a:xfrm>
        </p:grpSpPr>
        <p:sp>
          <p:nvSpPr>
            <p:cNvPr id="11646" name="Google Shape;11646;p64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7" name="Google Shape;11647;p64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8" name="Google Shape;11648;p64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9" name="Google Shape;11649;p64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50" name="Google Shape;11650;p64"/>
          <p:cNvGrpSpPr/>
          <p:nvPr/>
        </p:nvGrpSpPr>
        <p:grpSpPr>
          <a:xfrm>
            <a:off x="9480635" y="3882582"/>
            <a:ext cx="423053" cy="479071"/>
            <a:chOff x="-52887125" y="1903275"/>
            <a:chExt cx="279625" cy="316650"/>
          </a:xfrm>
        </p:grpSpPr>
        <p:sp>
          <p:nvSpPr>
            <p:cNvPr id="11651" name="Google Shape;11651;p64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2" name="Google Shape;11652;p64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53" name="Google Shape;11653;p64"/>
          <p:cNvGrpSpPr/>
          <p:nvPr/>
        </p:nvGrpSpPr>
        <p:grpSpPr>
          <a:xfrm>
            <a:off x="9452040" y="4483645"/>
            <a:ext cx="480243" cy="482625"/>
            <a:chOff x="-52906025" y="2293950"/>
            <a:chExt cx="317425" cy="319000"/>
          </a:xfrm>
        </p:grpSpPr>
        <p:sp>
          <p:nvSpPr>
            <p:cNvPr id="11654" name="Google Shape;11654;p64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5" name="Google Shape;11655;p64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6" name="Google Shape;11656;p64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57" name="Google Shape;11657;p64"/>
          <p:cNvGrpSpPr/>
          <p:nvPr/>
        </p:nvGrpSpPr>
        <p:grpSpPr>
          <a:xfrm>
            <a:off x="9480635" y="5108256"/>
            <a:ext cx="423053" cy="481453"/>
            <a:chOff x="-52887125" y="2686975"/>
            <a:chExt cx="279625" cy="318225"/>
          </a:xfrm>
        </p:grpSpPr>
        <p:sp>
          <p:nvSpPr>
            <p:cNvPr id="11658" name="Google Shape;11658;p64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9" name="Google Shape;11659;p64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0" name="Google Shape;11660;p64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p64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62" name="Google Shape;11662;p64"/>
          <p:cNvGrpSpPr/>
          <p:nvPr/>
        </p:nvGrpSpPr>
        <p:grpSpPr>
          <a:xfrm>
            <a:off x="8294464" y="5721081"/>
            <a:ext cx="424227" cy="479071"/>
            <a:chOff x="-51722225" y="1915100"/>
            <a:chExt cx="280400" cy="316650"/>
          </a:xfrm>
        </p:grpSpPr>
        <p:sp>
          <p:nvSpPr>
            <p:cNvPr id="11663" name="Google Shape;11663;p64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4" name="Google Shape;11664;p64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5" name="Google Shape;11665;p64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6" name="Google Shape;11666;p64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67" name="Google Shape;11667;p64"/>
          <p:cNvGrpSpPr/>
          <p:nvPr/>
        </p:nvGrpSpPr>
        <p:grpSpPr>
          <a:xfrm>
            <a:off x="8822238" y="2042011"/>
            <a:ext cx="494540" cy="481301"/>
            <a:chOff x="-56407800" y="1902600"/>
            <a:chExt cx="326875" cy="318125"/>
          </a:xfrm>
        </p:grpSpPr>
        <p:sp>
          <p:nvSpPr>
            <p:cNvPr id="11668" name="Google Shape;11668;p64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9" name="Google Shape;11669;p64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0" name="Google Shape;11670;p64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71" name="Google Shape;11671;p64"/>
          <p:cNvGrpSpPr/>
          <p:nvPr/>
        </p:nvGrpSpPr>
        <p:grpSpPr>
          <a:xfrm>
            <a:off x="8829973" y="2690765"/>
            <a:ext cx="479071" cy="451648"/>
            <a:chOff x="-56401500" y="2304975"/>
            <a:chExt cx="316650" cy="298525"/>
          </a:xfrm>
        </p:grpSpPr>
        <p:sp>
          <p:nvSpPr>
            <p:cNvPr id="11672" name="Google Shape;11672;p64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3" name="Google Shape;11673;p64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4" name="Google Shape;11674;p64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5" name="Google Shape;11675;p64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76" name="Google Shape;11676;p64"/>
          <p:cNvGrpSpPr/>
          <p:nvPr/>
        </p:nvGrpSpPr>
        <p:grpSpPr>
          <a:xfrm>
            <a:off x="7105151" y="3880199"/>
            <a:ext cx="426647" cy="481453"/>
            <a:chOff x="-54426150" y="1901700"/>
            <a:chExt cx="282000" cy="318225"/>
          </a:xfrm>
        </p:grpSpPr>
        <p:sp>
          <p:nvSpPr>
            <p:cNvPr id="11677" name="Google Shape;11677;p64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8" name="Google Shape;11678;p64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64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0" name="Google Shape;11680;p64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81" name="Google Shape;11681;p64"/>
          <p:cNvGrpSpPr/>
          <p:nvPr/>
        </p:nvGrpSpPr>
        <p:grpSpPr>
          <a:xfrm>
            <a:off x="7105151" y="4484816"/>
            <a:ext cx="426647" cy="482664"/>
            <a:chOff x="-54426150" y="2294725"/>
            <a:chExt cx="282000" cy="319025"/>
          </a:xfrm>
        </p:grpSpPr>
        <p:sp>
          <p:nvSpPr>
            <p:cNvPr id="11682" name="Google Shape;11682;p64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p64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p64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5" name="Google Shape;11685;p64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6" name="Google Shape;11686;p64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87" name="Google Shape;11687;p64"/>
          <p:cNvGrpSpPr/>
          <p:nvPr/>
        </p:nvGrpSpPr>
        <p:grpSpPr>
          <a:xfrm>
            <a:off x="7102768" y="5108257"/>
            <a:ext cx="431413" cy="482625"/>
            <a:chOff x="-54427725" y="2686975"/>
            <a:chExt cx="285150" cy="319000"/>
          </a:xfrm>
        </p:grpSpPr>
        <p:sp>
          <p:nvSpPr>
            <p:cNvPr id="11688" name="Google Shape;11688;p64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64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p64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p64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p64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93" name="Google Shape;11693;p64"/>
          <p:cNvGrpSpPr/>
          <p:nvPr/>
        </p:nvGrpSpPr>
        <p:grpSpPr>
          <a:xfrm>
            <a:off x="10044846" y="3882884"/>
            <a:ext cx="479071" cy="479979"/>
            <a:chOff x="-52513800" y="1903475"/>
            <a:chExt cx="316650" cy="317250"/>
          </a:xfrm>
        </p:grpSpPr>
        <p:sp>
          <p:nvSpPr>
            <p:cNvPr id="11694" name="Google Shape;11694;p64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5" name="Google Shape;11695;p64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96" name="Google Shape;11696;p64"/>
          <p:cNvGrpSpPr/>
          <p:nvPr/>
        </p:nvGrpSpPr>
        <p:grpSpPr>
          <a:xfrm>
            <a:off x="10057952" y="4486027"/>
            <a:ext cx="452859" cy="480243"/>
            <a:chOff x="-52505925" y="2295525"/>
            <a:chExt cx="299325" cy="317425"/>
          </a:xfrm>
        </p:grpSpPr>
        <p:sp>
          <p:nvSpPr>
            <p:cNvPr id="11697" name="Google Shape;11697;p64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p64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p64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64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01" name="Google Shape;11701;p64"/>
          <p:cNvGrpSpPr/>
          <p:nvPr/>
        </p:nvGrpSpPr>
        <p:grpSpPr>
          <a:xfrm>
            <a:off x="10072855" y="5108256"/>
            <a:ext cx="423053" cy="481453"/>
            <a:chOff x="-52494100" y="2686975"/>
            <a:chExt cx="279625" cy="318225"/>
          </a:xfrm>
        </p:grpSpPr>
        <p:sp>
          <p:nvSpPr>
            <p:cNvPr id="11702" name="Google Shape;11702;p64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p64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4" name="Google Shape;11704;p64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p64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06" name="Google Shape;11706;p64"/>
          <p:cNvGrpSpPr/>
          <p:nvPr/>
        </p:nvGrpSpPr>
        <p:grpSpPr>
          <a:xfrm>
            <a:off x="8887217" y="5722847"/>
            <a:ext cx="420671" cy="481453"/>
            <a:chOff x="-51708850" y="2305750"/>
            <a:chExt cx="278050" cy="318225"/>
          </a:xfrm>
        </p:grpSpPr>
        <p:sp>
          <p:nvSpPr>
            <p:cNvPr id="11707" name="Google Shape;11707;p64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p64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9" name="Google Shape;11709;p64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10" name="Google Shape;11710;p64"/>
          <p:cNvGrpSpPr/>
          <p:nvPr/>
        </p:nvGrpSpPr>
        <p:grpSpPr>
          <a:xfrm>
            <a:off x="10049077" y="2045230"/>
            <a:ext cx="425452" cy="482764"/>
            <a:chOff x="1044400" y="2917425"/>
            <a:chExt cx="248125" cy="281550"/>
          </a:xfrm>
        </p:grpSpPr>
        <p:sp>
          <p:nvSpPr>
            <p:cNvPr id="11711" name="Google Shape;11711;p64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64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p64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p64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p64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716" name="Google Shape;11716;p64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717" name="Google Shape;11717;p64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718" name="Google Shape;11718;p64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9" name="Google Shape;11719;p64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20" name="Google Shape;11720;p64"/>
          <p:cNvSpPr/>
          <p:nvPr/>
        </p:nvSpPr>
        <p:spPr>
          <a:xfrm>
            <a:off x="8844880" y="3279820"/>
            <a:ext cx="457624" cy="482872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5" name="Google Shape;11725;p65"/>
          <p:cNvSpPr txBox="1">
            <a:spLocks noGrp="1"/>
          </p:cNvSpPr>
          <p:nvPr>
            <p:ph type="title" idx="4294967295"/>
          </p:nvPr>
        </p:nvSpPr>
        <p:spPr>
          <a:xfrm>
            <a:off x="1132900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6" name="Google Shape;11726;p65"/>
          <p:cNvSpPr txBox="1">
            <a:spLocks noGrp="1"/>
          </p:cNvSpPr>
          <p:nvPr>
            <p:ph type="title" idx="4294967295"/>
          </p:nvPr>
        </p:nvSpPr>
        <p:spPr>
          <a:xfrm>
            <a:off x="6477867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27" name="Google Shape;11727;p65"/>
          <p:cNvGrpSpPr/>
          <p:nvPr/>
        </p:nvGrpSpPr>
        <p:grpSpPr>
          <a:xfrm>
            <a:off x="1185479" y="2042137"/>
            <a:ext cx="371051" cy="476048"/>
            <a:chOff x="-50489600" y="1947400"/>
            <a:chExt cx="233150" cy="299125"/>
          </a:xfrm>
        </p:grpSpPr>
        <p:sp>
          <p:nvSpPr>
            <p:cNvPr id="11728" name="Google Shape;11728;p65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p65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30" name="Google Shape;11730;p65"/>
          <p:cNvGrpSpPr/>
          <p:nvPr/>
        </p:nvGrpSpPr>
        <p:grpSpPr>
          <a:xfrm>
            <a:off x="1132822" y="2648747"/>
            <a:ext cx="476365" cy="477599"/>
            <a:chOff x="-50523475" y="2316000"/>
            <a:chExt cx="299325" cy="300100"/>
          </a:xfrm>
        </p:grpSpPr>
        <p:sp>
          <p:nvSpPr>
            <p:cNvPr id="11731" name="Google Shape;11731;p65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2" name="Google Shape;11732;p65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33" name="Google Shape;11733;p65"/>
          <p:cNvGrpSpPr/>
          <p:nvPr/>
        </p:nvGrpSpPr>
        <p:grpSpPr>
          <a:xfrm>
            <a:off x="1130952" y="3247826"/>
            <a:ext cx="480105" cy="476405"/>
            <a:chOff x="-50524250" y="2686150"/>
            <a:chExt cx="301675" cy="299350"/>
          </a:xfrm>
        </p:grpSpPr>
        <p:sp>
          <p:nvSpPr>
            <p:cNvPr id="11734" name="Google Shape;11734;p65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5" name="Google Shape;11735;p65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6" name="Google Shape;11736;p65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7" name="Google Shape;11737;p65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8" name="Google Shape;11738;p65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9" name="Google Shape;11739;p65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40" name="Google Shape;11740;p65"/>
          <p:cNvGrpSpPr/>
          <p:nvPr/>
        </p:nvGrpSpPr>
        <p:grpSpPr>
          <a:xfrm>
            <a:off x="4094635" y="2082243"/>
            <a:ext cx="477599" cy="478872"/>
            <a:chOff x="-48633950" y="1972600"/>
            <a:chExt cx="300100" cy="300900"/>
          </a:xfrm>
        </p:grpSpPr>
        <p:sp>
          <p:nvSpPr>
            <p:cNvPr id="11741" name="Google Shape;11741;p65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2" name="Google Shape;11742;p65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43" name="Google Shape;11743;p65"/>
          <p:cNvGrpSpPr/>
          <p:nvPr/>
        </p:nvGrpSpPr>
        <p:grpSpPr>
          <a:xfrm>
            <a:off x="4093999" y="2690124"/>
            <a:ext cx="478872" cy="481339"/>
            <a:chOff x="-48634750" y="2342000"/>
            <a:chExt cx="300900" cy="302450"/>
          </a:xfrm>
        </p:grpSpPr>
        <p:sp>
          <p:nvSpPr>
            <p:cNvPr id="11744" name="Google Shape;11744;p65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5" name="Google Shape;11745;p65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6" name="Google Shape;11746;p65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7" name="Google Shape;11747;p65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8" name="Google Shape;11748;p65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9" name="Google Shape;11749;p65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0" name="Google Shape;11750;p65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1" name="Google Shape;11751;p65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52" name="Google Shape;11752;p65"/>
          <p:cNvGrpSpPr/>
          <p:nvPr/>
        </p:nvGrpSpPr>
        <p:grpSpPr>
          <a:xfrm>
            <a:off x="4095252" y="3287970"/>
            <a:ext cx="476365" cy="476365"/>
            <a:chOff x="-48633175" y="2711375"/>
            <a:chExt cx="299325" cy="299325"/>
          </a:xfrm>
        </p:grpSpPr>
        <p:sp>
          <p:nvSpPr>
            <p:cNvPr id="11753" name="Google Shape;11753;p65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4" name="Google Shape;11754;p65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55" name="Google Shape;11755;p65"/>
          <p:cNvGrpSpPr/>
          <p:nvPr/>
        </p:nvGrpSpPr>
        <p:grpSpPr>
          <a:xfrm>
            <a:off x="2343904" y="3890573"/>
            <a:ext cx="418675" cy="477639"/>
            <a:chOff x="-46753100" y="1965500"/>
            <a:chExt cx="263075" cy="300125"/>
          </a:xfrm>
        </p:grpSpPr>
        <p:sp>
          <p:nvSpPr>
            <p:cNvPr id="11756" name="Google Shape;11756;p65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7" name="Google Shape;11757;p65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58" name="Google Shape;11758;p65"/>
          <p:cNvGrpSpPr/>
          <p:nvPr/>
        </p:nvGrpSpPr>
        <p:grpSpPr>
          <a:xfrm>
            <a:off x="2313805" y="4513523"/>
            <a:ext cx="478872" cy="421221"/>
            <a:chOff x="-46772025" y="2350650"/>
            <a:chExt cx="300900" cy="264675"/>
          </a:xfrm>
        </p:grpSpPr>
        <p:sp>
          <p:nvSpPr>
            <p:cNvPr id="11759" name="Google Shape;11759;p65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0" name="Google Shape;11760;p65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61" name="Google Shape;11761;p65"/>
          <p:cNvGrpSpPr/>
          <p:nvPr/>
        </p:nvGrpSpPr>
        <p:grpSpPr>
          <a:xfrm>
            <a:off x="2313805" y="5092560"/>
            <a:ext cx="478872" cy="478872"/>
            <a:chOff x="-46772025" y="2701925"/>
            <a:chExt cx="300900" cy="300900"/>
          </a:xfrm>
        </p:grpSpPr>
        <p:sp>
          <p:nvSpPr>
            <p:cNvPr id="11762" name="Google Shape;11762;p65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p65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64" name="Google Shape;11764;p65"/>
          <p:cNvSpPr/>
          <p:nvPr/>
        </p:nvSpPr>
        <p:spPr>
          <a:xfrm>
            <a:off x="5286482" y="3946815"/>
            <a:ext cx="477599" cy="478872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765" name="Google Shape;11765;p65"/>
          <p:cNvGrpSpPr/>
          <p:nvPr/>
        </p:nvGrpSpPr>
        <p:grpSpPr>
          <a:xfrm>
            <a:off x="1724047" y="2043371"/>
            <a:ext cx="477599" cy="478872"/>
            <a:chOff x="-50154075" y="1948175"/>
            <a:chExt cx="300100" cy="300900"/>
          </a:xfrm>
        </p:grpSpPr>
        <p:sp>
          <p:nvSpPr>
            <p:cNvPr id="11766" name="Google Shape;11766;p65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7" name="Google Shape;11767;p65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68" name="Google Shape;11768;p65"/>
          <p:cNvGrpSpPr/>
          <p:nvPr/>
        </p:nvGrpSpPr>
        <p:grpSpPr>
          <a:xfrm>
            <a:off x="1724047" y="2649981"/>
            <a:ext cx="477599" cy="477639"/>
            <a:chOff x="-50154850" y="2316775"/>
            <a:chExt cx="300100" cy="300125"/>
          </a:xfrm>
        </p:grpSpPr>
        <p:sp>
          <p:nvSpPr>
            <p:cNvPr id="11769" name="Google Shape;11769;p65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p65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71" name="Google Shape;11771;p65"/>
          <p:cNvGrpSpPr/>
          <p:nvPr/>
        </p:nvGrpSpPr>
        <p:grpSpPr>
          <a:xfrm>
            <a:off x="1718417" y="3245995"/>
            <a:ext cx="488859" cy="475411"/>
            <a:chOff x="-50158000" y="2685000"/>
            <a:chExt cx="307175" cy="298725"/>
          </a:xfrm>
        </p:grpSpPr>
        <p:sp>
          <p:nvSpPr>
            <p:cNvPr id="11772" name="Google Shape;11772;p65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p65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74" name="Google Shape;11774;p65"/>
          <p:cNvGrpSpPr/>
          <p:nvPr/>
        </p:nvGrpSpPr>
        <p:grpSpPr>
          <a:xfrm>
            <a:off x="4695465" y="2083477"/>
            <a:ext cx="481339" cy="477639"/>
            <a:chOff x="-48266125" y="1973375"/>
            <a:chExt cx="302450" cy="300125"/>
          </a:xfrm>
        </p:grpSpPr>
        <p:sp>
          <p:nvSpPr>
            <p:cNvPr id="11775" name="Google Shape;11775;p65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6" name="Google Shape;11776;p65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7" name="Google Shape;11777;p65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8" name="Google Shape;11778;p65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9" name="Google Shape;11779;p65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0" name="Google Shape;11780;p65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81" name="Google Shape;11781;p65"/>
          <p:cNvGrpSpPr/>
          <p:nvPr/>
        </p:nvGrpSpPr>
        <p:grpSpPr>
          <a:xfrm>
            <a:off x="4731792" y="2691159"/>
            <a:ext cx="408688" cy="477799"/>
            <a:chOff x="-48237000" y="2342650"/>
            <a:chExt cx="256800" cy="300225"/>
          </a:xfrm>
        </p:grpSpPr>
        <p:sp>
          <p:nvSpPr>
            <p:cNvPr id="11782" name="Google Shape;11782;p65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3" name="Google Shape;11783;p65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4" name="Google Shape;11784;p65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85" name="Google Shape;11785;p65"/>
          <p:cNvGrpSpPr/>
          <p:nvPr/>
        </p:nvGrpSpPr>
        <p:grpSpPr>
          <a:xfrm>
            <a:off x="2907117" y="3891529"/>
            <a:ext cx="481379" cy="474177"/>
            <a:chOff x="-46404975" y="1966100"/>
            <a:chExt cx="302475" cy="297950"/>
          </a:xfrm>
        </p:grpSpPr>
        <p:sp>
          <p:nvSpPr>
            <p:cNvPr id="11786" name="Google Shape;11786;p65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7" name="Google Shape;11787;p65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8" name="Google Shape;11788;p65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9" name="Google Shape;11789;p65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90" name="Google Shape;11790;p65"/>
          <p:cNvGrpSpPr/>
          <p:nvPr/>
        </p:nvGrpSpPr>
        <p:grpSpPr>
          <a:xfrm>
            <a:off x="2908987" y="4485951"/>
            <a:ext cx="477639" cy="477599"/>
            <a:chOff x="-46401050" y="2333325"/>
            <a:chExt cx="300125" cy="300100"/>
          </a:xfrm>
        </p:grpSpPr>
        <p:sp>
          <p:nvSpPr>
            <p:cNvPr id="11791" name="Google Shape;11791;p65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2" name="Google Shape;11792;p65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3" name="Google Shape;11793;p65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4" name="Google Shape;11794;p65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95" name="Google Shape;11795;p65"/>
          <p:cNvSpPr/>
          <p:nvPr/>
        </p:nvSpPr>
        <p:spPr>
          <a:xfrm>
            <a:off x="2911252" y="5093596"/>
            <a:ext cx="480145" cy="478872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796" name="Google Shape;11796;p65"/>
          <p:cNvGrpSpPr/>
          <p:nvPr/>
        </p:nvGrpSpPr>
        <p:grpSpPr>
          <a:xfrm>
            <a:off x="5282440" y="4499757"/>
            <a:ext cx="478872" cy="478832"/>
            <a:chOff x="-44914800" y="2342000"/>
            <a:chExt cx="300900" cy="300875"/>
          </a:xfrm>
        </p:grpSpPr>
        <p:sp>
          <p:nvSpPr>
            <p:cNvPr id="11797" name="Google Shape;11797;p65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8" name="Google Shape;11798;p65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p65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00" name="Google Shape;11800;p65"/>
          <p:cNvSpPr/>
          <p:nvPr/>
        </p:nvSpPr>
        <p:spPr>
          <a:xfrm>
            <a:off x="2319448" y="2042286"/>
            <a:ext cx="476365" cy="475729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01" name="Google Shape;11801;p65"/>
          <p:cNvGrpSpPr/>
          <p:nvPr/>
        </p:nvGrpSpPr>
        <p:grpSpPr>
          <a:xfrm>
            <a:off x="2314421" y="2649782"/>
            <a:ext cx="478872" cy="476565"/>
            <a:chOff x="-49786250" y="2316650"/>
            <a:chExt cx="300900" cy="299450"/>
          </a:xfrm>
        </p:grpSpPr>
        <p:sp>
          <p:nvSpPr>
            <p:cNvPr id="11802" name="Google Shape;11802;p65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p65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p65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5" name="Google Shape;11805;p65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6" name="Google Shape;11806;p65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7" name="Google Shape;11807;p65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p65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09" name="Google Shape;11809;p65"/>
          <p:cNvSpPr/>
          <p:nvPr/>
        </p:nvSpPr>
        <p:spPr>
          <a:xfrm>
            <a:off x="2308806" y="3245123"/>
            <a:ext cx="497652" cy="478872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810" name="Google Shape;11810;p65"/>
          <p:cNvSpPr/>
          <p:nvPr/>
        </p:nvSpPr>
        <p:spPr>
          <a:xfrm>
            <a:off x="5295296" y="2084577"/>
            <a:ext cx="478872" cy="477599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11" name="Google Shape;11811;p65"/>
          <p:cNvGrpSpPr/>
          <p:nvPr/>
        </p:nvGrpSpPr>
        <p:grpSpPr>
          <a:xfrm>
            <a:off x="5377526" y="2690124"/>
            <a:ext cx="307153" cy="478832"/>
            <a:chOff x="-47842400" y="2342000"/>
            <a:chExt cx="193000" cy="300875"/>
          </a:xfrm>
        </p:grpSpPr>
        <p:sp>
          <p:nvSpPr>
            <p:cNvPr id="11812" name="Google Shape;11812;p65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3" name="Google Shape;11813;p65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4" name="Google Shape;11814;p65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15" name="Google Shape;11815;p65"/>
          <p:cNvGrpSpPr/>
          <p:nvPr/>
        </p:nvGrpSpPr>
        <p:grpSpPr>
          <a:xfrm>
            <a:off x="5292283" y="3286736"/>
            <a:ext cx="477639" cy="478872"/>
            <a:chOff x="-47896750" y="2710600"/>
            <a:chExt cx="300125" cy="300900"/>
          </a:xfrm>
        </p:grpSpPr>
        <p:sp>
          <p:nvSpPr>
            <p:cNvPr id="11816" name="Google Shape;11816;p65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7" name="Google Shape;11817;p65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8" name="Google Shape;11818;p65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p65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20" name="Google Shape;11820;p65"/>
          <p:cNvGrpSpPr/>
          <p:nvPr/>
        </p:nvGrpSpPr>
        <p:grpSpPr>
          <a:xfrm>
            <a:off x="3499803" y="3918146"/>
            <a:ext cx="478872" cy="419988"/>
            <a:chOff x="-46033225" y="1982825"/>
            <a:chExt cx="300900" cy="263900"/>
          </a:xfrm>
        </p:grpSpPr>
        <p:sp>
          <p:nvSpPr>
            <p:cNvPr id="11821" name="Google Shape;11821;p65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2" name="Google Shape;11822;p65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3" name="Google Shape;11823;p65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24" name="Google Shape;11824;p65"/>
          <p:cNvGrpSpPr/>
          <p:nvPr/>
        </p:nvGrpSpPr>
        <p:grpSpPr>
          <a:xfrm>
            <a:off x="3495426" y="4487822"/>
            <a:ext cx="487625" cy="434868"/>
            <a:chOff x="-46034000" y="2334500"/>
            <a:chExt cx="306400" cy="273250"/>
          </a:xfrm>
        </p:grpSpPr>
        <p:sp>
          <p:nvSpPr>
            <p:cNvPr id="11825" name="Google Shape;11825;p65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6" name="Google Shape;11826;p65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7" name="Google Shape;11827;p65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28" name="Google Shape;11828;p65"/>
          <p:cNvGrpSpPr/>
          <p:nvPr/>
        </p:nvGrpSpPr>
        <p:grpSpPr>
          <a:xfrm>
            <a:off x="3556837" y="5093674"/>
            <a:ext cx="364804" cy="475252"/>
            <a:chOff x="-45998575" y="2702625"/>
            <a:chExt cx="229225" cy="298625"/>
          </a:xfrm>
        </p:grpSpPr>
        <p:sp>
          <p:nvSpPr>
            <p:cNvPr id="11829" name="Google Shape;11829;p65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0" name="Google Shape;11830;p65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1" name="Google Shape;11831;p65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2" name="Google Shape;11832;p65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3" name="Google Shape;11833;p65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4" name="Google Shape;11834;p65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5" name="Google Shape;11835;p65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36" name="Google Shape;11836;p65"/>
          <p:cNvSpPr/>
          <p:nvPr/>
        </p:nvSpPr>
        <p:spPr>
          <a:xfrm>
            <a:off x="5315306" y="5121803"/>
            <a:ext cx="419948" cy="477599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837" name="Google Shape;11837;p65"/>
          <p:cNvSpPr/>
          <p:nvPr/>
        </p:nvSpPr>
        <p:spPr>
          <a:xfrm>
            <a:off x="2911264" y="2055733"/>
            <a:ext cx="480105" cy="448793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838" name="Google Shape;11838;p65"/>
          <p:cNvSpPr/>
          <p:nvPr/>
        </p:nvSpPr>
        <p:spPr>
          <a:xfrm>
            <a:off x="3126858" y="2629783"/>
            <a:ext cx="27612" cy="82796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839" name="Google Shape;11839;p65"/>
          <p:cNvSpPr/>
          <p:nvPr/>
        </p:nvSpPr>
        <p:spPr>
          <a:xfrm>
            <a:off x="3020313" y="2665071"/>
            <a:ext cx="74003" cy="52519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840" name="Google Shape;11840;p65"/>
          <p:cNvSpPr/>
          <p:nvPr/>
        </p:nvSpPr>
        <p:spPr>
          <a:xfrm>
            <a:off x="3190791" y="2667459"/>
            <a:ext cx="68991" cy="51364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41" name="Google Shape;11841;p65"/>
          <p:cNvGrpSpPr/>
          <p:nvPr/>
        </p:nvGrpSpPr>
        <p:grpSpPr>
          <a:xfrm>
            <a:off x="2937597" y="3245359"/>
            <a:ext cx="419948" cy="481379"/>
            <a:chOff x="-49398750" y="2684600"/>
            <a:chExt cx="263875" cy="302475"/>
          </a:xfrm>
        </p:grpSpPr>
        <p:sp>
          <p:nvSpPr>
            <p:cNvPr id="11842" name="Google Shape;11842;p65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3" name="Google Shape;11843;p65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4" name="Google Shape;11844;p65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45" name="Google Shape;11845;p65"/>
          <p:cNvGrpSpPr/>
          <p:nvPr/>
        </p:nvGrpSpPr>
        <p:grpSpPr>
          <a:xfrm>
            <a:off x="1164161" y="3904379"/>
            <a:ext cx="418675" cy="478872"/>
            <a:chOff x="-47509225" y="1974175"/>
            <a:chExt cx="263075" cy="300900"/>
          </a:xfrm>
        </p:grpSpPr>
        <p:sp>
          <p:nvSpPr>
            <p:cNvPr id="11846" name="Google Shape;11846;p65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7" name="Google Shape;11847;p65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8" name="Google Shape;11848;p65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p65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p65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51" name="Google Shape;11851;p65"/>
          <p:cNvGrpSpPr/>
          <p:nvPr/>
        </p:nvGrpSpPr>
        <p:grpSpPr>
          <a:xfrm>
            <a:off x="1132829" y="4499758"/>
            <a:ext cx="481339" cy="477281"/>
            <a:chOff x="-47529700" y="2342000"/>
            <a:chExt cx="302450" cy="299900"/>
          </a:xfrm>
        </p:grpSpPr>
        <p:sp>
          <p:nvSpPr>
            <p:cNvPr id="11852" name="Google Shape;11852;p65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3" name="Google Shape;11853;p65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54" name="Google Shape;11854;p65"/>
          <p:cNvGrpSpPr/>
          <p:nvPr/>
        </p:nvGrpSpPr>
        <p:grpSpPr>
          <a:xfrm>
            <a:off x="1134701" y="5165289"/>
            <a:ext cx="477599" cy="363531"/>
            <a:chOff x="-47527350" y="2747625"/>
            <a:chExt cx="300100" cy="228425"/>
          </a:xfrm>
        </p:grpSpPr>
        <p:sp>
          <p:nvSpPr>
            <p:cNvPr id="11855" name="Google Shape;11855;p65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6" name="Google Shape;11856;p65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7" name="Google Shape;11857;p65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8" name="Google Shape;11858;p65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9" name="Google Shape;11859;p65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0" name="Google Shape;11860;p65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61" name="Google Shape;11861;p65"/>
          <p:cNvSpPr/>
          <p:nvPr/>
        </p:nvSpPr>
        <p:spPr>
          <a:xfrm>
            <a:off x="4103299" y="3887577"/>
            <a:ext cx="475092" cy="481060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62" name="Google Shape;11862;p65"/>
          <p:cNvGrpSpPr/>
          <p:nvPr/>
        </p:nvGrpSpPr>
        <p:grpSpPr>
          <a:xfrm>
            <a:off x="4098566" y="4516030"/>
            <a:ext cx="477639" cy="419948"/>
            <a:chOff x="-45664625" y="2352225"/>
            <a:chExt cx="300125" cy="263875"/>
          </a:xfrm>
        </p:grpSpPr>
        <p:sp>
          <p:nvSpPr>
            <p:cNvPr id="11863" name="Google Shape;11863;p65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4" name="Google Shape;11864;p65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5" name="Google Shape;11865;p65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6" name="Google Shape;11866;p65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7" name="Google Shape;11867;p65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8" name="Google Shape;11868;p65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9" name="Google Shape;11869;p65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70" name="Google Shape;11870;p65"/>
          <p:cNvGrpSpPr/>
          <p:nvPr/>
        </p:nvGrpSpPr>
        <p:grpSpPr>
          <a:xfrm>
            <a:off x="4097471" y="5094669"/>
            <a:ext cx="479827" cy="476764"/>
            <a:chOff x="-45665400" y="2703250"/>
            <a:chExt cx="301500" cy="299575"/>
          </a:xfrm>
        </p:grpSpPr>
        <p:sp>
          <p:nvSpPr>
            <p:cNvPr id="11871" name="Google Shape;11871;p65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2" name="Google Shape;11872;p65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3" name="Google Shape;11873;p65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4" name="Google Shape;11874;p65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75" name="Google Shape;11875;p65"/>
          <p:cNvGrpSpPr/>
          <p:nvPr/>
        </p:nvGrpSpPr>
        <p:grpSpPr>
          <a:xfrm>
            <a:off x="2899680" y="5682584"/>
            <a:ext cx="478872" cy="480145"/>
            <a:chOff x="-44528075" y="1982825"/>
            <a:chExt cx="300900" cy="301700"/>
          </a:xfrm>
        </p:grpSpPr>
        <p:sp>
          <p:nvSpPr>
            <p:cNvPr id="11876" name="Google Shape;11876;p65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7" name="Google Shape;11877;p65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8" name="Google Shape;11878;p65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9" name="Google Shape;11879;p65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0" name="Google Shape;11880;p65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1" name="Google Shape;11881;p65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2" name="Google Shape;11882;p65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83" name="Google Shape;11883;p65"/>
          <p:cNvSpPr/>
          <p:nvPr/>
        </p:nvSpPr>
        <p:spPr>
          <a:xfrm>
            <a:off x="3504949" y="2041967"/>
            <a:ext cx="477599" cy="477599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84" name="Google Shape;11884;p65"/>
          <p:cNvGrpSpPr/>
          <p:nvPr/>
        </p:nvGrpSpPr>
        <p:grpSpPr>
          <a:xfrm>
            <a:off x="3501231" y="2649981"/>
            <a:ext cx="477599" cy="477639"/>
            <a:chOff x="-49048250" y="2316775"/>
            <a:chExt cx="300100" cy="300125"/>
          </a:xfrm>
        </p:grpSpPr>
        <p:sp>
          <p:nvSpPr>
            <p:cNvPr id="11885" name="Google Shape;11885;p65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6" name="Google Shape;11886;p65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7" name="Google Shape;11887;p65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8" name="Google Shape;11888;p65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89" name="Google Shape;11889;p65"/>
          <p:cNvSpPr/>
          <p:nvPr/>
        </p:nvSpPr>
        <p:spPr>
          <a:xfrm>
            <a:off x="3503079" y="3246834"/>
            <a:ext cx="481339" cy="477161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90" name="Google Shape;11890;p65"/>
          <p:cNvGrpSpPr/>
          <p:nvPr/>
        </p:nvGrpSpPr>
        <p:grpSpPr>
          <a:xfrm>
            <a:off x="1720660" y="3904379"/>
            <a:ext cx="480145" cy="477599"/>
            <a:chOff x="-47160325" y="1974175"/>
            <a:chExt cx="301700" cy="300100"/>
          </a:xfrm>
        </p:grpSpPr>
        <p:sp>
          <p:nvSpPr>
            <p:cNvPr id="11891" name="Google Shape;11891;p65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2" name="Google Shape;11892;p65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93" name="Google Shape;11893;p65"/>
          <p:cNvGrpSpPr/>
          <p:nvPr/>
        </p:nvGrpSpPr>
        <p:grpSpPr>
          <a:xfrm>
            <a:off x="1721295" y="4499757"/>
            <a:ext cx="478872" cy="478832"/>
            <a:chOff x="-47159525" y="2342000"/>
            <a:chExt cx="300900" cy="300875"/>
          </a:xfrm>
        </p:grpSpPr>
        <p:sp>
          <p:nvSpPr>
            <p:cNvPr id="11894" name="Google Shape;11894;p65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5" name="Google Shape;11895;p65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6" name="Google Shape;11896;p65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7" name="Google Shape;11897;p65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8" name="Google Shape;11898;p65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99" name="Google Shape;11899;p65"/>
          <p:cNvGrpSpPr/>
          <p:nvPr/>
        </p:nvGrpSpPr>
        <p:grpSpPr>
          <a:xfrm>
            <a:off x="1721931" y="5108872"/>
            <a:ext cx="477599" cy="478872"/>
            <a:chOff x="-47157950" y="2712175"/>
            <a:chExt cx="300100" cy="300900"/>
          </a:xfrm>
        </p:grpSpPr>
        <p:sp>
          <p:nvSpPr>
            <p:cNvPr id="11900" name="Google Shape;11900;p65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1" name="Google Shape;11901;p65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p65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3" name="Google Shape;11903;p65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4" name="Google Shape;11904;p65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5" name="Google Shape;11905;p65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6" name="Google Shape;11906;p65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07" name="Google Shape;11907;p65"/>
          <p:cNvSpPr/>
          <p:nvPr/>
        </p:nvSpPr>
        <p:spPr>
          <a:xfrm>
            <a:off x="4717615" y="3890400"/>
            <a:ext cx="419948" cy="476365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08" name="Google Shape;11908;p65"/>
          <p:cNvGrpSpPr/>
          <p:nvPr/>
        </p:nvGrpSpPr>
        <p:grpSpPr>
          <a:xfrm>
            <a:off x="4713567" y="4485951"/>
            <a:ext cx="421181" cy="477599"/>
            <a:chOff x="-45278675" y="2333325"/>
            <a:chExt cx="264650" cy="300100"/>
          </a:xfrm>
        </p:grpSpPr>
        <p:sp>
          <p:nvSpPr>
            <p:cNvPr id="11909" name="Google Shape;11909;p65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0" name="Google Shape;11910;p65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1" name="Google Shape;11911;p65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2" name="Google Shape;11912;p65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13" name="Google Shape;11913;p65"/>
          <p:cNvGrpSpPr/>
          <p:nvPr/>
        </p:nvGrpSpPr>
        <p:grpSpPr>
          <a:xfrm>
            <a:off x="4727334" y="5092561"/>
            <a:ext cx="393649" cy="477639"/>
            <a:chOff x="-45270025" y="2701925"/>
            <a:chExt cx="247350" cy="300125"/>
          </a:xfrm>
        </p:grpSpPr>
        <p:sp>
          <p:nvSpPr>
            <p:cNvPr id="11914" name="Google Shape;11914;p65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5" name="Google Shape;11915;p65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6" name="Google Shape;11916;p65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7" name="Google Shape;11917;p65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18" name="Google Shape;11918;p65"/>
          <p:cNvSpPr/>
          <p:nvPr/>
        </p:nvSpPr>
        <p:spPr>
          <a:xfrm>
            <a:off x="3504933" y="5719886"/>
            <a:ext cx="477599" cy="477599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19" name="Google Shape;11919;p65"/>
          <p:cNvGrpSpPr/>
          <p:nvPr/>
        </p:nvGrpSpPr>
        <p:grpSpPr>
          <a:xfrm>
            <a:off x="2946090" y="2771022"/>
            <a:ext cx="409925" cy="347501"/>
            <a:chOff x="1636184" y="2959225"/>
            <a:chExt cx="232666" cy="197250"/>
          </a:xfrm>
        </p:grpSpPr>
        <p:sp>
          <p:nvSpPr>
            <p:cNvPr id="11920" name="Google Shape;11920;p65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1" name="Google Shape;11921;p65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2" name="Google Shape;11922;p65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923" name="Google Shape;11923;p65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1924" name="Google Shape;11924;p65"/>
          <p:cNvGrpSpPr/>
          <p:nvPr/>
        </p:nvGrpSpPr>
        <p:grpSpPr>
          <a:xfrm>
            <a:off x="4769687" y="3284815"/>
            <a:ext cx="344723" cy="486872"/>
            <a:chOff x="-47300587" y="123275"/>
            <a:chExt cx="190975" cy="269725"/>
          </a:xfrm>
        </p:grpSpPr>
        <p:sp>
          <p:nvSpPr>
            <p:cNvPr id="11925" name="Google Shape;11925;p65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6" name="Google Shape;11926;p65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7" name="Google Shape;11927;p65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8" name="Google Shape;11928;p65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9" name="Google Shape;11929;p65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30" name="Google Shape;11930;p65"/>
          <p:cNvGrpSpPr/>
          <p:nvPr/>
        </p:nvGrpSpPr>
        <p:grpSpPr>
          <a:xfrm>
            <a:off x="6494384" y="2043736"/>
            <a:ext cx="456437" cy="453057"/>
            <a:chOff x="-13966675" y="1639700"/>
            <a:chExt cx="354450" cy="351825"/>
          </a:xfrm>
        </p:grpSpPr>
        <p:sp>
          <p:nvSpPr>
            <p:cNvPr id="11931" name="Google Shape;11931;p65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2" name="Google Shape;11932;p65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3" name="Google Shape;11933;p65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4" name="Google Shape;11934;p65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5" name="Google Shape;11935;p65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36" name="Google Shape;11936;p65"/>
          <p:cNvSpPr/>
          <p:nvPr/>
        </p:nvSpPr>
        <p:spPr>
          <a:xfrm>
            <a:off x="6495400" y="2586310"/>
            <a:ext cx="454409" cy="45543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937" name="Google Shape;11937;p65"/>
          <p:cNvSpPr/>
          <p:nvPr/>
        </p:nvSpPr>
        <p:spPr>
          <a:xfrm>
            <a:off x="6576027" y="3132612"/>
            <a:ext cx="293152" cy="452381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38" name="Google Shape;11938;p65"/>
          <p:cNvGrpSpPr/>
          <p:nvPr/>
        </p:nvGrpSpPr>
        <p:grpSpPr>
          <a:xfrm>
            <a:off x="8889703" y="2043316"/>
            <a:ext cx="453379" cy="453893"/>
            <a:chOff x="-12199250" y="1662675"/>
            <a:chExt cx="352075" cy="352475"/>
          </a:xfrm>
        </p:grpSpPr>
        <p:sp>
          <p:nvSpPr>
            <p:cNvPr id="11939" name="Google Shape;11939;p65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0" name="Google Shape;11940;p65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1" name="Google Shape;11941;p65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42" name="Google Shape;11942;p65"/>
          <p:cNvGrpSpPr/>
          <p:nvPr/>
        </p:nvGrpSpPr>
        <p:grpSpPr>
          <a:xfrm>
            <a:off x="8888174" y="2585806"/>
            <a:ext cx="456437" cy="456437"/>
            <a:chOff x="-12199250" y="2096250"/>
            <a:chExt cx="354450" cy="354450"/>
          </a:xfrm>
        </p:grpSpPr>
        <p:sp>
          <p:nvSpPr>
            <p:cNvPr id="11943" name="Google Shape;11943;p65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4" name="Google Shape;11944;p65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45" name="Google Shape;11945;p65"/>
          <p:cNvGrpSpPr/>
          <p:nvPr/>
        </p:nvGrpSpPr>
        <p:grpSpPr>
          <a:xfrm>
            <a:off x="8889703" y="3131078"/>
            <a:ext cx="453379" cy="455439"/>
            <a:chOff x="-12199250" y="2530225"/>
            <a:chExt cx="352075" cy="353675"/>
          </a:xfrm>
        </p:grpSpPr>
        <p:sp>
          <p:nvSpPr>
            <p:cNvPr id="11946" name="Google Shape;11946;p65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7" name="Google Shape;11947;p65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8" name="Google Shape;11948;p65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p65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50" name="Google Shape;11950;p65"/>
          <p:cNvSpPr/>
          <p:nvPr/>
        </p:nvSpPr>
        <p:spPr>
          <a:xfrm>
            <a:off x="6494885" y="3705384"/>
            <a:ext cx="455439" cy="455696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51" name="Google Shape;11951;p65"/>
          <p:cNvGrpSpPr/>
          <p:nvPr/>
        </p:nvGrpSpPr>
        <p:grpSpPr>
          <a:xfrm>
            <a:off x="6494384" y="4250784"/>
            <a:ext cx="456437" cy="452413"/>
            <a:chOff x="-10462550" y="2057650"/>
            <a:chExt cx="354450" cy="351325"/>
          </a:xfrm>
        </p:grpSpPr>
        <p:sp>
          <p:nvSpPr>
            <p:cNvPr id="11952" name="Google Shape;11952;p65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3" name="Google Shape;11953;p65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54" name="Google Shape;11954;p65"/>
          <p:cNvSpPr/>
          <p:nvPr/>
        </p:nvSpPr>
        <p:spPr>
          <a:xfrm>
            <a:off x="10122166" y="3740750"/>
            <a:ext cx="417901" cy="45543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55" name="Google Shape;11955;p65"/>
          <p:cNvGrpSpPr/>
          <p:nvPr/>
        </p:nvGrpSpPr>
        <p:grpSpPr>
          <a:xfrm>
            <a:off x="8866363" y="3706202"/>
            <a:ext cx="500059" cy="454055"/>
            <a:chOff x="-8692750" y="1622100"/>
            <a:chExt cx="388325" cy="352600"/>
          </a:xfrm>
        </p:grpSpPr>
        <p:sp>
          <p:nvSpPr>
            <p:cNvPr id="11956" name="Google Shape;11956;p65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p65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58" name="Google Shape;11958;p65"/>
          <p:cNvGrpSpPr/>
          <p:nvPr/>
        </p:nvGrpSpPr>
        <p:grpSpPr>
          <a:xfrm>
            <a:off x="7072338" y="2042543"/>
            <a:ext cx="455407" cy="455439"/>
            <a:chOff x="-13529550" y="1639425"/>
            <a:chExt cx="353650" cy="353675"/>
          </a:xfrm>
        </p:grpSpPr>
        <p:sp>
          <p:nvSpPr>
            <p:cNvPr id="11959" name="Google Shape;11959;p65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0" name="Google Shape;11960;p65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1" name="Google Shape;11961;p65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2" name="Google Shape;11962;p65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3" name="Google Shape;11963;p65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4" name="Google Shape;11964;p65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5" name="Google Shape;11965;p65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6" name="Google Shape;11966;p65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67" name="Google Shape;11967;p65"/>
          <p:cNvGrpSpPr/>
          <p:nvPr/>
        </p:nvGrpSpPr>
        <p:grpSpPr>
          <a:xfrm>
            <a:off x="7070809" y="2587319"/>
            <a:ext cx="458465" cy="453411"/>
            <a:chOff x="-13531925" y="2075775"/>
            <a:chExt cx="356025" cy="352100"/>
          </a:xfrm>
        </p:grpSpPr>
        <p:sp>
          <p:nvSpPr>
            <p:cNvPr id="11968" name="Google Shape;11968;p65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9" name="Google Shape;11969;p65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70" name="Google Shape;11970;p65"/>
          <p:cNvGrpSpPr/>
          <p:nvPr/>
        </p:nvGrpSpPr>
        <p:grpSpPr>
          <a:xfrm>
            <a:off x="7072837" y="3131593"/>
            <a:ext cx="454409" cy="454409"/>
            <a:chOff x="-13528775" y="2507400"/>
            <a:chExt cx="352875" cy="352875"/>
          </a:xfrm>
        </p:grpSpPr>
        <p:sp>
          <p:nvSpPr>
            <p:cNvPr id="11971" name="Google Shape;11971;p65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2" name="Google Shape;11972;p65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3" name="Google Shape;11973;p65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74" name="Google Shape;11974;p65"/>
          <p:cNvSpPr/>
          <p:nvPr/>
        </p:nvSpPr>
        <p:spPr>
          <a:xfrm>
            <a:off x="9497851" y="2084141"/>
            <a:ext cx="455439" cy="372252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975" name="Google Shape;11975;p65"/>
          <p:cNvSpPr/>
          <p:nvPr/>
        </p:nvSpPr>
        <p:spPr>
          <a:xfrm>
            <a:off x="9497352" y="2586936"/>
            <a:ext cx="456437" cy="454184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76" name="Google Shape;11976;p65"/>
          <p:cNvGrpSpPr/>
          <p:nvPr/>
        </p:nvGrpSpPr>
        <p:grpSpPr>
          <a:xfrm>
            <a:off x="9520177" y="3131078"/>
            <a:ext cx="410787" cy="455439"/>
            <a:chOff x="-11747150" y="2530225"/>
            <a:chExt cx="319000" cy="353675"/>
          </a:xfrm>
        </p:grpSpPr>
        <p:sp>
          <p:nvSpPr>
            <p:cNvPr id="11977" name="Google Shape;11977;p65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8" name="Google Shape;11978;p65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79" name="Google Shape;11979;p65"/>
          <p:cNvGrpSpPr/>
          <p:nvPr/>
        </p:nvGrpSpPr>
        <p:grpSpPr>
          <a:xfrm>
            <a:off x="7072837" y="3706026"/>
            <a:ext cx="454409" cy="454409"/>
            <a:chOff x="-10027775" y="1622900"/>
            <a:chExt cx="352875" cy="352875"/>
          </a:xfrm>
        </p:grpSpPr>
        <p:sp>
          <p:nvSpPr>
            <p:cNvPr id="11980" name="Google Shape;11980;p65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1" name="Google Shape;11981;p65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2" name="Google Shape;11982;p65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3" name="Google Shape;11983;p65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4" name="Google Shape;11984;p65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5" name="Google Shape;11985;p65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86" name="Google Shape;11986;p65"/>
          <p:cNvSpPr/>
          <p:nvPr/>
        </p:nvSpPr>
        <p:spPr>
          <a:xfrm>
            <a:off x="7081963" y="4249163"/>
            <a:ext cx="436155" cy="455664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87" name="Google Shape;11987;p65"/>
          <p:cNvGrpSpPr/>
          <p:nvPr/>
        </p:nvGrpSpPr>
        <p:grpSpPr>
          <a:xfrm>
            <a:off x="10708794" y="3740244"/>
            <a:ext cx="430071" cy="456437"/>
            <a:chOff x="-10019125" y="2490075"/>
            <a:chExt cx="333975" cy="354450"/>
          </a:xfrm>
        </p:grpSpPr>
        <p:sp>
          <p:nvSpPr>
            <p:cNvPr id="11988" name="Google Shape;11988;p65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9" name="Google Shape;11989;p65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0" name="Google Shape;11990;p65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1" name="Google Shape;11991;p65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92" name="Google Shape;11992;p65"/>
          <p:cNvGrpSpPr/>
          <p:nvPr/>
        </p:nvGrpSpPr>
        <p:grpSpPr>
          <a:xfrm>
            <a:off x="8881574" y="4248257"/>
            <a:ext cx="469636" cy="457467"/>
            <a:chOff x="-8684100" y="2032450"/>
            <a:chExt cx="364700" cy="355250"/>
          </a:xfrm>
        </p:grpSpPr>
        <p:sp>
          <p:nvSpPr>
            <p:cNvPr id="11993" name="Google Shape;11993;p65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4" name="Google Shape;11994;p65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5" name="Google Shape;11995;p65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96" name="Google Shape;11996;p65"/>
          <p:cNvSpPr/>
          <p:nvPr/>
        </p:nvSpPr>
        <p:spPr>
          <a:xfrm>
            <a:off x="7698279" y="2043062"/>
            <a:ext cx="400679" cy="454409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97" name="Google Shape;11997;p65"/>
          <p:cNvGrpSpPr/>
          <p:nvPr/>
        </p:nvGrpSpPr>
        <p:grpSpPr>
          <a:xfrm>
            <a:off x="7669386" y="2586208"/>
            <a:ext cx="458465" cy="455632"/>
            <a:chOff x="-13095575" y="2073400"/>
            <a:chExt cx="356025" cy="353825"/>
          </a:xfrm>
        </p:grpSpPr>
        <p:sp>
          <p:nvSpPr>
            <p:cNvPr id="11998" name="Google Shape;11998;p65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9" name="Google Shape;11999;p65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0" name="Google Shape;12000;p65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1" name="Google Shape;12001;p65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2" name="Google Shape;12002;p65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3" name="Google Shape;12003;p65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4" name="Google Shape;12004;p65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5" name="Google Shape;12005;p65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06" name="Google Shape;12006;p65"/>
          <p:cNvSpPr/>
          <p:nvPr/>
        </p:nvSpPr>
        <p:spPr>
          <a:xfrm>
            <a:off x="7670899" y="3131598"/>
            <a:ext cx="455439" cy="454409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007" name="Google Shape;12007;p65"/>
          <p:cNvGrpSpPr/>
          <p:nvPr/>
        </p:nvGrpSpPr>
        <p:grpSpPr>
          <a:xfrm>
            <a:off x="10102383" y="2041980"/>
            <a:ext cx="457467" cy="456565"/>
            <a:chOff x="-11332875" y="1660700"/>
            <a:chExt cx="355250" cy="354550"/>
          </a:xfrm>
        </p:grpSpPr>
        <p:sp>
          <p:nvSpPr>
            <p:cNvPr id="12008" name="Google Shape;12008;p65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9" name="Google Shape;12009;p65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0" name="Google Shape;12010;p65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1" name="Google Shape;12011;p65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12" name="Google Shape;12012;p65"/>
          <p:cNvSpPr/>
          <p:nvPr/>
        </p:nvSpPr>
        <p:spPr>
          <a:xfrm>
            <a:off x="10100870" y="2587839"/>
            <a:ext cx="460493" cy="452381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013" name="Google Shape;12013;p65"/>
          <p:cNvSpPr/>
          <p:nvPr/>
        </p:nvSpPr>
        <p:spPr>
          <a:xfrm>
            <a:off x="10101885" y="3159477"/>
            <a:ext cx="458465" cy="398651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014" name="Google Shape;12014;p65"/>
          <p:cNvGrpSpPr/>
          <p:nvPr/>
        </p:nvGrpSpPr>
        <p:grpSpPr>
          <a:xfrm>
            <a:off x="7698795" y="3703997"/>
            <a:ext cx="399648" cy="458465"/>
            <a:chOff x="-9570950" y="1622100"/>
            <a:chExt cx="310350" cy="356025"/>
          </a:xfrm>
        </p:grpSpPr>
        <p:sp>
          <p:nvSpPr>
            <p:cNvPr id="12015" name="Google Shape;12015;p65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6" name="Google Shape;12016;p65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17" name="Google Shape;12017;p65"/>
          <p:cNvGrpSpPr/>
          <p:nvPr/>
        </p:nvGrpSpPr>
        <p:grpSpPr>
          <a:xfrm>
            <a:off x="7670400" y="4249271"/>
            <a:ext cx="456437" cy="455439"/>
            <a:chOff x="-9594575" y="2056875"/>
            <a:chExt cx="354450" cy="353675"/>
          </a:xfrm>
        </p:grpSpPr>
        <p:sp>
          <p:nvSpPr>
            <p:cNvPr id="12018" name="Google Shape;12018;p65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9" name="Google Shape;12019;p65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0" name="Google Shape;12020;p65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21" name="Google Shape;12021;p65"/>
          <p:cNvSpPr/>
          <p:nvPr/>
        </p:nvSpPr>
        <p:spPr>
          <a:xfrm>
            <a:off x="9497336" y="4289855"/>
            <a:ext cx="456469" cy="37428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022" name="Google Shape;12022;p65"/>
          <p:cNvGrpSpPr/>
          <p:nvPr/>
        </p:nvGrpSpPr>
        <p:grpSpPr>
          <a:xfrm>
            <a:off x="8277976" y="2043058"/>
            <a:ext cx="456437" cy="454409"/>
            <a:chOff x="-12661600" y="1640225"/>
            <a:chExt cx="354450" cy="352875"/>
          </a:xfrm>
        </p:grpSpPr>
        <p:sp>
          <p:nvSpPr>
            <p:cNvPr id="12023" name="Google Shape;12023;p65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4" name="Google Shape;12024;p65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5" name="Google Shape;12025;p65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26" name="Google Shape;12026;p65"/>
          <p:cNvGrpSpPr/>
          <p:nvPr/>
        </p:nvGrpSpPr>
        <p:grpSpPr>
          <a:xfrm>
            <a:off x="8278477" y="2614442"/>
            <a:ext cx="455439" cy="399165"/>
            <a:chOff x="-12660025" y="2096250"/>
            <a:chExt cx="353675" cy="309975"/>
          </a:xfrm>
        </p:grpSpPr>
        <p:sp>
          <p:nvSpPr>
            <p:cNvPr id="12027" name="Google Shape;12027;p65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8" name="Google Shape;12028;p65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9" name="Google Shape;12029;p65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0" name="Google Shape;12030;p65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1" name="Google Shape;12031;p65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2" name="Google Shape;12032;p65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33" name="Google Shape;12033;p65"/>
          <p:cNvGrpSpPr/>
          <p:nvPr/>
        </p:nvGrpSpPr>
        <p:grpSpPr>
          <a:xfrm>
            <a:off x="8276447" y="3130837"/>
            <a:ext cx="459496" cy="455921"/>
            <a:chOff x="-12663175" y="2506800"/>
            <a:chExt cx="356825" cy="354050"/>
          </a:xfrm>
        </p:grpSpPr>
        <p:sp>
          <p:nvSpPr>
            <p:cNvPr id="12034" name="Google Shape;12034;p65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5" name="Google Shape;12035;p65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6" name="Google Shape;12036;p65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7" name="Google Shape;12037;p65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38" name="Google Shape;12038;p65"/>
          <p:cNvGrpSpPr/>
          <p:nvPr/>
        </p:nvGrpSpPr>
        <p:grpSpPr>
          <a:xfrm>
            <a:off x="10696625" y="2042543"/>
            <a:ext cx="454409" cy="455439"/>
            <a:chOff x="-10896525" y="1663050"/>
            <a:chExt cx="352875" cy="353675"/>
          </a:xfrm>
        </p:grpSpPr>
        <p:sp>
          <p:nvSpPr>
            <p:cNvPr id="12039" name="Google Shape;12039;p65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0" name="Google Shape;12040;p65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41" name="Google Shape;12041;p65"/>
          <p:cNvSpPr/>
          <p:nvPr/>
        </p:nvSpPr>
        <p:spPr>
          <a:xfrm>
            <a:off x="10748858" y="2586212"/>
            <a:ext cx="349941" cy="455632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042" name="Google Shape;12042;p65"/>
          <p:cNvGrpSpPr/>
          <p:nvPr/>
        </p:nvGrpSpPr>
        <p:grpSpPr>
          <a:xfrm>
            <a:off x="10696110" y="3145790"/>
            <a:ext cx="455439" cy="426015"/>
            <a:chOff x="-10898100" y="2542050"/>
            <a:chExt cx="353675" cy="330825"/>
          </a:xfrm>
        </p:grpSpPr>
        <p:sp>
          <p:nvSpPr>
            <p:cNvPr id="12043" name="Google Shape;12043;p65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4" name="Google Shape;12044;p65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5" name="Google Shape;12045;p65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6" name="Google Shape;12046;p65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7" name="Google Shape;12047;p65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8" name="Google Shape;12048;p65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49" name="Google Shape;12049;p65"/>
          <p:cNvGrpSpPr/>
          <p:nvPr/>
        </p:nvGrpSpPr>
        <p:grpSpPr>
          <a:xfrm>
            <a:off x="8279489" y="3706943"/>
            <a:ext cx="453411" cy="452573"/>
            <a:chOff x="-9157450" y="1622750"/>
            <a:chExt cx="352100" cy="351450"/>
          </a:xfrm>
        </p:grpSpPr>
        <p:sp>
          <p:nvSpPr>
            <p:cNvPr id="12050" name="Google Shape;12050;p65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1" name="Google Shape;12051;p65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52" name="Google Shape;12052;p65"/>
          <p:cNvGrpSpPr/>
          <p:nvPr/>
        </p:nvGrpSpPr>
        <p:grpSpPr>
          <a:xfrm>
            <a:off x="8330212" y="4251299"/>
            <a:ext cx="351969" cy="451383"/>
            <a:chOff x="-9119650" y="2056875"/>
            <a:chExt cx="273325" cy="350525"/>
          </a:xfrm>
        </p:grpSpPr>
        <p:sp>
          <p:nvSpPr>
            <p:cNvPr id="12053" name="Google Shape;12053;p65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4" name="Google Shape;12054;p65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55" name="Google Shape;12055;p65"/>
          <p:cNvSpPr/>
          <p:nvPr/>
        </p:nvSpPr>
        <p:spPr>
          <a:xfrm>
            <a:off x="10697123" y="4289866"/>
            <a:ext cx="453411" cy="455407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056" name="Google Shape;12056;p65"/>
          <p:cNvSpPr/>
          <p:nvPr/>
        </p:nvSpPr>
        <p:spPr>
          <a:xfrm>
            <a:off x="9524750" y="3705530"/>
            <a:ext cx="401644" cy="455407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057" name="Google Shape;12057;p65"/>
          <p:cNvGrpSpPr/>
          <p:nvPr/>
        </p:nvGrpSpPr>
        <p:grpSpPr>
          <a:xfrm>
            <a:off x="10102387" y="4290506"/>
            <a:ext cx="457459" cy="455425"/>
            <a:chOff x="6001575" y="3119050"/>
            <a:chExt cx="315025" cy="313625"/>
          </a:xfrm>
        </p:grpSpPr>
        <p:sp>
          <p:nvSpPr>
            <p:cNvPr id="12058" name="Google Shape;12058;p65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9" name="Google Shape;12059;p65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4" name="Google Shape;12064;p66"/>
          <p:cNvSpPr/>
          <p:nvPr/>
        </p:nvSpPr>
        <p:spPr>
          <a:xfrm>
            <a:off x="1201981" y="2251279"/>
            <a:ext cx="481667" cy="631893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065" name="Google Shape;12065;p66"/>
          <p:cNvGrpSpPr/>
          <p:nvPr/>
        </p:nvGrpSpPr>
        <p:grpSpPr>
          <a:xfrm>
            <a:off x="1126978" y="3030927"/>
            <a:ext cx="635105" cy="634951"/>
            <a:chOff x="-21298675" y="2414425"/>
            <a:chExt cx="306400" cy="306325"/>
          </a:xfrm>
        </p:grpSpPr>
        <p:sp>
          <p:nvSpPr>
            <p:cNvPr id="12066" name="Google Shape;12066;p66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7" name="Google Shape;12067;p66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8" name="Google Shape;12068;p66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69" name="Google Shape;12069;p66"/>
          <p:cNvGrpSpPr/>
          <p:nvPr/>
        </p:nvGrpSpPr>
        <p:grpSpPr>
          <a:xfrm>
            <a:off x="1126149" y="3820171"/>
            <a:ext cx="636764" cy="593909"/>
            <a:chOff x="-21299475" y="2798025"/>
            <a:chExt cx="307200" cy="286525"/>
          </a:xfrm>
        </p:grpSpPr>
        <p:sp>
          <p:nvSpPr>
            <p:cNvPr id="12070" name="Google Shape;12070;p66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1" name="Google Shape;12071;p66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2" name="Google Shape;12072;p66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3" name="Google Shape;12073;p66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4" name="Google Shape;12074;p66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5" name="Google Shape;12075;p66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6" name="Google Shape;12076;p66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7" name="Google Shape;12077;p66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8" name="Google Shape;12078;p66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9" name="Google Shape;12079;p66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0" name="Google Shape;12080;p66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1" name="Google Shape;12081;p66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82" name="Google Shape;12082;p66"/>
          <p:cNvSpPr/>
          <p:nvPr/>
        </p:nvSpPr>
        <p:spPr>
          <a:xfrm>
            <a:off x="5021557" y="2253118"/>
            <a:ext cx="630235" cy="628213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083" name="Google Shape;12083;p66"/>
          <p:cNvSpPr/>
          <p:nvPr/>
        </p:nvSpPr>
        <p:spPr>
          <a:xfrm>
            <a:off x="5020756" y="3031910"/>
            <a:ext cx="631841" cy="633500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084" name="Google Shape;12084;p66"/>
          <p:cNvSpPr/>
          <p:nvPr/>
        </p:nvSpPr>
        <p:spPr>
          <a:xfrm>
            <a:off x="5010131" y="3801502"/>
            <a:ext cx="653088" cy="631841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085" name="Google Shape;12085;p66"/>
          <p:cNvGrpSpPr/>
          <p:nvPr/>
        </p:nvGrpSpPr>
        <p:grpSpPr>
          <a:xfrm>
            <a:off x="8951955" y="2251889"/>
            <a:ext cx="551883" cy="630235"/>
            <a:chOff x="-17545650" y="2051350"/>
            <a:chExt cx="266250" cy="304050"/>
          </a:xfrm>
        </p:grpSpPr>
        <p:sp>
          <p:nvSpPr>
            <p:cNvPr id="12086" name="Google Shape;12086;p66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7" name="Google Shape;12087;p66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8" name="Google Shape;12088;p66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9" name="Google Shape;12089;p66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0" name="Google Shape;12090;p66"/>
          <p:cNvSpPr/>
          <p:nvPr/>
        </p:nvSpPr>
        <p:spPr>
          <a:xfrm>
            <a:off x="8910560" y="3031935"/>
            <a:ext cx="631841" cy="633448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091" name="Google Shape;12091;p66"/>
          <p:cNvGrpSpPr/>
          <p:nvPr/>
        </p:nvGrpSpPr>
        <p:grpSpPr>
          <a:xfrm>
            <a:off x="8912779" y="3820766"/>
            <a:ext cx="630235" cy="592717"/>
            <a:chOff x="-17565350" y="2809825"/>
            <a:chExt cx="304050" cy="285950"/>
          </a:xfrm>
        </p:grpSpPr>
        <p:sp>
          <p:nvSpPr>
            <p:cNvPr id="12092" name="Google Shape;12092;p66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3" name="Google Shape;12093;p66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4" name="Google Shape;12094;p66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p66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p66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7" name="Google Shape;12097;p66"/>
          <p:cNvSpPr/>
          <p:nvPr/>
        </p:nvSpPr>
        <p:spPr>
          <a:xfrm>
            <a:off x="3574020" y="4595426"/>
            <a:ext cx="480008" cy="628628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098" name="Google Shape;12098;p66"/>
          <p:cNvSpPr/>
          <p:nvPr/>
        </p:nvSpPr>
        <p:spPr>
          <a:xfrm>
            <a:off x="1904845" y="2251279"/>
            <a:ext cx="628628" cy="631893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099" name="Google Shape;12099;p66"/>
          <p:cNvSpPr/>
          <p:nvPr/>
        </p:nvSpPr>
        <p:spPr>
          <a:xfrm>
            <a:off x="1904845" y="3032919"/>
            <a:ext cx="628628" cy="631479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100" name="Google Shape;12100;p66"/>
          <p:cNvGrpSpPr/>
          <p:nvPr/>
        </p:nvGrpSpPr>
        <p:grpSpPr>
          <a:xfrm>
            <a:off x="1943325" y="3801206"/>
            <a:ext cx="555044" cy="631841"/>
            <a:chOff x="-20904875" y="2788575"/>
            <a:chExt cx="267775" cy="304825"/>
          </a:xfrm>
        </p:grpSpPr>
        <p:sp>
          <p:nvSpPr>
            <p:cNvPr id="12101" name="Google Shape;12101;p66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p66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03" name="Google Shape;12103;p66"/>
          <p:cNvGrpSpPr/>
          <p:nvPr/>
        </p:nvGrpSpPr>
        <p:grpSpPr>
          <a:xfrm>
            <a:off x="5863878" y="3034086"/>
            <a:ext cx="480060" cy="628628"/>
            <a:chOff x="-19006700" y="2434925"/>
            <a:chExt cx="231600" cy="303275"/>
          </a:xfrm>
        </p:grpSpPr>
        <p:sp>
          <p:nvSpPr>
            <p:cNvPr id="12104" name="Google Shape;12104;p66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5" name="Google Shape;12105;p66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p66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7" name="Google Shape;12107;p66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108" name="Google Shape;12108;p66"/>
          <p:cNvSpPr/>
          <p:nvPr/>
        </p:nvSpPr>
        <p:spPr>
          <a:xfrm>
            <a:off x="5787255" y="3802304"/>
            <a:ext cx="630235" cy="630235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109" name="Google Shape;12109;p66"/>
          <p:cNvSpPr/>
          <p:nvPr/>
        </p:nvSpPr>
        <p:spPr>
          <a:xfrm>
            <a:off x="9739801" y="2251305"/>
            <a:ext cx="553489" cy="631841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110" name="Google Shape;12110;p66"/>
          <p:cNvGrpSpPr/>
          <p:nvPr/>
        </p:nvGrpSpPr>
        <p:grpSpPr>
          <a:xfrm>
            <a:off x="9702010" y="3052069"/>
            <a:ext cx="631841" cy="592665"/>
            <a:chOff x="-17190425" y="2435725"/>
            <a:chExt cx="304825" cy="285925"/>
          </a:xfrm>
        </p:grpSpPr>
        <p:sp>
          <p:nvSpPr>
            <p:cNvPr id="12111" name="Google Shape;12111;p66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p66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3" name="Google Shape;12113;p66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114" name="Google Shape;12114;p66"/>
          <p:cNvSpPr/>
          <p:nvPr/>
        </p:nvSpPr>
        <p:spPr>
          <a:xfrm>
            <a:off x="9703888" y="3804741"/>
            <a:ext cx="625312" cy="625364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115" name="Google Shape;12115;p66"/>
          <p:cNvGrpSpPr/>
          <p:nvPr/>
        </p:nvGrpSpPr>
        <p:grpSpPr>
          <a:xfrm>
            <a:off x="6574978" y="4592867"/>
            <a:ext cx="635105" cy="633448"/>
            <a:chOff x="-15719925" y="2416825"/>
            <a:chExt cx="306400" cy="305600"/>
          </a:xfrm>
        </p:grpSpPr>
        <p:sp>
          <p:nvSpPr>
            <p:cNvPr id="12116" name="Google Shape;12116;p66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p66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8" name="Google Shape;12118;p66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119" name="Google Shape;12119;p66"/>
          <p:cNvSpPr/>
          <p:nvPr/>
        </p:nvSpPr>
        <p:spPr>
          <a:xfrm>
            <a:off x="2690011" y="2250060"/>
            <a:ext cx="636712" cy="634328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120" name="Google Shape;12120;p66"/>
          <p:cNvSpPr/>
          <p:nvPr/>
        </p:nvSpPr>
        <p:spPr>
          <a:xfrm>
            <a:off x="2692448" y="3109099"/>
            <a:ext cx="631841" cy="479128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121" name="Google Shape;12121;p66"/>
          <p:cNvGrpSpPr/>
          <p:nvPr/>
        </p:nvGrpSpPr>
        <p:grpSpPr>
          <a:xfrm>
            <a:off x="2690037" y="3802008"/>
            <a:ext cx="639977" cy="630235"/>
            <a:chOff x="-20550425" y="2789350"/>
            <a:chExt cx="308750" cy="304050"/>
          </a:xfrm>
        </p:grpSpPr>
        <p:sp>
          <p:nvSpPr>
            <p:cNvPr id="12122" name="Google Shape;12122;p66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3" name="Google Shape;12123;p66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24" name="Google Shape;12124;p66"/>
          <p:cNvGrpSpPr/>
          <p:nvPr/>
        </p:nvGrpSpPr>
        <p:grpSpPr>
          <a:xfrm>
            <a:off x="6577192" y="2250877"/>
            <a:ext cx="631893" cy="632256"/>
            <a:chOff x="-18666450" y="2059825"/>
            <a:chExt cx="304850" cy="305025"/>
          </a:xfrm>
        </p:grpSpPr>
        <p:sp>
          <p:nvSpPr>
            <p:cNvPr id="12125" name="Google Shape;12125;p66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6" name="Google Shape;12126;p66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27" name="Google Shape;12127;p66"/>
          <p:cNvGrpSpPr/>
          <p:nvPr/>
        </p:nvGrpSpPr>
        <p:grpSpPr>
          <a:xfrm>
            <a:off x="6576390" y="3034112"/>
            <a:ext cx="633500" cy="628576"/>
            <a:chOff x="-18668025" y="2435725"/>
            <a:chExt cx="305625" cy="303250"/>
          </a:xfrm>
        </p:grpSpPr>
        <p:sp>
          <p:nvSpPr>
            <p:cNvPr id="12128" name="Google Shape;12128;p66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9" name="Google Shape;12129;p66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30" name="Google Shape;12130;p66"/>
          <p:cNvGrpSpPr/>
          <p:nvPr/>
        </p:nvGrpSpPr>
        <p:grpSpPr>
          <a:xfrm>
            <a:off x="6575586" y="3801204"/>
            <a:ext cx="635105" cy="631841"/>
            <a:chOff x="-18668800" y="2807475"/>
            <a:chExt cx="306400" cy="304825"/>
          </a:xfrm>
        </p:grpSpPr>
        <p:sp>
          <p:nvSpPr>
            <p:cNvPr id="12131" name="Google Shape;12131;p66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2" name="Google Shape;12132;p66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3" name="Google Shape;12133;p66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4" name="Google Shape;12134;p66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5" name="Google Shape;12135;p66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6" name="Google Shape;12136;p66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7" name="Google Shape;12137;p66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8" name="Google Shape;12138;p66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9" name="Google Shape;12139;p66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40" name="Google Shape;12140;p66"/>
          <p:cNvGrpSpPr/>
          <p:nvPr/>
        </p:nvGrpSpPr>
        <p:grpSpPr>
          <a:xfrm>
            <a:off x="10514211" y="2250258"/>
            <a:ext cx="555148" cy="633500"/>
            <a:chOff x="-16798200" y="2050575"/>
            <a:chExt cx="267825" cy="305625"/>
          </a:xfrm>
        </p:grpSpPr>
        <p:sp>
          <p:nvSpPr>
            <p:cNvPr id="12141" name="Google Shape;12141;p66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2" name="Google Shape;12142;p66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3" name="Google Shape;12143;p66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44" name="Google Shape;12144;p66"/>
          <p:cNvGrpSpPr/>
          <p:nvPr/>
        </p:nvGrpSpPr>
        <p:grpSpPr>
          <a:xfrm>
            <a:off x="10475035" y="3802836"/>
            <a:ext cx="633500" cy="628576"/>
            <a:chOff x="-16817100" y="2801175"/>
            <a:chExt cx="305625" cy="303250"/>
          </a:xfrm>
        </p:grpSpPr>
        <p:sp>
          <p:nvSpPr>
            <p:cNvPr id="12145" name="Google Shape;12145;p66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p66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7" name="Google Shape;12147;p66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8" name="Google Shape;12148;p66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9" name="Google Shape;12149;p66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0" name="Google Shape;12150;p66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1" name="Google Shape;12151;p66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2" name="Google Shape;12152;p66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53" name="Google Shape;12153;p66"/>
          <p:cNvGrpSpPr/>
          <p:nvPr/>
        </p:nvGrpSpPr>
        <p:grpSpPr>
          <a:xfrm>
            <a:off x="9684529" y="4592819"/>
            <a:ext cx="635105" cy="633500"/>
            <a:chOff x="-15717575" y="2786200"/>
            <a:chExt cx="306400" cy="305625"/>
          </a:xfrm>
        </p:grpSpPr>
        <p:sp>
          <p:nvSpPr>
            <p:cNvPr id="12154" name="Google Shape;12154;p66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5" name="Google Shape;12155;p66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6" name="Google Shape;12156;p66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7" name="Google Shape;12157;p66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8" name="Google Shape;12158;p66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9" name="Google Shape;12159;p66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0" name="Google Shape;12160;p66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61" name="Google Shape;12161;p66"/>
          <p:cNvGrpSpPr/>
          <p:nvPr/>
        </p:nvGrpSpPr>
        <p:grpSpPr>
          <a:xfrm>
            <a:off x="3467959" y="2251062"/>
            <a:ext cx="633500" cy="631893"/>
            <a:chOff x="-20173175" y="2038750"/>
            <a:chExt cx="305625" cy="304850"/>
          </a:xfrm>
        </p:grpSpPr>
        <p:sp>
          <p:nvSpPr>
            <p:cNvPr id="12162" name="Google Shape;12162;p66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3" name="Google Shape;12163;p66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164" name="Google Shape;12164;p66"/>
          <p:cNvSpPr/>
          <p:nvPr/>
        </p:nvSpPr>
        <p:spPr>
          <a:xfrm>
            <a:off x="3467963" y="3033956"/>
            <a:ext cx="630235" cy="629405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165" name="Google Shape;12165;p66"/>
          <p:cNvGrpSpPr/>
          <p:nvPr/>
        </p:nvGrpSpPr>
        <p:grpSpPr>
          <a:xfrm>
            <a:off x="3469591" y="3800377"/>
            <a:ext cx="630235" cy="633500"/>
            <a:chOff x="-20173175" y="2787775"/>
            <a:chExt cx="304050" cy="305625"/>
          </a:xfrm>
        </p:grpSpPr>
        <p:sp>
          <p:nvSpPr>
            <p:cNvPr id="12166" name="Google Shape;12166;p66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7" name="Google Shape;12167;p66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8" name="Google Shape;12168;p66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9" name="Google Shape;12169;p66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0" name="Google Shape;12170;p66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1" name="Google Shape;12171;p66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2" name="Google Shape;12172;p66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73" name="Google Shape;12173;p66"/>
          <p:cNvGrpSpPr/>
          <p:nvPr/>
        </p:nvGrpSpPr>
        <p:grpSpPr>
          <a:xfrm>
            <a:off x="7369570" y="3034086"/>
            <a:ext cx="631841" cy="628628"/>
            <a:chOff x="-18294675" y="2434925"/>
            <a:chExt cx="304825" cy="303275"/>
          </a:xfrm>
        </p:grpSpPr>
        <p:sp>
          <p:nvSpPr>
            <p:cNvPr id="12174" name="Google Shape;12174;p66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5" name="Google Shape;12175;p66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6" name="Google Shape;12176;p66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77" name="Google Shape;12177;p66"/>
          <p:cNvGrpSpPr/>
          <p:nvPr/>
        </p:nvGrpSpPr>
        <p:grpSpPr>
          <a:xfrm>
            <a:off x="7444656" y="3802810"/>
            <a:ext cx="481667" cy="628628"/>
            <a:chOff x="-18258450" y="2809825"/>
            <a:chExt cx="232375" cy="303275"/>
          </a:xfrm>
        </p:grpSpPr>
        <p:sp>
          <p:nvSpPr>
            <p:cNvPr id="12178" name="Google Shape;12178;p66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9" name="Google Shape;12179;p66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0" name="Google Shape;12180;p66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181" name="Google Shape;12181;p66"/>
          <p:cNvSpPr/>
          <p:nvPr/>
        </p:nvSpPr>
        <p:spPr>
          <a:xfrm>
            <a:off x="1942119" y="4592991"/>
            <a:ext cx="628628" cy="633500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182" name="Google Shape;12182;p66"/>
          <p:cNvGrpSpPr/>
          <p:nvPr/>
        </p:nvGrpSpPr>
        <p:grpSpPr>
          <a:xfrm>
            <a:off x="5058257" y="4593644"/>
            <a:ext cx="553489" cy="631893"/>
            <a:chOff x="-16422500" y="2425450"/>
            <a:chExt cx="267025" cy="304850"/>
          </a:xfrm>
        </p:grpSpPr>
        <p:sp>
          <p:nvSpPr>
            <p:cNvPr id="12183" name="Google Shape;12183;p66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4" name="Google Shape;12184;p66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5" name="Google Shape;12185;p66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86" name="Google Shape;12186;p66"/>
          <p:cNvGrpSpPr/>
          <p:nvPr/>
        </p:nvGrpSpPr>
        <p:grpSpPr>
          <a:xfrm>
            <a:off x="8128604" y="4594451"/>
            <a:ext cx="631893" cy="630235"/>
            <a:chOff x="-16442200" y="2801175"/>
            <a:chExt cx="304850" cy="304050"/>
          </a:xfrm>
        </p:grpSpPr>
        <p:sp>
          <p:nvSpPr>
            <p:cNvPr id="12187" name="Google Shape;12187;p66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8" name="Google Shape;12188;p66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9" name="Google Shape;12189;p66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190" name="Google Shape;12190;p66"/>
          <p:cNvSpPr/>
          <p:nvPr/>
        </p:nvSpPr>
        <p:spPr>
          <a:xfrm>
            <a:off x="4276881" y="4596255"/>
            <a:ext cx="628576" cy="62697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191" name="Google Shape;12191;p66"/>
          <p:cNvSpPr/>
          <p:nvPr/>
        </p:nvSpPr>
        <p:spPr>
          <a:xfrm>
            <a:off x="4232053" y="2275168"/>
            <a:ext cx="633500" cy="584115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192" name="Google Shape;12192;p66"/>
          <p:cNvGrpSpPr/>
          <p:nvPr/>
        </p:nvGrpSpPr>
        <p:grpSpPr>
          <a:xfrm>
            <a:off x="4229557" y="3035125"/>
            <a:ext cx="641687" cy="626556"/>
            <a:chOff x="-19802200" y="2416025"/>
            <a:chExt cx="309575" cy="302275"/>
          </a:xfrm>
        </p:grpSpPr>
        <p:sp>
          <p:nvSpPr>
            <p:cNvPr id="12193" name="Google Shape;12193;p66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4" name="Google Shape;12194;p66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5" name="Google Shape;12195;p66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6" name="Google Shape;12196;p66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7" name="Google Shape;12197;p66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98" name="Google Shape;12198;p66"/>
          <p:cNvGrpSpPr/>
          <p:nvPr/>
        </p:nvGrpSpPr>
        <p:grpSpPr>
          <a:xfrm>
            <a:off x="4233651" y="3802008"/>
            <a:ext cx="633500" cy="630235"/>
            <a:chOff x="-19801400" y="2788575"/>
            <a:chExt cx="305625" cy="304050"/>
          </a:xfrm>
        </p:grpSpPr>
        <p:sp>
          <p:nvSpPr>
            <p:cNvPr id="12199" name="Google Shape;12199;p66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0" name="Google Shape;12200;p66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1" name="Google Shape;12201;p66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2" name="Google Shape;12202;p66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3" name="Google Shape;12203;p66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4" name="Google Shape;12204;p66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05" name="Google Shape;12205;p66"/>
          <p:cNvGrpSpPr/>
          <p:nvPr/>
        </p:nvGrpSpPr>
        <p:grpSpPr>
          <a:xfrm>
            <a:off x="8173753" y="2251888"/>
            <a:ext cx="563284" cy="630235"/>
            <a:chOff x="-17903225" y="2060800"/>
            <a:chExt cx="271750" cy="304050"/>
          </a:xfrm>
        </p:grpSpPr>
        <p:sp>
          <p:nvSpPr>
            <p:cNvPr id="12206" name="Google Shape;12206;p66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7" name="Google Shape;12207;p66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8" name="Google Shape;12208;p66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09" name="Google Shape;12209;p66"/>
          <p:cNvGrpSpPr/>
          <p:nvPr/>
        </p:nvGrpSpPr>
        <p:grpSpPr>
          <a:xfrm>
            <a:off x="8139474" y="3033283"/>
            <a:ext cx="631841" cy="630235"/>
            <a:chOff x="-17918975" y="2435725"/>
            <a:chExt cx="304825" cy="304050"/>
          </a:xfrm>
        </p:grpSpPr>
        <p:sp>
          <p:nvSpPr>
            <p:cNvPr id="12210" name="Google Shape;12210;p66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66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12" name="Google Shape;12212;p66"/>
          <p:cNvGrpSpPr/>
          <p:nvPr/>
        </p:nvGrpSpPr>
        <p:grpSpPr>
          <a:xfrm>
            <a:off x="8177821" y="3803639"/>
            <a:ext cx="555148" cy="626971"/>
            <a:chOff x="-17899300" y="2810625"/>
            <a:chExt cx="267825" cy="302475"/>
          </a:xfrm>
        </p:grpSpPr>
        <p:sp>
          <p:nvSpPr>
            <p:cNvPr id="12213" name="Google Shape;12213;p66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p66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p66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16" name="Google Shape;12216;p66"/>
          <p:cNvGrpSpPr/>
          <p:nvPr/>
        </p:nvGrpSpPr>
        <p:grpSpPr>
          <a:xfrm>
            <a:off x="2718957" y="4614889"/>
            <a:ext cx="630235" cy="589452"/>
            <a:chOff x="-16066500" y="2060800"/>
            <a:chExt cx="304050" cy="284375"/>
          </a:xfrm>
        </p:grpSpPr>
        <p:sp>
          <p:nvSpPr>
            <p:cNvPr id="12217" name="Google Shape;12217;p66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8" name="Google Shape;12218;p66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p66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66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66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22" name="Google Shape;12222;p66"/>
          <p:cNvSpPr/>
          <p:nvPr/>
        </p:nvSpPr>
        <p:spPr>
          <a:xfrm>
            <a:off x="5793270" y="4593016"/>
            <a:ext cx="633500" cy="633448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23" name="Google Shape;12223;p66"/>
          <p:cNvSpPr/>
          <p:nvPr/>
        </p:nvSpPr>
        <p:spPr>
          <a:xfrm>
            <a:off x="8958322" y="4593198"/>
            <a:ext cx="522501" cy="633085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24" name="Google Shape;12224;p66"/>
          <p:cNvSpPr/>
          <p:nvPr/>
        </p:nvSpPr>
        <p:spPr>
          <a:xfrm>
            <a:off x="7351687" y="4595841"/>
            <a:ext cx="633448" cy="627799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25" name="Google Shape;12225;p66"/>
          <p:cNvGrpSpPr/>
          <p:nvPr/>
        </p:nvGrpSpPr>
        <p:grpSpPr>
          <a:xfrm>
            <a:off x="10565234" y="3063668"/>
            <a:ext cx="491149" cy="559085"/>
            <a:chOff x="4995050" y="3245650"/>
            <a:chExt cx="236950" cy="269725"/>
          </a:xfrm>
        </p:grpSpPr>
        <p:sp>
          <p:nvSpPr>
            <p:cNvPr id="12226" name="Google Shape;12226;p66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66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66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229" name="Google Shape;12229;p66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12230" name="Google Shape;12230;p66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31" name="Google Shape;12231;p66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232" name="Google Shape;12232;p66"/>
          <p:cNvGrpSpPr/>
          <p:nvPr/>
        </p:nvGrpSpPr>
        <p:grpSpPr>
          <a:xfrm>
            <a:off x="7364958" y="2252992"/>
            <a:ext cx="644999" cy="641723"/>
            <a:chOff x="4724650" y="2885700"/>
            <a:chExt cx="270750" cy="269375"/>
          </a:xfrm>
        </p:grpSpPr>
        <p:sp>
          <p:nvSpPr>
            <p:cNvPr id="12233" name="Google Shape;12233;p66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p66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66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66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66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p66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p66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40" name="Google Shape;12240;p66"/>
          <p:cNvGrpSpPr/>
          <p:nvPr/>
        </p:nvGrpSpPr>
        <p:grpSpPr>
          <a:xfrm>
            <a:off x="5854432" y="2245160"/>
            <a:ext cx="519233" cy="623763"/>
            <a:chOff x="4459350" y="2882125"/>
            <a:chExt cx="228375" cy="274350"/>
          </a:xfrm>
        </p:grpSpPr>
        <p:sp>
          <p:nvSpPr>
            <p:cNvPr id="12241" name="Google Shape;12241;p66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p66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66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p66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p66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2246" name="Google Shape;12246;p66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12247" name="Google Shape;12247;p66"/>
          <p:cNvSpPr txBox="1"/>
          <p:nvPr/>
        </p:nvSpPr>
        <p:spPr>
          <a:xfrm>
            <a:off x="1627333" y="14478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3200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Nature Icons</a:t>
            </a:r>
            <a:endParaRPr sz="32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2" name="Google Shape;12252;p67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3" name="Google Shape;12253;p67"/>
          <p:cNvSpPr/>
          <p:nvPr/>
        </p:nvSpPr>
        <p:spPr>
          <a:xfrm>
            <a:off x="1125467" y="2173519"/>
            <a:ext cx="577712" cy="563708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54" name="Google Shape;12254;p67"/>
          <p:cNvGrpSpPr/>
          <p:nvPr/>
        </p:nvGrpSpPr>
        <p:grpSpPr>
          <a:xfrm>
            <a:off x="1129443" y="2853883"/>
            <a:ext cx="568616" cy="561061"/>
            <a:chOff x="-6713450" y="2397900"/>
            <a:chExt cx="295375" cy="291450"/>
          </a:xfrm>
        </p:grpSpPr>
        <p:sp>
          <p:nvSpPr>
            <p:cNvPr id="12255" name="Google Shape;12255;p67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67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57" name="Google Shape;12257;p67"/>
          <p:cNvSpPr/>
          <p:nvPr/>
        </p:nvSpPr>
        <p:spPr>
          <a:xfrm>
            <a:off x="1145900" y="3546972"/>
            <a:ext cx="568665" cy="562552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58" name="Google Shape;12258;p67"/>
          <p:cNvGrpSpPr/>
          <p:nvPr/>
        </p:nvGrpSpPr>
        <p:grpSpPr>
          <a:xfrm>
            <a:off x="4735793" y="2175202"/>
            <a:ext cx="564092" cy="560676"/>
            <a:chOff x="-4932650" y="2046625"/>
            <a:chExt cx="293025" cy="291250"/>
          </a:xfrm>
        </p:grpSpPr>
        <p:sp>
          <p:nvSpPr>
            <p:cNvPr id="12259" name="Google Shape;12259;p67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67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61" name="Google Shape;12261;p67"/>
          <p:cNvSpPr/>
          <p:nvPr/>
        </p:nvSpPr>
        <p:spPr>
          <a:xfrm>
            <a:off x="4737728" y="2854436"/>
            <a:ext cx="561061" cy="559569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62" name="Google Shape;12262;p67"/>
          <p:cNvGrpSpPr/>
          <p:nvPr/>
        </p:nvGrpSpPr>
        <p:grpSpPr>
          <a:xfrm>
            <a:off x="4751701" y="3547943"/>
            <a:ext cx="564092" cy="561061"/>
            <a:chOff x="-4931075" y="2765725"/>
            <a:chExt cx="293025" cy="291450"/>
          </a:xfrm>
        </p:grpSpPr>
        <p:sp>
          <p:nvSpPr>
            <p:cNvPr id="12263" name="Google Shape;12263;p67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p67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5" name="Google Shape;12265;p67"/>
          <p:cNvGrpSpPr/>
          <p:nvPr/>
        </p:nvGrpSpPr>
        <p:grpSpPr>
          <a:xfrm>
            <a:off x="8359124" y="2208386"/>
            <a:ext cx="561061" cy="494309"/>
            <a:chOff x="-3137650" y="2067900"/>
            <a:chExt cx="291450" cy="256775"/>
          </a:xfrm>
        </p:grpSpPr>
        <p:sp>
          <p:nvSpPr>
            <p:cNvPr id="12266" name="Google Shape;12266;p67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67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67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67"/>
          <p:cNvGrpSpPr/>
          <p:nvPr/>
        </p:nvGrpSpPr>
        <p:grpSpPr>
          <a:xfrm>
            <a:off x="8359124" y="2853235"/>
            <a:ext cx="561061" cy="562360"/>
            <a:chOff x="-3137650" y="2408950"/>
            <a:chExt cx="291450" cy="292125"/>
          </a:xfrm>
        </p:grpSpPr>
        <p:sp>
          <p:nvSpPr>
            <p:cNvPr id="12270" name="Google Shape;12270;p67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67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67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p67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p67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5" name="Google Shape;12275;p67"/>
          <p:cNvGrpSpPr/>
          <p:nvPr/>
        </p:nvGrpSpPr>
        <p:grpSpPr>
          <a:xfrm>
            <a:off x="8375032" y="3580550"/>
            <a:ext cx="561061" cy="495849"/>
            <a:chOff x="-3137650" y="2787000"/>
            <a:chExt cx="291450" cy="257575"/>
          </a:xfrm>
        </p:grpSpPr>
        <p:sp>
          <p:nvSpPr>
            <p:cNvPr id="12276" name="Google Shape;12276;p67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p67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8" name="Google Shape;12278;p67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p67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67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67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67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3" name="Google Shape;12283;p67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4" name="Google Shape;12284;p67"/>
          <p:cNvSpPr/>
          <p:nvPr/>
        </p:nvSpPr>
        <p:spPr>
          <a:xfrm>
            <a:off x="1812179" y="4392822"/>
            <a:ext cx="561061" cy="394253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67"/>
          <p:cNvSpPr/>
          <p:nvPr/>
        </p:nvSpPr>
        <p:spPr>
          <a:xfrm>
            <a:off x="1850568" y="2173977"/>
            <a:ext cx="562552" cy="562793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67"/>
          <p:cNvSpPr/>
          <p:nvPr/>
        </p:nvSpPr>
        <p:spPr>
          <a:xfrm>
            <a:off x="1848282" y="2852366"/>
            <a:ext cx="567124" cy="563708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87" name="Google Shape;12287;p67"/>
          <p:cNvGrpSpPr/>
          <p:nvPr/>
        </p:nvGrpSpPr>
        <p:grpSpPr>
          <a:xfrm>
            <a:off x="1865935" y="3547196"/>
            <a:ext cx="562552" cy="562552"/>
            <a:chOff x="-6354300" y="2757075"/>
            <a:chExt cx="292225" cy="292225"/>
          </a:xfrm>
        </p:grpSpPr>
        <p:sp>
          <p:nvSpPr>
            <p:cNvPr id="12288" name="Google Shape;12288;p67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9" name="Google Shape;12289;p67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0" name="Google Shape;12290;p67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p67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92" name="Google Shape;12292;p67"/>
          <p:cNvGrpSpPr/>
          <p:nvPr/>
        </p:nvGrpSpPr>
        <p:grpSpPr>
          <a:xfrm>
            <a:off x="5457939" y="2172747"/>
            <a:ext cx="565584" cy="565584"/>
            <a:chOff x="-4573475" y="2045850"/>
            <a:chExt cx="293800" cy="293800"/>
          </a:xfrm>
        </p:grpSpPr>
        <p:sp>
          <p:nvSpPr>
            <p:cNvPr id="12293" name="Google Shape;12293;p67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p67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95" name="Google Shape;12295;p67"/>
          <p:cNvGrpSpPr/>
          <p:nvPr/>
        </p:nvGrpSpPr>
        <p:grpSpPr>
          <a:xfrm>
            <a:off x="5457170" y="2851600"/>
            <a:ext cx="567124" cy="565633"/>
            <a:chOff x="-4570325" y="2405775"/>
            <a:chExt cx="294600" cy="293825"/>
          </a:xfrm>
        </p:grpSpPr>
        <p:sp>
          <p:nvSpPr>
            <p:cNvPr id="12296" name="Google Shape;12296;p67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67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98" name="Google Shape;12298;p67"/>
          <p:cNvGrpSpPr/>
          <p:nvPr/>
        </p:nvGrpSpPr>
        <p:grpSpPr>
          <a:xfrm>
            <a:off x="5474594" y="3546451"/>
            <a:ext cx="564092" cy="564044"/>
            <a:chOff x="-4572700" y="2764950"/>
            <a:chExt cx="293025" cy="293000"/>
          </a:xfrm>
        </p:grpSpPr>
        <p:sp>
          <p:nvSpPr>
            <p:cNvPr id="12299" name="Google Shape;12299;p67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67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67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67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p67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04" name="Google Shape;12304;p67"/>
          <p:cNvGrpSpPr/>
          <p:nvPr/>
        </p:nvGrpSpPr>
        <p:grpSpPr>
          <a:xfrm>
            <a:off x="9099609" y="2174986"/>
            <a:ext cx="553120" cy="561109"/>
            <a:chOff x="-2777700" y="2049775"/>
            <a:chExt cx="287325" cy="291475"/>
          </a:xfrm>
        </p:grpSpPr>
        <p:sp>
          <p:nvSpPr>
            <p:cNvPr id="12305" name="Google Shape;12305;p67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67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67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08" name="Google Shape;12308;p67"/>
          <p:cNvGrpSpPr/>
          <p:nvPr/>
        </p:nvGrpSpPr>
        <p:grpSpPr>
          <a:xfrm>
            <a:off x="9094893" y="2853909"/>
            <a:ext cx="562552" cy="561012"/>
            <a:chOff x="-2571737" y="2403625"/>
            <a:chExt cx="292225" cy="291425"/>
          </a:xfrm>
        </p:grpSpPr>
        <p:sp>
          <p:nvSpPr>
            <p:cNvPr id="12309" name="Google Shape;12309;p67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67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1" name="Google Shape;12311;p67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2" name="Google Shape;12312;p67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67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4" name="Google Shape;12314;p67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5" name="Google Shape;12315;p67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16" name="Google Shape;12316;p67"/>
          <p:cNvGrpSpPr/>
          <p:nvPr/>
        </p:nvGrpSpPr>
        <p:grpSpPr>
          <a:xfrm>
            <a:off x="9094893" y="3548712"/>
            <a:ext cx="562552" cy="559520"/>
            <a:chOff x="-2571737" y="2764550"/>
            <a:chExt cx="292225" cy="290650"/>
          </a:xfrm>
        </p:grpSpPr>
        <p:sp>
          <p:nvSpPr>
            <p:cNvPr id="12317" name="Google Shape;12317;p67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8" name="Google Shape;12318;p67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9" name="Google Shape;12319;p67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20" name="Google Shape;12320;p67"/>
          <p:cNvGrpSpPr/>
          <p:nvPr/>
        </p:nvGrpSpPr>
        <p:grpSpPr>
          <a:xfrm>
            <a:off x="4027561" y="4307384"/>
            <a:ext cx="562552" cy="565152"/>
            <a:chOff x="-1333975" y="2365850"/>
            <a:chExt cx="292225" cy="293575"/>
          </a:xfrm>
        </p:grpSpPr>
        <p:sp>
          <p:nvSpPr>
            <p:cNvPr id="12321" name="Google Shape;12321;p67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2" name="Google Shape;12322;p67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3" name="Google Shape;12323;p67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4" name="Google Shape;12324;p67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5" name="Google Shape;12325;p67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67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67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67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29" name="Google Shape;12329;p67"/>
          <p:cNvGrpSpPr/>
          <p:nvPr/>
        </p:nvGrpSpPr>
        <p:grpSpPr>
          <a:xfrm>
            <a:off x="2605528" y="3547196"/>
            <a:ext cx="530693" cy="562552"/>
            <a:chOff x="-5995925" y="2757850"/>
            <a:chExt cx="275675" cy="292225"/>
          </a:xfrm>
        </p:grpSpPr>
        <p:sp>
          <p:nvSpPr>
            <p:cNvPr id="12330" name="Google Shape;12330;p67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67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p67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p67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67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67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67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67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67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39" name="Google Shape;12339;p67"/>
          <p:cNvGrpSpPr/>
          <p:nvPr/>
        </p:nvGrpSpPr>
        <p:grpSpPr>
          <a:xfrm>
            <a:off x="6179245" y="2175756"/>
            <a:ext cx="562601" cy="559569"/>
            <a:chOff x="-4211975" y="2046625"/>
            <a:chExt cx="292250" cy="290675"/>
          </a:xfrm>
        </p:grpSpPr>
        <p:sp>
          <p:nvSpPr>
            <p:cNvPr id="12340" name="Google Shape;12340;p67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67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2" name="Google Shape;12342;p67"/>
          <p:cNvGrpSpPr/>
          <p:nvPr/>
        </p:nvGrpSpPr>
        <p:grpSpPr>
          <a:xfrm>
            <a:off x="6245973" y="2851600"/>
            <a:ext cx="429145" cy="565633"/>
            <a:chOff x="-4178875" y="2405775"/>
            <a:chExt cx="222925" cy="293825"/>
          </a:xfrm>
        </p:grpSpPr>
        <p:sp>
          <p:nvSpPr>
            <p:cNvPr id="12343" name="Google Shape;12343;p67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p67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67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6" name="Google Shape;12346;p67"/>
          <p:cNvGrpSpPr/>
          <p:nvPr/>
        </p:nvGrpSpPr>
        <p:grpSpPr>
          <a:xfrm>
            <a:off x="6195923" y="3564644"/>
            <a:ext cx="561061" cy="527661"/>
            <a:chOff x="-4211975" y="2783850"/>
            <a:chExt cx="291450" cy="274100"/>
          </a:xfrm>
        </p:grpSpPr>
        <p:sp>
          <p:nvSpPr>
            <p:cNvPr id="12347" name="Google Shape;12347;p67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p67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p67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0" name="Google Shape;12350;p67"/>
          <p:cNvSpPr/>
          <p:nvPr/>
        </p:nvSpPr>
        <p:spPr>
          <a:xfrm>
            <a:off x="9817116" y="2173327"/>
            <a:ext cx="532233" cy="564092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51" name="Google Shape;12351;p67"/>
          <p:cNvGrpSpPr/>
          <p:nvPr/>
        </p:nvGrpSpPr>
        <p:grpSpPr>
          <a:xfrm>
            <a:off x="9802495" y="2853884"/>
            <a:ext cx="561061" cy="561061"/>
            <a:chOff x="-2419325" y="2408150"/>
            <a:chExt cx="291450" cy="291450"/>
          </a:xfrm>
        </p:grpSpPr>
        <p:sp>
          <p:nvSpPr>
            <p:cNvPr id="12352" name="Google Shape;12352;p67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67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67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67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67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67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67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9" name="Google Shape;12359;p67"/>
          <p:cNvSpPr/>
          <p:nvPr/>
        </p:nvSpPr>
        <p:spPr>
          <a:xfrm>
            <a:off x="9816347" y="3546202"/>
            <a:ext cx="565584" cy="564092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60" name="Google Shape;12360;p67"/>
          <p:cNvGrpSpPr/>
          <p:nvPr/>
        </p:nvGrpSpPr>
        <p:grpSpPr>
          <a:xfrm>
            <a:off x="6231195" y="4308685"/>
            <a:ext cx="561061" cy="562552"/>
            <a:chOff x="-1333200" y="2770450"/>
            <a:chExt cx="291450" cy="292225"/>
          </a:xfrm>
        </p:grpSpPr>
        <p:sp>
          <p:nvSpPr>
            <p:cNvPr id="12361" name="Google Shape;12361;p67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p67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63" name="Google Shape;12363;p67"/>
          <p:cNvGrpSpPr/>
          <p:nvPr/>
        </p:nvGrpSpPr>
        <p:grpSpPr>
          <a:xfrm>
            <a:off x="3293346" y="2175008"/>
            <a:ext cx="564092" cy="561061"/>
            <a:chOff x="-5635200" y="2037975"/>
            <a:chExt cx="293025" cy="291450"/>
          </a:xfrm>
        </p:grpSpPr>
        <p:sp>
          <p:nvSpPr>
            <p:cNvPr id="12364" name="Google Shape;12364;p67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67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66" name="Google Shape;12366;p67"/>
          <p:cNvGrpSpPr/>
          <p:nvPr/>
        </p:nvGrpSpPr>
        <p:grpSpPr>
          <a:xfrm>
            <a:off x="3291061" y="2853883"/>
            <a:ext cx="568665" cy="561061"/>
            <a:chOff x="-5637575" y="2397900"/>
            <a:chExt cx="295400" cy="291450"/>
          </a:xfrm>
        </p:grpSpPr>
        <p:sp>
          <p:nvSpPr>
            <p:cNvPr id="12367" name="Google Shape;12367;p67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67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p67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p67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71" name="Google Shape;12371;p67"/>
          <p:cNvGrpSpPr/>
          <p:nvPr/>
        </p:nvGrpSpPr>
        <p:grpSpPr>
          <a:xfrm>
            <a:off x="3309278" y="3547196"/>
            <a:ext cx="564044" cy="562552"/>
            <a:chOff x="-5635975" y="2757075"/>
            <a:chExt cx="293000" cy="292225"/>
          </a:xfrm>
        </p:grpSpPr>
        <p:sp>
          <p:nvSpPr>
            <p:cNvPr id="12372" name="Google Shape;12372;p67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67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74" name="Google Shape;12374;p67"/>
          <p:cNvGrpSpPr/>
          <p:nvPr/>
        </p:nvGrpSpPr>
        <p:grpSpPr>
          <a:xfrm>
            <a:off x="6887858" y="2175008"/>
            <a:ext cx="564092" cy="561061"/>
            <a:chOff x="-3854375" y="2046625"/>
            <a:chExt cx="293025" cy="291450"/>
          </a:xfrm>
        </p:grpSpPr>
        <p:sp>
          <p:nvSpPr>
            <p:cNvPr id="12375" name="Google Shape;12375;p67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p67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77" name="Google Shape;12377;p67"/>
          <p:cNvGrpSpPr/>
          <p:nvPr/>
        </p:nvGrpSpPr>
        <p:grpSpPr>
          <a:xfrm>
            <a:off x="6886342" y="2851623"/>
            <a:ext cx="567124" cy="565584"/>
            <a:chOff x="-3854375" y="2405000"/>
            <a:chExt cx="294600" cy="293800"/>
          </a:xfrm>
        </p:grpSpPr>
        <p:sp>
          <p:nvSpPr>
            <p:cNvPr id="12378" name="Google Shape;12378;p67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67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67"/>
          <p:cNvGrpSpPr/>
          <p:nvPr/>
        </p:nvGrpSpPr>
        <p:grpSpPr>
          <a:xfrm>
            <a:off x="6905282" y="3546451"/>
            <a:ext cx="561061" cy="564044"/>
            <a:chOff x="-3852025" y="2764950"/>
            <a:chExt cx="291450" cy="293000"/>
          </a:xfrm>
        </p:grpSpPr>
        <p:sp>
          <p:nvSpPr>
            <p:cNvPr id="12381" name="Google Shape;12381;p67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67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67"/>
          <p:cNvSpPr/>
          <p:nvPr/>
        </p:nvSpPr>
        <p:spPr>
          <a:xfrm>
            <a:off x="10534655" y="2242338"/>
            <a:ext cx="562552" cy="426065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67"/>
          <p:cNvSpPr/>
          <p:nvPr/>
        </p:nvSpPr>
        <p:spPr>
          <a:xfrm>
            <a:off x="10534655" y="2853713"/>
            <a:ext cx="562552" cy="56101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67"/>
          <p:cNvGrpSpPr/>
          <p:nvPr/>
        </p:nvGrpSpPr>
        <p:grpSpPr>
          <a:xfrm>
            <a:off x="10535400" y="3547197"/>
            <a:ext cx="561061" cy="562552"/>
            <a:chOff x="-2060175" y="2768875"/>
            <a:chExt cx="291450" cy="292225"/>
          </a:xfrm>
        </p:grpSpPr>
        <p:sp>
          <p:nvSpPr>
            <p:cNvPr id="12386" name="Google Shape;12386;p67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67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8" name="Google Shape;12388;p67"/>
          <p:cNvGrpSpPr/>
          <p:nvPr/>
        </p:nvGrpSpPr>
        <p:grpSpPr>
          <a:xfrm>
            <a:off x="2553547" y="4309428"/>
            <a:ext cx="562552" cy="561061"/>
            <a:chOff x="-937025" y="2064750"/>
            <a:chExt cx="292225" cy="291450"/>
          </a:xfrm>
        </p:grpSpPr>
        <p:sp>
          <p:nvSpPr>
            <p:cNvPr id="12389" name="Google Shape;12389;p67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p67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67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92" name="Google Shape;12392;p67"/>
          <p:cNvGrpSpPr/>
          <p:nvPr/>
        </p:nvGrpSpPr>
        <p:grpSpPr>
          <a:xfrm>
            <a:off x="4024432" y="2174263"/>
            <a:ext cx="562601" cy="562552"/>
            <a:chOff x="-5276050" y="2037975"/>
            <a:chExt cx="292250" cy="292225"/>
          </a:xfrm>
        </p:grpSpPr>
        <p:sp>
          <p:nvSpPr>
            <p:cNvPr id="12393" name="Google Shape;12393;p67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p67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p67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6" name="Google Shape;12396;p67"/>
          <p:cNvSpPr/>
          <p:nvPr/>
        </p:nvSpPr>
        <p:spPr>
          <a:xfrm>
            <a:off x="4019587" y="2870557"/>
            <a:ext cx="573188" cy="527324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7" name="Google Shape;12397;p67"/>
          <p:cNvSpPr/>
          <p:nvPr/>
        </p:nvSpPr>
        <p:spPr>
          <a:xfrm>
            <a:off x="4040812" y="3547742"/>
            <a:ext cx="562552" cy="56101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98" name="Google Shape;12398;p67"/>
          <p:cNvGrpSpPr/>
          <p:nvPr/>
        </p:nvGrpSpPr>
        <p:grpSpPr>
          <a:xfrm>
            <a:off x="7702849" y="2175008"/>
            <a:ext cx="432177" cy="561061"/>
            <a:chOff x="-3462150" y="2046625"/>
            <a:chExt cx="224500" cy="291450"/>
          </a:xfrm>
        </p:grpSpPr>
        <p:sp>
          <p:nvSpPr>
            <p:cNvPr id="12399" name="Google Shape;12399;p67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67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p67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p67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3" name="Google Shape;12403;p67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4" name="Google Shape;12404;p67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5" name="Google Shape;12405;p67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06" name="Google Shape;12406;p67"/>
          <p:cNvGrpSpPr/>
          <p:nvPr/>
        </p:nvGrpSpPr>
        <p:grpSpPr>
          <a:xfrm>
            <a:off x="7670267" y="2852369"/>
            <a:ext cx="497341" cy="564092"/>
            <a:chOff x="-3478675" y="2405775"/>
            <a:chExt cx="258350" cy="293025"/>
          </a:xfrm>
        </p:grpSpPr>
        <p:sp>
          <p:nvSpPr>
            <p:cNvPr id="12407" name="Google Shape;12407;p67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67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67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67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11" name="Google Shape;12411;p67"/>
          <p:cNvGrpSpPr/>
          <p:nvPr/>
        </p:nvGrpSpPr>
        <p:grpSpPr>
          <a:xfrm>
            <a:off x="7753625" y="3547197"/>
            <a:ext cx="362441" cy="562552"/>
            <a:chOff x="-3443250" y="2765725"/>
            <a:chExt cx="188275" cy="292225"/>
          </a:xfrm>
        </p:grpSpPr>
        <p:sp>
          <p:nvSpPr>
            <p:cNvPr id="12412" name="Google Shape;12412;p67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67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67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67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16" name="Google Shape;12416;p67"/>
          <p:cNvGrpSpPr/>
          <p:nvPr/>
        </p:nvGrpSpPr>
        <p:grpSpPr>
          <a:xfrm>
            <a:off x="1125486" y="4307913"/>
            <a:ext cx="495849" cy="564092"/>
            <a:chOff x="-1684475" y="2049000"/>
            <a:chExt cx="257575" cy="293025"/>
          </a:xfrm>
        </p:grpSpPr>
        <p:sp>
          <p:nvSpPr>
            <p:cNvPr id="12417" name="Google Shape;12417;p67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67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67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p67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21" name="Google Shape;12421;p67"/>
          <p:cNvSpPr/>
          <p:nvPr/>
        </p:nvSpPr>
        <p:spPr>
          <a:xfrm>
            <a:off x="3296393" y="4309034"/>
            <a:ext cx="586808" cy="561831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22" name="Google Shape;12422;p67"/>
          <p:cNvGrpSpPr/>
          <p:nvPr/>
        </p:nvGrpSpPr>
        <p:grpSpPr>
          <a:xfrm>
            <a:off x="5512010" y="4308685"/>
            <a:ext cx="561061" cy="562552"/>
            <a:chOff x="-1700225" y="2768875"/>
            <a:chExt cx="291450" cy="292225"/>
          </a:xfrm>
        </p:grpSpPr>
        <p:sp>
          <p:nvSpPr>
            <p:cNvPr id="12423" name="Google Shape;12423;p67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67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67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67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p67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p67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9" name="Google Shape;12429;p67"/>
          <p:cNvGrpSpPr/>
          <p:nvPr/>
        </p:nvGrpSpPr>
        <p:grpSpPr>
          <a:xfrm>
            <a:off x="4803141" y="4307914"/>
            <a:ext cx="495849" cy="564092"/>
            <a:chOff x="-919700" y="2420750"/>
            <a:chExt cx="257575" cy="293025"/>
          </a:xfrm>
        </p:grpSpPr>
        <p:sp>
          <p:nvSpPr>
            <p:cNvPr id="12430" name="Google Shape;12430;p67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67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67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33" name="Google Shape;12433;p67"/>
          <p:cNvGrpSpPr/>
          <p:nvPr/>
        </p:nvGrpSpPr>
        <p:grpSpPr>
          <a:xfrm>
            <a:off x="2583397" y="2194601"/>
            <a:ext cx="546041" cy="547489"/>
            <a:chOff x="6679825" y="2693700"/>
            <a:chExt cx="257875" cy="258575"/>
          </a:xfrm>
        </p:grpSpPr>
        <p:sp>
          <p:nvSpPr>
            <p:cNvPr id="12434" name="Google Shape;12434;p67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67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36" name="Google Shape;12436;p67"/>
          <p:cNvGrpSpPr/>
          <p:nvPr/>
        </p:nvGrpSpPr>
        <p:grpSpPr>
          <a:xfrm>
            <a:off x="2569495" y="2856147"/>
            <a:ext cx="560708" cy="556349"/>
            <a:chOff x="6790450" y="3119050"/>
            <a:chExt cx="262750" cy="260675"/>
          </a:xfrm>
        </p:grpSpPr>
        <p:sp>
          <p:nvSpPr>
            <p:cNvPr id="12437" name="Google Shape;12437;p67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67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39" name="Google Shape;12439;p67"/>
          <p:cNvGrpSpPr/>
          <p:nvPr/>
        </p:nvGrpSpPr>
        <p:grpSpPr>
          <a:xfrm>
            <a:off x="9137444" y="5007249"/>
            <a:ext cx="477457" cy="543188"/>
            <a:chOff x="7660859" y="2571753"/>
            <a:chExt cx="366561" cy="417024"/>
          </a:xfrm>
        </p:grpSpPr>
        <p:sp>
          <p:nvSpPr>
            <p:cNvPr id="12440" name="Google Shape;12440;p67"/>
            <p:cNvSpPr/>
            <p:nvPr/>
          </p:nvSpPr>
          <p:spPr>
            <a:xfrm>
              <a:off x="7770506" y="2633631"/>
              <a:ext cx="147259" cy="146633"/>
            </a:xfrm>
            <a:custGeom>
              <a:avLst/>
              <a:gdLst/>
              <a:ahLst/>
              <a:cxnLst/>
              <a:rect l="l" t="t" r="r" b="b"/>
              <a:pathLst>
                <a:path w="7056" h="7026" extrusionOk="0">
                  <a:moveTo>
                    <a:pt x="4114" y="2928"/>
                  </a:moveTo>
                  <a:lnTo>
                    <a:pt x="4114" y="4099"/>
                  </a:lnTo>
                  <a:lnTo>
                    <a:pt x="2943" y="4099"/>
                  </a:lnTo>
                  <a:lnTo>
                    <a:pt x="2943" y="2928"/>
                  </a:lnTo>
                  <a:close/>
                  <a:moveTo>
                    <a:pt x="2354" y="1"/>
                  </a:moveTo>
                  <a:cubicBezTo>
                    <a:pt x="2032" y="1"/>
                    <a:pt x="1771" y="263"/>
                    <a:pt x="1771" y="586"/>
                  </a:cubicBezTo>
                  <a:lnTo>
                    <a:pt x="1771" y="1757"/>
                  </a:lnTo>
                  <a:lnTo>
                    <a:pt x="618" y="1757"/>
                  </a:lnTo>
                  <a:cubicBezTo>
                    <a:pt x="301" y="1757"/>
                    <a:pt x="31" y="1999"/>
                    <a:pt x="17" y="2314"/>
                  </a:cubicBezTo>
                  <a:cubicBezTo>
                    <a:pt x="1" y="2650"/>
                    <a:pt x="268" y="2928"/>
                    <a:pt x="600" y="2928"/>
                  </a:cubicBezTo>
                  <a:lnTo>
                    <a:pt x="1771" y="2928"/>
                  </a:lnTo>
                  <a:lnTo>
                    <a:pt x="1771" y="4099"/>
                  </a:lnTo>
                  <a:lnTo>
                    <a:pt x="618" y="4099"/>
                  </a:lnTo>
                  <a:cubicBezTo>
                    <a:pt x="301" y="4099"/>
                    <a:pt x="31" y="4341"/>
                    <a:pt x="17" y="4656"/>
                  </a:cubicBezTo>
                  <a:cubicBezTo>
                    <a:pt x="1" y="4992"/>
                    <a:pt x="268" y="5270"/>
                    <a:pt x="600" y="5270"/>
                  </a:cubicBezTo>
                  <a:lnTo>
                    <a:pt x="1771" y="5270"/>
                  </a:lnTo>
                  <a:lnTo>
                    <a:pt x="1771" y="6423"/>
                  </a:lnTo>
                  <a:cubicBezTo>
                    <a:pt x="1771" y="6738"/>
                    <a:pt x="2014" y="7011"/>
                    <a:pt x="2329" y="7025"/>
                  </a:cubicBezTo>
                  <a:cubicBezTo>
                    <a:pt x="2338" y="7025"/>
                    <a:pt x="2348" y="7025"/>
                    <a:pt x="2357" y="7025"/>
                  </a:cubicBezTo>
                  <a:cubicBezTo>
                    <a:pt x="2680" y="7025"/>
                    <a:pt x="2943" y="6764"/>
                    <a:pt x="2943" y="6441"/>
                  </a:cubicBezTo>
                  <a:lnTo>
                    <a:pt x="2943" y="5270"/>
                  </a:lnTo>
                  <a:lnTo>
                    <a:pt x="4114" y="5270"/>
                  </a:lnTo>
                  <a:lnTo>
                    <a:pt x="4114" y="6423"/>
                  </a:lnTo>
                  <a:cubicBezTo>
                    <a:pt x="4114" y="6738"/>
                    <a:pt x="4356" y="7011"/>
                    <a:pt x="4671" y="7025"/>
                  </a:cubicBezTo>
                  <a:cubicBezTo>
                    <a:pt x="4680" y="7025"/>
                    <a:pt x="4690" y="7025"/>
                    <a:pt x="4699" y="7025"/>
                  </a:cubicBezTo>
                  <a:cubicBezTo>
                    <a:pt x="5023" y="7025"/>
                    <a:pt x="5285" y="6764"/>
                    <a:pt x="5285" y="6441"/>
                  </a:cubicBezTo>
                  <a:lnTo>
                    <a:pt x="5285" y="5270"/>
                  </a:lnTo>
                  <a:lnTo>
                    <a:pt x="6456" y="5270"/>
                  </a:lnTo>
                  <a:cubicBezTo>
                    <a:pt x="6788" y="5270"/>
                    <a:pt x="7056" y="4992"/>
                    <a:pt x="7040" y="4656"/>
                  </a:cubicBezTo>
                  <a:cubicBezTo>
                    <a:pt x="7025" y="4341"/>
                    <a:pt x="6753" y="4099"/>
                    <a:pt x="6438" y="4099"/>
                  </a:cubicBezTo>
                  <a:lnTo>
                    <a:pt x="5285" y="4099"/>
                  </a:lnTo>
                  <a:lnTo>
                    <a:pt x="5285" y="2928"/>
                  </a:lnTo>
                  <a:lnTo>
                    <a:pt x="6438" y="2928"/>
                  </a:lnTo>
                  <a:cubicBezTo>
                    <a:pt x="6753" y="2928"/>
                    <a:pt x="7025" y="2685"/>
                    <a:pt x="7040" y="2370"/>
                  </a:cubicBezTo>
                  <a:cubicBezTo>
                    <a:pt x="7056" y="2034"/>
                    <a:pt x="6788" y="1757"/>
                    <a:pt x="6456" y="1757"/>
                  </a:cubicBezTo>
                  <a:lnTo>
                    <a:pt x="5285" y="1757"/>
                  </a:lnTo>
                  <a:lnTo>
                    <a:pt x="5285" y="603"/>
                  </a:lnTo>
                  <a:cubicBezTo>
                    <a:pt x="5285" y="287"/>
                    <a:pt x="5042" y="16"/>
                    <a:pt x="4727" y="2"/>
                  </a:cubicBezTo>
                  <a:cubicBezTo>
                    <a:pt x="4717" y="1"/>
                    <a:pt x="4707" y="1"/>
                    <a:pt x="4696" y="1"/>
                  </a:cubicBezTo>
                  <a:cubicBezTo>
                    <a:pt x="4374" y="1"/>
                    <a:pt x="4114" y="263"/>
                    <a:pt x="4114" y="586"/>
                  </a:cubicBezTo>
                  <a:lnTo>
                    <a:pt x="4114" y="1757"/>
                  </a:lnTo>
                  <a:lnTo>
                    <a:pt x="2943" y="1757"/>
                  </a:lnTo>
                  <a:lnTo>
                    <a:pt x="2943" y="603"/>
                  </a:lnTo>
                  <a:cubicBezTo>
                    <a:pt x="2943" y="287"/>
                    <a:pt x="2700" y="16"/>
                    <a:pt x="2385" y="2"/>
                  </a:cubicBezTo>
                  <a:cubicBezTo>
                    <a:pt x="2375" y="1"/>
                    <a:pt x="2364" y="1"/>
                    <a:pt x="23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p67"/>
            <p:cNvSpPr/>
            <p:nvPr/>
          </p:nvSpPr>
          <p:spPr>
            <a:xfrm>
              <a:off x="7730834" y="2792447"/>
              <a:ext cx="226648" cy="76781"/>
            </a:xfrm>
            <a:custGeom>
              <a:avLst/>
              <a:gdLst/>
              <a:ahLst/>
              <a:cxnLst/>
              <a:rect l="l" t="t" r="r" b="b"/>
              <a:pathLst>
                <a:path w="10860" h="3679" extrusionOk="0">
                  <a:moveTo>
                    <a:pt x="747" y="0"/>
                  </a:moveTo>
                  <a:cubicBezTo>
                    <a:pt x="280" y="0"/>
                    <a:pt x="0" y="520"/>
                    <a:pt x="258" y="910"/>
                  </a:cubicBezTo>
                  <a:cubicBezTo>
                    <a:pt x="1470" y="2730"/>
                    <a:pt x="3430" y="3678"/>
                    <a:pt x="5429" y="3678"/>
                  </a:cubicBezTo>
                  <a:cubicBezTo>
                    <a:pt x="7423" y="3678"/>
                    <a:pt x="9385" y="2733"/>
                    <a:pt x="10600" y="911"/>
                  </a:cubicBezTo>
                  <a:cubicBezTo>
                    <a:pt x="10860" y="523"/>
                    <a:pt x="10578" y="2"/>
                    <a:pt x="10116" y="2"/>
                  </a:cubicBezTo>
                  <a:cubicBezTo>
                    <a:pt x="10115" y="2"/>
                    <a:pt x="10114" y="2"/>
                    <a:pt x="10113" y="2"/>
                  </a:cubicBezTo>
                  <a:cubicBezTo>
                    <a:pt x="9924" y="2"/>
                    <a:pt x="9738" y="92"/>
                    <a:pt x="9625" y="262"/>
                  </a:cubicBezTo>
                  <a:cubicBezTo>
                    <a:pt x="8688" y="1668"/>
                    <a:pt x="7119" y="2507"/>
                    <a:pt x="5429" y="2507"/>
                  </a:cubicBezTo>
                  <a:cubicBezTo>
                    <a:pt x="3740" y="2507"/>
                    <a:pt x="2172" y="1668"/>
                    <a:pt x="1235" y="264"/>
                  </a:cubicBezTo>
                  <a:cubicBezTo>
                    <a:pt x="1125" y="101"/>
                    <a:pt x="943" y="0"/>
                    <a:pt x="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67"/>
            <p:cNvSpPr/>
            <p:nvPr/>
          </p:nvSpPr>
          <p:spPr>
            <a:xfrm>
              <a:off x="7660859" y="2571753"/>
              <a:ext cx="366561" cy="417024"/>
            </a:xfrm>
            <a:custGeom>
              <a:avLst/>
              <a:gdLst/>
              <a:ahLst/>
              <a:cxnLst/>
              <a:rect l="l" t="t" r="r" b="b"/>
              <a:pathLst>
                <a:path w="17564" h="19982" extrusionOk="0">
                  <a:moveTo>
                    <a:pt x="14636" y="1169"/>
                  </a:moveTo>
                  <a:cubicBezTo>
                    <a:pt x="15587" y="1169"/>
                    <a:pt x="16392" y="1992"/>
                    <a:pt x="16392" y="2965"/>
                  </a:cubicBezTo>
                  <a:lnTo>
                    <a:pt x="16392" y="14674"/>
                  </a:lnTo>
                  <a:cubicBezTo>
                    <a:pt x="16392" y="15643"/>
                    <a:pt x="15607" y="16431"/>
                    <a:pt x="14636" y="16431"/>
                  </a:cubicBezTo>
                  <a:lnTo>
                    <a:pt x="11124" y="16431"/>
                  </a:lnTo>
                  <a:cubicBezTo>
                    <a:pt x="10967" y="16431"/>
                    <a:pt x="10816" y="16493"/>
                    <a:pt x="10707" y="16604"/>
                  </a:cubicBezTo>
                  <a:lnTo>
                    <a:pt x="8782" y="18561"/>
                  </a:lnTo>
                  <a:lnTo>
                    <a:pt x="6857" y="16604"/>
                  </a:lnTo>
                  <a:cubicBezTo>
                    <a:pt x="6748" y="16493"/>
                    <a:pt x="6597" y="16431"/>
                    <a:pt x="6440" y="16431"/>
                  </a:cubicBezTo>
                  <a:lnTo>
                    <a:pt x="2928" y="16431"/>
                  </a:lnTo>
                  <a:cubicBezTo>
                    <a:pt x="1959" y="16431"/>
                    <a:pt x="1172" y="15643"/>
                    <a:pt x="1172" y="14674"/>
                  </a:cubicBezTo>
                  <a:lnTo>
                    <a:pt x="1172" y="2965"/>
                  </a:lnTo>
                  <a:cubicBezTo>
                    <a:pt x="1172" y="1992"/>
                    <a:pt x="1977" y="1169"/>
                    <a:pt x="2928" y="1169"/>
                  </a:cubicBezTo>
                  <a:close/>
                  <a:moveTo>
                    <a:pt x="2928" y="0"/>
                  </a:moveTo>
                  <a:cubicBezTo>
                    <a:pt x="1310" y="0"/>
                    <a:pt x="1" y="1346"/>
                    <a:pt x="1" y="2965"/>
                  </a:cubicBezTo>
                  <a:lnTo>
                    <a:pt x="1" y="14674"/>
                  </a:lnTo>
                  <a:cubicBezTo>
                    <a:pt x="1" y="16291"/>
                    <a:pt x="1312" y="17600"/>
                    <a:pt x="2928" y="17600"/>
                  </a:cubicBezTo>
                  <a:lnTo>
                    <a:pt x="6196" y="17600"/>
                  </a:lnTo>
                  <a:lnTo>
                    <a:pt x="8365" y="19806"/>
                  </a:lnTo>
                  <a:cubicBezTo>
                    <a:pt x="8474" y="19919"/>
                    <a:pt x="8625" y="19981"/>
                    <a:pt x="8782" y="19981"/>
                  </a:cubicBezTo>
                  <a:cubicBezTo>
                    <a:pt x="8940" y="19981"/>
                    <a:pt x="9090" y="19919"/>
                    <a:pt x="9200" y="19806"/>
                  </a:cubicBezTo>
                  <a:lnTo>
                    <a:pt x="11370" y="17600"/>
                  </a:lnTo>
                  <a:lnTo>
                    <a:pt x="14636" y="17600"/>
                  </a:lnTo>
                  <a:cubicBezTo>
                    <a:pt x="16251" y="17600"/>
                    <a:pt x="17563" y="16287"/>
                    <a:pt x="17563" y="14674"/>
                  </a:cubicBezTo>
                  <a:lnTo>
                    <a:pt x="17563" y="2965"/>
                  </a:lnTo>
                  <a:cubicBezTo>
                    <a:pt x="17563" y="1348"/>
                    <a:pt x="16254" y="0"/>
                    <a:pt x="14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3" name="Google Shape;12443;p67"/>
          <p:cNvGrpSpPr/>
          <p:nvPr/>
        </p:nvGrpSpPr>
        <p:grpSpPr>
          <a:xfrm>
            <a:off x="5850351" y="5007249"/>
            <a:ext cx="543188" cy="543188"/>
            <a:chOff x="5566722" y="2571753"/>
            <a:chExt cx="417024" cy="417024"/>
          </a:xfrm>
        </p:grpSpPr>
        <p:sp>
          <p:nvSpPr>
            <p:cNvPr id="12444" name="Google Shape;12444;p67"/>
            <p:cNvSpPr/>
            <p:nvPr/>
          </p:nvSpPr>
          <p:spPr>
            <a:xfrm>
              <a:off x="5566722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0" y="1171"/>
                  </a:moveTo>
                  <a:cubicBezTo>
                    <a:pt x="14855" y="1171"/>
                    <a:pt x="18810" y="5127"/>
                    <a:pt x="18810" y="9991"/>
                  </a:cubicBezTo>
                  <a:cubicBezTo>
                    <a:pt x="18810" y="14854"/>
                    <a:pt x="14855" y="18810"/>
                    <a:pt x="9990" y="18810"/>
                  </a:cubicBezTo>
                  <a:cubicBezTo>
                    <a:pt x="5127" y="18810"/>
                    <a:pt x="1170" y="14854"/>
                    <a:pt x="1170" y="9991"/>
                  </a:cubicBezTo>
                  <a:cubicBezTo>
                    <a:pt x="1170" y="5127"/>
                    <a:pt x="5127" y="1171"/>
                    <a:pt x="9990" y="1171"/>
                  </a:cubicBezTo>
                  <a:close/>
                  <a:moveTo>
                    <a:pt x="9990" y="0"/>
                  </a:moveTo>
                  <a:cubicBezTo>
                    <a:pt x="4488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0" y="19981"/>
                  </a:cubicBezTo>
                  <a:cubicBezTo>
                    <a:pt x="15492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67"/>
            <p:cNvSpPr/>
            <p:nvPr/>
          </p:nvSpPr>
          <p:spPr>
            <a:xfrm>
              <a:off x="5653037" y="2658069"/>
              <a:ext cx="207719" cy="243052"/>
            </a:xfrm>
            <a:custGeom>
              <a:avLst/>
              <a:gdLst/>
              <a:ahLst/>
              <a:cxnLst/>
              <a:rect l="l" t="t" r="r" b="b"/>
              <a:pathLst>
                <a:path w="9953" h="11646" extrusionOk="0">
                  <a:moveTo>
                    <a:pt x="8782" y="1300"/>
                  </a:moveTo>
                  <a:lnTo>
                    <a:pt x="8782" y="2448"/>
                  </a:lnTo>
                  <a:lnTo>
                    <a:pt x="4099" y="3384"/>
                  </a:lnTo>
                  <a:lnTo>
                    <a:pt x="4099" y="2236"/>
                  </a:lnTo>
                  <a:lnTo>
                    <a:pt x="8782" y="1300"/>
                  </a:lnTo>
                  <a:close/>
                  <a:moveTo>
                    <a:pt x="8782" y="7304"/>
                  </a:moveTo>
                  <a:lnTo>
                    <a:pt x="8782" y="8447"/>
                  </a:lnTo>
                  <a:cubicBezTo>
                    <a:pt x="8782" y="8766"/>
                    <a:pt x="8591" y="9047"/>
                    <a:pt x="8295" y="9165"/>
                  </a:cubicBezTo>
                  <a:cubicBezTo>
                    <a:pt x="8163" y="9218"/>
                    <a:pt x="7987" y="9306"/>
                    <a:pt x="7782" y="9306"/>
                  </a:cubicBezTo>
                  <a:cubicBezTo>
                    <a:pt x="7653" y="9306"/>
                    <a:pt x="7513" y="9271"/>
                    <a:pt x="7365" y="9171"/>
                  </a:cubicBezTo>
                  <a:cubicBezTo>
                    <a:pt x="6850" y="8824"/>
                    <a:pt x="6937" y="8042"/>
                    <a:pt x="7512" y="7812"/>
                  </a:cubicBezTo>
                  <a:lnTo>
                    <a:pt x="8782" y="7304"/>
                  </a:lnTo>
                  <a:close/>
                  <a:moveTo>
                    <a:pt x="2928" y="8475"/>
                  </a:moveTo>
                  <a:lnTo>
                    <a:pt x="2928" y="9618"/>
                  </a:lnTo>
                  <a:cubicBezTo>
                    <a:pt x="2928" y="9937"/>
                    <a:pt x="2737" y="10218"/>
                    <a:pt x="2442" y="10336"/>
                  </a:cubicBezTo>
                  <a:cubicBezTo>
                    <a:pt x="2308" y="10389"/>
                    <a:pt x="2132" y="10476"/>
                    <a:pt x="1928" y="10476"/>
                  </a:cubicBezTo>
                  <a:cubicBezTo>
                    <a:pt x="1799" y="10476"/>
                    <a:pt x="1659" y="10442"/>
                    <a:pt x="1511" y="10342"/>
                  </a:cubicBezTo>
                  <a:cubicBezTo>
                    <a:pt x="996" y="9993"/>
                    <a:pt x="1083" y="9213"/>
                    <a:pt x="1658" y="8983"/>
                  </a:cubicBezTo>
                  <a:lnTo>
                    <a:pt x="2928" y="8475"/>
                  </a:lnTo>
                  <a:close/>
                  <a:moveTo>
                    <a:pt x="9369" y="1"/>
                  </a:moveTo>
                  <a:cubicBezTo>
                    <a:pt x="9330" y="1"/>
                    <a:pt x="9291" y="4"/>
                    <a:pt x="9252" y="12"/>
                  </a:cubicBezTo>
                  <a:lnTo>
                    <a:pt x="3399" y="1182"/>
                  </a:lnTo>
                  <a:cubicBezTo>
                    <a:pt x="3124" y="1237"/>
                    <a:pt x="2928" y="1477"/>
                    <a:pt x="2928" y="1757"/>
                  </a:cubicBezTo>
                  <a:lnTo>
                    <a:pt x="2928" y="7214"/>
                  </a:lnTo>
                  <a:lnTo>
                    <a:pt x="1223" y="7897"/>
                  </a:lnTo>
                  <a:cubicBezTo>
                    <a:pt x="480" y="8192"/>
                    <a:pt x="0" y="8902"/>
                    <a:pt x="0" y="9701"/>
                  </a:cubicBezTo>
                  <a:cubicBezTo>
                    <a:pt x="0" y="10782"/>
                    <a:pt x="880" y="11645"/>
                    <a:pt x="1944" y="11645"/>
                  </a:cubicBezTo>
                  <a:cubicBezTo>
                    <a:pt x="2362" y="11645"/>
                    <a:pt x="2624" y="11523"/>
                    <a:pt x="2877" y="11423"/>
                  </a:cubicBezTo>
                  <a:cubicBezTo>
                    <a:pt x="3618" y="11125"/>
                    <a:pt x="4099" y="10418"/>
                    <a:pt x="4099" y="9618"/>
                  </a:cubicBezTo>
                  <a:lnTo>
                    <a:pt x="4099" y="4578"/>
                  </a:lnTo>
                  <a:lnTo>
                    <a:pt x="8782" y="3641"/>
                  </a:lnTo>
                  <a:lnTo>
                    <a:pt x="8782" y="6043"/>
                  </a:lnTo>
                  <a:lnTo>
                    <a:pt x="7076" y="6726"/>
                  </a:lnTo>
                  <a:cubicBezTo>
                    <a:pt x="6335" y="7023"/>
                    <a:pt x="5854" y="7731"/>
                    <a:pt x="5854" y="8530"/>
                  </a:cubicBezTo>
                  <a:cubicBezTo>
                    <a:pt x="5854" y="9611"/>
                    <a:pt x="6733" y="10476"/>
                    <a:pt x="7798" y="10476"/>
                  </a:cubicBezTo>
                  <a:cubicBezTo>
                    <a:pt x="8216" y="10476"/>
                    <a:pt x="8477" y="10354"/>
                    <a:pt x="8730" y="10251"/>
                  </a:cubicBezTo>
                  <a:cubicBezTo>
                    <a:pt x="9473" y="9956"/>
                    <a:pt x="9953" y="9247"/>
                    <a:pt x="9953" y="8447"/>
                  </a:cubicBezTo>
                  <a:lnTo>
                    <a:pt x="9953" y="586"/>
                  </a:lnTo>
                  <a:cubicBezTo>
                    <a:pt x="9953" y="410"/>
                    <a:pt x="9873" y="244"/>
                    <a:pt x="9739" y="133"/>
                  </a:cubicBezTo>
                  <a:cubicBezTo>
                    <a:pt x="9633" y="47"/>
                    <a:pt x="9503" y="1"/>
                    <a:pt x="9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6" name="Google Shape;12446;p67"/>
          <p:cNvGrpSpPr/>
          <p:nvPr/>
        </p:nvGrpSpPr>
        <p:grpSpPr>
          <a:xfrm>
            <a:off x="6672129" y="5143589"/>
            <a:ext cx="543175" cy="270507"/>
            <a:chOff x="6090251" y="2676413"/>
            <a:chExt cx="417014" cy="207677"/>
          </a:xfrm>
        </p:grpSpPr>
        <p:sp>
          <p:nvSpPr>
            <p:cNvPr id="12447" name="Google Shape;12447;p67"/>
            <p:cNvSpPr/>
            <p:nvPr/>
          </p:nvSpPr>
          <p:spPr>
            <a:xfrm>
              <a:off x="6237672" y="2725248"/>
              <a:ext cx="61086" cy="158842"/>
            </a:xfrm>
            <a:custGeom>
              <a:avLst/>
              <a:gdLst/>
              <a:ahLst/>
              <a:cxnLst/>
              <a:rect l="l" t="t" r="r" b="b"/>
              <a:pathLst>
                <a:path w="2927" h="7611" extrusionOk="0">
                  <a:moveTo>
                    <a:pt x="1463" y="1172"/>
                  </a:moveTo>
                  <a:cubicBezTo>
                    <a:pt x="1624" y="1172"/>
                    <a:pt x="1757" y="1303"/>
                    <a:pt x="1757" y="1465"/>
                  </a:cubicBezTo>
                  <a:lnTo>
                    <a:pt x="1757" y="6148"/>
                  </a:lnTo>
                  <a:cubicBezTo>
                    <a:pt x="1757" y="6309"/>
                    <a:pt x="1624" y="6440"/>
                    <a:pt x="1463" y="6440"/>
                  </a:cubicBezTo>
                  <a:cubicBezTo>
                    <a:pt x="1302" y="6440"/>
                    <a:pt x="1171" y="6309"/>
                    <a:pt x="1171" y="6148"/>
                  </a:cubicBezTo>
                  <a:lnTo>
                    <a:pt x="1171" y="1465"/>
                  </a:lnTo>
                  <a:cubicBezTo>
                    <a:pt x="1171" y="1303"/>
                    <a:pt x="1302" y="1172"/>
                    <a:pt x="1463" y="1172"/>
                  </a:cubicBezTo>
                  <a:close/>
                  <a:moveTo>
                    <a:pt x="1463" y="1"/>
                  </a:moveTo>
                  <a:cubicBezTo>
                    <a:pt x="657" y="1"/>
                    <a:pt x="0" y="657"/>
                    <a:pt x="0" y="1465"/>
                  </a:cubicBezTo>
                  <a:lnTo>
                    <a:pt x="0" y="6148"/>
                  </a:lnTo>
                  <a:cubicBezTo>
                    <a:pt x="0" y="6955"/>
                    <a:pt x="657" y="7611"/>
                    <a:pt x="1463" y="7611"/>
                  </a:cubicBezTo>
                  <a:cubicBezTo>
                    <a:pt x="2270" y="7611"/>
                    <a:pt x="2926" y="6955"/>
                    <a:pt x="2926" y="6148"/>
                  </a:cubicBezTo>
                  <a:lnTo>
                    <a:pt x="2926" y="1465"/>
                  </a:lnTo>
                  <a:cubicBezTo>
                    <a:pt x="2926" y="657"/>
                    <a:pt x="2270" y="1"/>
                    <a:pt x="14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67"/>
            <p:cNvSpPr/>
            <p:nvPr/>
          </p:nvSpPr>
          <p:spPr>
            <a:xfrm>
              <a:off x="6446178" y="2761915"/>
              <a:ext cx="61086" cy="61086"/>
            </a:xfrm>
            <a:custGeom>
              <a:avLst/>
              <a:gdLst/>
              <a:ahLst/>
              <a:cxnLst/>
              <a:rect l="l" t="t" r="r" b="b"/>
              <a:pathLst>
                <a:path w="2927" h="2927" extrusionOk="0">
                  <a:moveTo>
                    <a:pt x="1464" y="1171"/>
                  </a:moveTo>
                  <a:cubicBezTo>
                    <a:pt x="1625" y="1171"/>
                    <a:pt x="1756" y="1302"/>
                    <a:pt x="1756" y="1463"/>
                  </a:cubicBezTo>
                  <a:cubicBezTo>
                    <a:pt x="1756" y="1626"/>
                    <a:pt x="1625" y="1757"/>
                    <a:pt x="1464" y="1757"/>
                  </a:cubicBezTo>
                  <a:cubicBezTo>
                    <a:pt x="1303" y="1757"/>
                    <a:pt x="1170" y="1626"/>
                    <a:pt x="1170" y="1463"/>
                  </a:cubicBezTo>
                  <a:cubicBezTo>
                    <a:pt x="1170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cubicBezTo>
                    <a:pt x="1" y="2270"/>
                    <a:pt x="657" y="2926"/>
                    <a:pt x="1464" y="2926"/>
                  </a:cubicBezTo>
                  <a:cubicBezTo>
                    <a:pt x="2270" y="2926"/>
                    <a:pt x="2927" y="2270"/>
                    <a:pt x="2927" y="1463"/>
                  </a:cubicBez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67"/>
            <p:cNvSpPr/>
            <p:nvPr/>
          </p:nvSpPr>
          <p:spPr>
            <a:xfrm>
              <a:off x="6311758" y="2676413"/>
              <a:ext cx="135446" cy="207677"/>
            </a:xfrm>
            <a:custGeom>
              <a:avLst/>
              <a:gdLst/>
              <a:ahLst/>
              <a:cxnLst/>
              <a:rect l="l" t="t" r="r" b="b"/>
              <a:pathLst>
                <a:path w="6490" h="9951" extrusionOk="0">
                  <a:moveTo>
                    <a:pt x="1466" y="1171"/>
                  </a:moveTo>
                  <a:cubicBezTo>
                    <a:pt x="1627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6" y="3598"/>
                  </a:lnTo>
                  <a:cubicBezTo>
                    <a:pt x="4243" y="3541"/>
                    <a:pt x="4318" y="3512"/>
                    <a:pt x="4392" y="3512"/>
                  </a:cubicBezTo>
                  <a:cubicBezTo>
                    <a:pt x="4467" y="3512"/>
                    <a:pt x="4542" y="3541"/>
                    <a:pt x="4598" y="3598"/>
                  </a:cubicBezTo>
                  <a:cubicBezTo>
                    <a:pt x="4713" y="3712"/>
                    <a:pt x="4713" y="3897"/>
                    <a:pt x="4598" y="4012"/>
                  </a:cubicBezTo>
                  <a:lnTo>
                    <a:pt x="3247" y="5364"/>
                  </a:lnTo>
                  <a:lnTo>
                    <a:pt x="5221" y="8325"/>
                  </a:lnTo>
                  <a:cubicBezTo>
                    <a:pt x="5280" y="8414"/>
                    <a:pt x="5274" y="8500"/>
                    <a:pt x="5265" y="8546"/>
                  </a:cubicBezTo>
                  <a:cubicBezTo>
                    <a:pt x="5257" y="8591"/>
                    <a:pt x="5228" y="8674"/>
                    <a:pt x="5140" y="8732"/>
                  </a:cubicBezTo>
                  <a:cubicBezTo>
                    <a:pt x="5090" y="8764"/>
                    <a:pt x="5037" y="8780"/>
                    <a:pt x="4979" y="8780"/>
                  </a:cubicBezTo>
                  <a:cubicBezTo>
                    <a:pt x="4880" y="8780"/>
                    <a:pt x="4788" y="8732"/>
                    <a:pt x="4735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7" y="8782"/>
                    <a:pt x="1466" y="8782"/>
                  </a:cubicBezTo>
                  <a:cubicBezTo>
                    <a:pt x="1305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5" y="1171"/>
                    <a:pt x="1466" y="1171"/>
                  </a:cubicBezTo>
                  <a:close/>
                  <a:moveTo>
                    <a:pt x="1466" y="0"/>
                  </a:moveTo>
                  <a:cubicBezTo>
                    <a:pt x="659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9" y="9951"/>
                    <a:pt x="1466" y="9951"/>
                  </a:cubicBezTo>
                  <a:cubicBezTo>
                    <a:pt x="2272" y="9951"/>
                    <a:pt x="2929" y="9295"/>
                    <a:pt x="2929" y="8488"/>
                  </a:cubicBezTo>
                  <a:lnTo>
                    <a:pt x="2929" y="8053"/>
                  </a:lnTo>
                  <a:lnTo>
                    <a:pt x="3760" y="9300"/>
                  </a:lnTo>
                  <a:cubicBezTo>
                    <a:pt x="4032" y="9709"/>
                    <a:pt x="4487" y="9951"/>
                    <a:pt x="4979" y="9951"/>
                  </a:cubicBezTo>
                  <a:cubicBezTo>
                    <a:pt x="5269" y="9951"/>
                    <a:pt x="5548" y="9866"/>
                    <a:pt x="5789" y="9705"/>
                  </a:cubicBezTo>
                  <a:cubicBezTo>
                    <a:pt x="6114" y="9489"/>
                    <a:pt x="6336" y="9158"/>
                    <a:pt x="6413" y="8775"/>
                  </a:cubicBezTo>
                  <a:cubicBezTo>
                    <a:pt x="6490" y="8391"/>
                    <a:pt x="6412" y="8001"/>
                    <a:pt x="6196" y="7676"/>
                  </a:cubicBezTo>
                  <a:lnTo>
                    <a:pt x="4754" y="5512"/>
                  </a:lnTo>
                  <a:lnTo>
                    <a:pt x="5426" y="4840"/>
                  </a:lnTo>
                  <a:cubicBezTo>
                    <a:pt x="5998" y="4269"/>
                    <a:pt x="5998" y="3340"/>
                    <a:pt x="5426" y="2771"/>
                  </a:cubicBezTo>
                  <a:cubicBezTo>
                    <a:pt x="5142" y="2485"/>
                    <a:pt x="4767" y="2342"/>
                    <a:pt x="4392" y="2342"/>
                  </a:cubicBezTo>
                  <a:cubicBezTo>
                    <a:pt x="4017" y="2342"/>
                    <a:pt x="3642" y="2485"/>
                    <a:pt x="3357" y="2771"/>
                  </a:cubicBezTo>
                  <a:lnTo>
                    <a:pt x="2929" y="3199"/>
                  </a:lnTo>
                  <a:lnTo>
                    <a:pt x="2929" y="1463"/>
                  </a:lnTo>
                  <a:cubicBezTo>
                    <a:pt x="2929" y="657"/>
                    <a:pt x="2272" y="0"/>
                    <a:pt x="1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67"/>
            <p:cNvSpPr/>
            <p:nvPr/>
          </p:nvSpPr>
          <p:spPr>
            <a:xfrm>
              <a:off x="6090251" y="2676413"/>
              <a:ext cx="135405" cy="207677"/>
            </a:xfrm>
            <a:custGeom>
              <a:avLst/>
              <a:gdLst/>
              <a:ahLst/>
              <a:cxnLst/>
              <a:rect l="l" t="t" r="r" b="b"/>
              <a:pathLst>
                <a:path w="6488" h="9951" extrusionOk="0">
                  <a:moveTo>
                    <a:pt x="1464" y="1171"/>
                  </a:moveTo>
                  <a:cubicBezTo>
                    <a:pt x="1625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4" y="3598"/>
                  </a:lnTo>
                  <a:cubicBezTo>
                    <a:pt x="4241" y="3541"/>
                    <a:pt x="4316" y="3512"/>
                    <a:pt x="4391" y="3512"/>
                  </a:cubicBezTo>
                  <a:cubicBezTo>
                    <a:pt x="4466" y="3512"/>
                    <a:pt x="4541" y="3541"/>
                    <a:pt x="4598" y="3598"/>
                  </a:cubicBezTo>
                  <a:cubicBezTo>
                    <a:pt x="4712" y="3712"/>
                    <a:pt x="4712" y="3897"/>
                    <a:pt x="4598" y="4012"/>
                  </a:cubicBezTo>
                  <a:lnTo>
                    <a:pt x="3245" y="5364"/>
                  </a:lnTo>
                  <a:lnTo>
                    <a:pt x="5219" y="8325"/>
                  </a:lnTo>
                  <a:cubicBezTo>
                    <a:pt x="5278" y="8414"/>
                    <a:pt x="5272" y="8500"/>
                    <a:pt x="5264" y="8546"/>
                  </a:cubicBezTo>
                  <a:cubicBezTo>
                    <a:pt x="5255" y="8591"/>
                    <a:pt x="5226" y="8674"/>
                    <a:pt x="5138" y="8732"/>
                  </a:cubicBezTo>
                  <a:cubicBezTo>
                    <a:pt x="5090" y="8764"/>
                    <a:pt x="5035" y="8780"/>
                    <a:pt x="4977" y="8780"/>
                  </a:cubicBezTo>
                  <a:cubicBezTo>
                    <a:pt x="4878" y="8780"/>
                    <a:pt x="4788" y="8732"/>
                    <a:pt x="4733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5" y="8782"/>
                    <a:pt x="1464" y="8782"/>
                  </a:cubicBezTo>
                  <a:cubicBezTo>
                    <a:pt x="1303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7" y="9951"/>
                    <a:pt x="1464" y="9951"/>
                  </a:cubicBezTo>
                  <a:cubicBezTo>
                    <a:pt x="2270" y="9951"/>
                    <a:pt x="2927" y="9295"/>
                    <a:pt x="2927" y="8488"/>
                  </a:cubicBezTo>
                  <a:lnTo>
                    <a:pt x="2927" y="8053"/>
                  </a:lnTo>
                  <a:lnTo>
                    <a:pt x="3758" y="9300"/>
                  </a:lnTo>
                  <a:cubicBezTo>
                    <a:pt x="4031" y="9709"/>
                    <a:pt x="4485" y="9951"/>
                    <a:pt x="4977" y="9951"/>
                  </a:cubicBezTo>
                  <a:cubicBezTo>
                    <a:pt x="5267" y="9951"/>
                    <a:pt x="5548" y="9866"/>
                    <a:pt x="5787" y="9705"/>
                  </a:cubicBezTo>
                  <a:cubicBezTo>
                    <a:pt x="6113" y="9489"/>
                    <a:pt x="6336" y="9158"/>
                    <a:pt x="6412" y="8775"/>
                  </a:cubicBezTo>
                  <a:cubicBezTo>
                    <a:pt x="6488" y="8391"/>
                    <a:pt x="6410" y="8001"/>
                    <a:pt x="6194" y="7676"/>
                  </a:cubicBezTo>
                  <a:lnTo>
                    <a:pt x="4752" y="5512"/>
                  </a:lnTo>
                  <a:lnTo>
                    <a:pt x="5426" y="4840"/>
                  </a:lnTo>
                  <a:cubicBezTo>
                    <a:pt x="5996" y="4269"/>
                    <a:pt x="5996" y="3340"/>
                    <a:pt x="5426" y="2771"/>
                  </a:cubicBezTo>
                  <a:cubicBezTo>
                    <a:pt x="5141" y="2485"/>
                    <a:pt x="4766" y="2342"/>
                    <a:pt x="4391" y="2342"/>
                  </a:cubicBezTo>
                  <a:cubicBezTo>
                    <a:pt x="4016" y="2342"/>
                    <a:pt x="3641" y="2485"/>
                    <a:pt x="3357" y="2771"/>
                  </a:cubicBezTo>
                  <a:lnTo>
                    <a:pt x="2927" y="3199"/>
                  </a:lnTo>
                  <a:lnTo>
                    <a:pt x="2927" y="1463"/>
                  </a:ln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1" name="Google Shape;12451;p67"/>
          <p:cNvGrpSpPr/>
          <p:nvPr/>
        </p:nvGrpSpPr>
        <p:grpSpPr>
          <a:xfrm>
            <a:off x="8315667" y="5007249"/>
            <a:ext cx="543188" cy="543188"/>
            <a:chOff x="7137330" y="2571753"/>
            <a:chExt cx="417024" cy="417024"/>
          </a:xfrm>
        </p:grpSpPr>
        <p:sp>
          <p:nvSpPr>
            <p:cNvPr id="12452" name="Google Shape;12452;p67"/>
            <p:cNvSpPr/>
            <p:nvPr/>
          </p:nvSpPr>
          <p:spPr>
            <a:xfrm>
              <a:off x="7235854" y="2645840"/>
              <a:ext cx="219949" cy="268826"/>
            </a:xfrm>
            <a:custGeom>
              <a:avLst/>
              <a:gdLst/>
              <a:ahLst/>
              <a:cxnLst/>
              <a:rect l="l" t="t" r="r" b="b"/>
              <a:pathLst>
                <a:path w="10539" h="12881" extrusionOk="0">
                  <a:moveTo>
                    <a:pt x="5271" y="1172"/>
                  </a:moveTo>
                  <a:cubicBezTo>
                    <a:pt x="7530" y="1172"/>
                    <a:pt x="9368" y="3010"/>
                    <a:pt x="9368" y="5270"/>
                  </a:cubicBezTo>
                  <a:cubicBezTo>
                    <a:pt x="9368" y="6273"/>
                    <a:pt x="8717" y="7797"/>
                    <a:pt x="7624" y="9343"/>
                  </a:cubicBezTo>
                  <a:cubicBezTo>
                    <a:pt x="6513" y="10917"/>
                    <a:pt x="5536" y="11665"/>
                    <a:pt x="5271" y="11708"/>
                  </a:cubicBezTo>
                  <a:cubicBezTo>
                    <a:pt x="5004" y="11665"/>
                    <a:pt x="4029" y="10917"/>
                    <a:pt x="2916" y="9343"/>
                  </a:cubicBezTo>
                  <a:cubicBezTo>
                    <a:pt x="1825" y="7797"/>
                    <a:pt x="1172" y="6273"/>
                    <a:pt x="1172" y="5270"/>
                  </a:cubicBezTo>
                  <a:cubicBezTo>
                    <a:pt x="1172" y="3010"/>
                    <a:pt x="3010" y="1172"/>
                    <a:pt x="5271" y="1172"/>
                  </a:cubicBezTo>
                  <a:close/>
                  <a:moveTo>
                    <a:pt x="5271" y="1"/>
                  </a:moveTo>
                  <a:cubicBezTo>
                    <a:pt x="2366" y="1"/>
                    <a:pt x="1" y="2364"/>
                    <a:pt x="1" y="5270"/>
                  </a:cubicBezTo>
                  <a:cubicBezTo>
                    <a:pt x="1" y="7084"/>
                    <a:pt x="1409" y="9247"/>
                    <a:pt x="2014" y="10093"/>
                  </a:cubicBezTo>
                  <a:cubicBezTo>
                    <a:pt x="2481" y="10747"/>
                    <a:pt x="4098" y="12881"/>
                    <a:pt x="5271" y="12881"/>
                  </a:cubicBezTo>
                  <a:cubicBezTo>
                    <a:pt x="6444" y="12881"/>
                    <a:pt x="8059" y="10747"/>
                    <a:pt x="8528" y="10093"/>
                  </a:cubicBezTo>
                  <a:cubicBezTo>
                    <a:pt x="9133" y="9247"/>
                    <a:pt x="10539" y="7084"/>
                    <a:pt x="10539" y="5270"/>
                  </a:cubicBezTo>
                  <a:cubicBezTo>
                    <a:pt x="10539" y="2364"/>
                    <a:pt x="8175" y="1"/>
                    <a:pt x="5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67"/>
            <p:cNvSpPr/>
            <p:nvPr/>
          </p:nvSpPr>
          <p:spPr>
            <a:xfrm>
              <a:off x="7137330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2" y="1171"/>
                  </a:moveTo>
                  <a:cubicBezTo>
                    <a:pt x="14855" y="1171"/>
                    <a:pt x="18812" y="5127"/>
                    <a:pt x="18812" y="9991"/>
                  </a:cubicBezTo>
                  <a:cubicBezTo>
                    <a:pt x="18812" y="14854"/>
                    <a:pt x="14855" y="18810"/>
                    <a:pt x="9992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2" y="1171"/>
                  </a:cubicBezTo>
                  <a:close/>
                  <a:moveTo>
                    <a:pt x="9992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1"/>
                    <a:pt x="4490" y="19981"/>
                    <a:pt x="9992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67"/>
            <p:cNvSpPr/>
            <p:nvPr/>
          </p:nvSpPr>
          <p:spPr>
            <a:xfrm>
              <a:off x="7284751" y="2694716"/>
              <a:ext cx="122173" cy="122194"/>
            </a:xfrm>
            <a:custGeom>
              <a:avLst/>
              <a:gdLst/>
              <a:ahLst/>
              <a:cxnLst/>
              <a:rect l="l" t="t" r="r" b="b"/>
              <a:pathLst>
                <a:path w="5854" h="5855" extrusionOk="0">
                  <a:moveTo>
                    <a:pt x="2928" y="1172"/>
                  </a:moveTo>
                  <a:cubicBezTo>
                    <a:pt x="3895" y="1172"/>
                    <a:pt x="4684" y="1959"/>
                    <a:pt x="4684" y="2928"/>
                  </a:cubicBezTo>
                  <a:cubicBezTo>
                    <a:pt x="4684" y="3896"/>
                    <a:pt x="3895" y="4683"/>
                    <a:pt x="2928" y="4683"/>
                  </a:cubicBezTo>
                  <a:cubicBezTo>
                    <a:pt x="1958" y="4683"/>
                    <a:pt x="1171" y="3896"/>
                    <a:pt x="1171" y="2928"/>
                  </a:cubicBezTo>
                  <a:cubicBezTo>
                    <a:pt x="2139" y="2928"/>
                    <a:pt x="2928" y="2139"/>
                    <a:pt x="2928" y="1172"/>
                  </a:cubicBezTo>
                  <a:close/>
                  <a:moveTo>
                    <a:pt x="2928" y="1"/>
                  </a:moveTo>
                  <a:cubicBezTo>
                    <a:pt x="2655" y="1"/>
                    <a:pt x="2374" y="47"/>
                    <a:pt x="2066" y="142"/>
                  </a:cubicBezTo>
                  <a:cubicBezTo>
                    <a:pt x="1732" y="245"/>
                    <a:pt x="1562" y="616"/>
                    <a:pt x="1704" y="936"/>
                  </a:cubicBezTo>
                  <a:cubicBezTo>
                    <a:pt x="1885" y="1345"/>
                    <a:pt x="1569" y="1756"/>
                    <a:pt x="1177" y="1756"/>
                  </a:cubicBezTo>
                  <a:cubicBezTo>
                    <a:pt x="1099" y="1756"/>
                    <a:pt x="1018" y="1740"/>
                    <a:pt x="938" y="1704"/>
                  </a:cubicBezTo>
                  <a:cubicBezTo>
                    <a:pt x="860" y="1670"/>
                    <a:pt x="780" y="1654"/>
                    <a:pt x="701" y="1654"/>
                  </a:cubicBezTo>
                  <a:cubicBezTo>
                    <a:pt x="453" y="1654"/>
                    <a:pt x="219" y="1813"/>
                    <a:pt x="142" y="2067"/>
                  </a:cubicBezTo>
                  <a:cubicBezTo>
                    <a:pt x="46" y="2373"/>
                    <a:pt x="0" y="2656"/>
                    <a:pt x="0" y="2928"/>
                  </a:cubicBezTo>
                  <a:cubicBezTo>
                    <a:pt x="0" y="4542"/>
                    <a:pt x="1313" y="5854"/>
                    <a:pt x="2928" y="5854"/>
                  </a:cubicBezTo>
                  <a:cubicBezTo>
                    <a:pt x="4541" y="5854"/>
                    <a:pt x="5854" y="4542"/>
                    <a:pt x="5854" y="2928"/>
                  </a:cubicBezTo>
                  <a:cubicBezTo>
                    <a:pt x="5854" y="1313"/>
                    <a:pt x="4541" y="1"/>
                    <a:pt x="29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5" name="Google Shape;12455;p67"/>
          <p:cNvGrpSpPr/>
          <p:nvPr/>
        </p:nvGrpSpPr>
        <p:grpSpPr>
          <a:xfrm>
            <a:off x="7493891" y="5007249"/>
            <a:ext cx="543188" cy="543188"/>
            <a:chOff x="6613801" y="2571753"/>
            <a:chExt cx="417024" cy="417024"/>
          </a:xfrm>
        </p:grpSpPr>
        <p:sp>
          <p:nvSpPr>
            <p:cNvPr id="12456" name="Google Shape;12456;p67"/>
            <p:cNvSpPr/>
            <p:nvPr/>
          </p:nvSpPr>
          <p:spPr>
            <a:xfrm>
              <a:off x="6613801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1" y="1171"/>
                  </a:moveTo>
                  <a:cubicBezTo>
                    <a:pt x="14854" y="1171"/>
                    <a:pt x="18812" y="5127"/>
                    <a:pt x="18812" y="9991"/>
                  </a:cubicBezTo>
                  <a:cubicBezTo>
                    <a:pt x="18812" y="14854"/>
                    <a:pt x="14854" y="18810"/>
                    <a:pt x="9991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1" y="1171"/>
                  </a:cubicBezTo>
                  <a:close/>
                  <a:moveTo>
                    <a:pt x="9991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1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1" y="0"/>
                    <a:pt x="9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p67"/>
            <p:cNvSpPr/>
            <p:nvPr/>
          </p:nvSpPr>
          <p:spPr>
            <a:xfrm>
              <a:off x="6663449" y="2645840"/>
              <a:ext cx="317704" cy="268826"/>
            </a:xfrm>
            <a:custGeom>
              <a:avLst/>
              <a:gdLst/>
              <a:ahLst/>
              <a:cxnLst/>
              <a:rect l="l" t="t" r="r" b="b"/>
              <a:pathLst>
                <a:path w="15223" h="12881" extrusionOk="0">
                  <a:moveTo>
                    <a:pt x="12295" y="1172"/>
                  </a:moveTo>
                  <a:cubicBezTo>
                    <a:pt x="12619" y="1172"/>
                    <a:pt x="12881" y="1435"/>
                    <a:pt x="12881" y="1757"/>
                  </a:cubicBezTo>
                  <a:cubicBezTo>
                    <a:pt x="12881" y="2079"/>
                    <a:pt x="12617" y="2343"/>
                    <a:pt x="12295" y="2343"/>
                  </a:cubicBezTo>
                  <a:cubicBezTo>
                    <a:pt x="11973" y="2343"/>
                    <a:pt x="11709" y="2079"/>
                    <a:pt x="11709" y="1757"/>
                  </a:cubicBezTo>
                  <a:cubicBezTo>
                    <a:pt x="11709" y="1435"/>
                    <a:pt x="11973" y="1172"/>
                    <a:pt x="12295" y="1172"/>
                  </a:cubicBezTo>
                  <a:close/>
                  <a:moveTo>
                    <a:pt x="2343" y="4685"/>
                  </a:moveTo>
                  <a:cubicBezTo>
                    <a:pt x="2592" y="4685"/>
                    <a:pt x="2827" y="4763"/>
                    <a:pt x="3022" y="4902"/>
                  </a:cubicBezTo>
                  <a:cubicBezTo>
                    <a:pt x="2330" y="5410"/>
                    <a:pt x="1821" y="6015"/>
                    <a:pt x="1513" y="6677"/>
                  </a:cubicBezTo>
                  <a:cubicBezTo>
                    <a:pt x="1301" y="6461"/>
                    <a:pt x="1173" y="6167"/>
                    <a:pt x="1173" y="5856"/>
                  </a:cubicBezTo>
                  <a:cubicBezTo>
                    <a:pt x="1173" y="5210"/>
                    <a:pt x="1697" y="4685"/>
                    <a:pt x="2343" y="4685"/>
                  </a:cubicBezTo>
                  <a:close/>
                  <a:moveTo>
                    <a:pt x="12881" y="4685"/>
                  </a:moveTo>
                  <a:cubicBezTo>
                    <a:pt x="13526" y="4685"/>
                    <a:pt x="14052" y="5208"/>
                    <a:pt x="14052" y="5854"/>
                  </a:cubicBezTo>
                  <a:cubicBezTo>
                    <a:pt x="14052" y="6167"/>
                    <a:pt x="13923" y="6461"/>
                    <a:pt x="13712" y="6677"/>
                  </a:cubicBezTo>
                  <a:cubicBezTo>
                    <a:pt x="13404" y="6015"/>
                    <a:pt x="12893" y="5410"/>
                    <a:pt x="12201" y="4902"/>
                  </a:cubicBezTo>
                  <a:cubicBezTo>
                    <a:pt x="12396" y="4763"/>
                    <a:pt x="12633" y="4685"/>
                    <a:pt x="12881" y="4685"/>
                  </a:cubicBezTo>
                  <a:close/>
                  <a:moveTo>
                    <a:pt x="7616" y="4685"/>
                  </a:moveTo>
                  <a:cubicBezTo>
                    <a:pt x="9058" y="4685"/>
                    <a:pt x="10407" y="5074"/>
                    <a:pt x="11416" y="5778"/>
                  </a:cubicBezTo>
                  <a:cubicBezTo>
                    <a:pt x="12360" y="6440"/>
                    <a:pt x="12881" y="7299"/>
                    <a:pt x="12881" y="8196"/>
                  </a:cubicBezTo>
                  <a:cubicBezTo>
                    <a:pt x="12881" y="9095"/>
                    <a:pt x="12360" y="9953"/>
                    <a:pt x="11416" y="10615"/>
                  </a:cubicBezTo>
                  <a:cubicBezTo>
                    <a:pt x="10407" y="11320"/>
                    <a:pt x="9056" y="11710"/>
                    <a:pt x="7612" y="11710"/>
                  </a:cubicBezTo>
                  <a:cubicBezTo>
                    <a:pt x="6167" y="11710"/>
                    <a:pt x="4816" y="11320"/>
                    <a:pt x="3807" y="10615"/>
                  </a:cubicBezTo>
                  <a:cubicBezTo>
                    <a:pt x="2863" y="9953"/>
                    <a:pt x="2343" y="9095"/>
                    <a:pt x="2343" y="8196"/>
                  </a:cubicBezTo>
                  <a:cubicBezTo>
                    <a:pt x="2343" y="7299"/>
                    <a:pt x="2863" y="6440"/>
                    <a:pt x="3807" y="5778"/>
                  </a:cubicBezTo>
                  <a:cubicBezTo>
                    <a:pt x="4816" y="5074"/>
                    <a:pt x="6165" y="4685"/>
                    <a:pt x="7609" y="4685"/>
                  </a:cubicBezTo>
                  <a:close/>
                  <a:moveTo>
                    <a:pt x="8782" y="0"/>
                  </a:moveTo>
                  <a:cubicBezTo>
                    <a:pt x="8538" y="0"/>
                    <a:pt x="8309" y="156"/>
                    <a:pt x="8228" y="402"/>
                  </a:cubicBezTo>
                  <a:lnTo>
                    <a:pt x="7186" y="3524"/>
                  </a:lnTo>
                  <a:cubicBezTo>
                    <a:pt x="6065" y="3576"/>
                    <a:pt x="4998" y="3836"/>
                    <a:pt x="4073" y="4276"/>
                  </a:cubicBezTo>
                  <a:cubicBezTo>
                    <a:pt x="3634" y="3797"/>
                    <a:pt x="3011" y="3514"/>
                    <a:pt x="2343" y="3514"/>
                  </a:cubicBezTo>
                  <a:cubicBezTo>
                    <a:pt x="1051" y="3514"/>
                    <a:pt x="0" y="4565"/>
                    <a:pt x="0" y="5856"/>
                  </a:cubicBezTo>
                  <a:cubicBezTo>
                    <a:pt x="0" y="6702"/>
                    <a:pt x="469" y="7478"/>
                    <a:pt x="1186" y="7889"/>
                  </a:cubicBezTo>
                  <a:cubicBezTo>
                    <a:pt x="1177" y="7991"/>
                    <a:pt x="1171" y="8094"/>
                    <a:pt x="1171" y="8196"/>
                  </a:cubicBezTo>
                  <a:cubicBezTo>
                    <a:pt x="1171" y="9488"/>
                    <a:pt x="1870" y="10687"/>
                    <a:pt x="3137" y="11573"/>
                  </a:cubicBezTo>
                  <a:cubicBezTo>
                    <a:pt x="4340" y="12415"/>
                    <a:pt x="5928" y="12881"/>
                    <a:pt x="7611" y="12881"/>
                  </a:cubicBezTo>
                  <a:cubicBezTo>
                    <a:pt x="9293" y="12881"/>
                    <a:pt x="10883" y="12415"/>
                    <a:pt x="12086" y="11573"/>
                  </a:cubicBezTo>
                  <a:cubicBezTo>
                    <a:pt x="13353" y="10687"/>
                    <a:pt x="14050" y="9488"/>
                    <a:pt x="14050" y="8196"/>
                  </a:cubicBezTo>
                  <a:cubicBezTo>
                    <a:pt x="14050" y="8094"/>
                    <a:pt x="14046" y="7991"/>
                    <a:pt x="14037" y="7889"/>
                  </a:cubicBezTo>
                  <a:cubicBezTo>
                    <a:pt x="14754" y="7478"/>
                    <a:pt x="15223" y="6702"/>
                    <a:pt x="15223" y="5856"/>
                  </a:cubicBezTo>
                  <a:cubicBezTo>
                    <a:pt x="15223" y="4565"/>
                    <a:pt x="14172" y="3514"/>
                    <a:pt x="12881" y="3514"/>
                  </a:cubicBezTo>
                  <a:cubicBezTo>
                    <a:pt x="12212" y="3514"/>
                    <a:pt x="11589" y="3797"/>
                    <a:pt x="11152" y="4276"/>
                  </a:cubicBezTo>
                  <a:cubicBezTo>
                    <a:pt x="10330" y="3885"/>
                    <a:pt x="9396" y="3636"/>
                    <a:pt x="8412" y="3549"/>
                  </a:cubicBezTo>
                  <a:lnTo>
                    <a:pt x="9153" y="1327"/>
                  </a:lnTo>
                  <a:lnTo>
                    <a:pt x="10540" y="1789"/>
                  </a:lnTo>
                  <a:cubicBezTo>
                    <a:pt x="10556" y="2742"/>
                    <a:pt x="11338" y="3514"/>
                    <a:pt x="12295" y="3514"/>
                  </a:cubicBezTo>
                  <a:cubicBezTo>
                    <a:pt x="13263" y="3514"/>
                    <a:pt x="14052" y="2725"/>
                    <a:pt x="14052" y="1757"/>
                  </a:cubicBezTo>
                  <a:cubicBezTo>
                    <a:pt x="14052" y="790"/>
                    <a:pt x="13263" y="1"/>
                    <a:pt x="12295" y="1"/>
                  </a:cubicBezTo>
                  <a:cubicBezTo>
                    <a:pt x="11732" y="1"/>
                    <a:pt x="11232" y="268"/>
                    <a:pt x="10910" y="678"/>
                  </a:cubicBezTo>
                  <a:lnTo>
                    <a:pt x="8968" y="31"/>
                  </a:lnTo>
                  <a:cubicBezTo>
                    <a:pt x="8906" y="10"/>
                    <a:pt x="8844" y="0"/>
                    <a:pt x="8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8" name="Google Shape;12458;p67"/>
            <p:cNvSpPr/>
            <p:nvPr/>
          </p:nvSpPr>
          <p:spPr>
            <a:xfrm>
              <a:off x="6748992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1" y="1"/>
                  </a:moveTo>
                  <a:cubicBezTo>
                    <a:pt x="526" y="1"/>
                    <a:pt x="0" y="525"/>
                    <a:pt x="0" y="1170"/>
                  </a:cubicBezTo>
                  <a:cubicBezTo>
                    <a:pt x="0" y="1816"/>
                    <a:pt x="526" y="2341"/>
                    <a:pt x="1171" y="2341"/>
                  </a:cubicBezTo>
                  <a:cubicBezTo>
                    <a:pt x="1817" y="2341"/>
                    <a:pt x="2342" y="1816"/>
                    <a:pt x="2342" y="1170"/>
                  </a:cubicBezTo>
                  <a:cubicBezTo>
                    <a:pt x="2342" y="525"/>
                    <a:pt x="1817" y="1"/>
                    <a:pt x="11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67"/>
            <p:cNvSpPr/>
            <p:nvPr/>
          </p:nvSpPr>
          <p:spPr>
            <a:xfrm>
              <a:off x="6846703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2" y="1"/>
                  </a:moveTo>
                  <a:cubicBezTo>
                    <a:pt x="526" y="1"/>
                    <a:pt x="1" y="525"/>
                    <a:pt x="1" y="1170"/>
                  </a:cubicBezTo>
                  <a:cubicBezTo>
                    <a:pt x="1" y="1816"/>
                    <a:pt x="526" y="2341"/>
                    <a:pt x="1172" y="2341"/>
                  </a:cubicBezTo>
                  <a:cubicBezTo>
                    <a:pt x="1818" y="2341"/>
                    <a:pt x="2343" y="1816"/>
                    <a:pt x="2343" y="1170"/>
                  </a:cubicBezTo>
                  <a:cubicBezTo>
                    <a:pt x="2343" y="525"/>
                    <a:pt x="1818" y="1"/>
                    <a:pt x="11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67"/>
            <p:cNvSpPr/>
            <p:nvPr/>
          </p:nvSpPr>
          <p:spPr>
            <a:xfrm>
              <a:off x="6759469" y="2841323"/>
              <a:ext cx="125658" cy="35938"/>
            </a:xfrm>
            <a:custGeom>
              <a:avLst/>
              <a:gdLst/>
              <a:ahLst/>
              <a:cxnLst/>
              <a:rect l="l" t="t" r="r" b="b"/>
              <a:pathLst>
                <a:path w="6021" h="1722" extrusionOk="0">
                  <a:moveTo>
                    <a:pt x="670" y="0"/>
                  </a:moveTo>
                  <a:cubicBezTo>
                    <a:pt x="455" y="0"/>
                    <a:pt x="249" y="119"/>
                    <a:pt x="146" y="324"/>
                  </a:cubicBezTo>
                  <a:cubicBezTo>
                    <a:pt x="1" y="614"/>
                    <a:pt x="117" y="965"/>
                    <a:pt x="407" y="1110"/>
                  </a:cubicBezTo>
                  <a:cubicBezTo>
                    <a:pt x="1223" y="1516"/>
                    <a:pt x="2116" y="1722"/>
                    <a:pt x="3011" y="1722"/>
                  </a:cubicBezTo>
                  <a:cubicBezTo>
                    <a:pt x="3905" y="1722"/>
                    <a:pt x="4800" y="1518"/>
                    <a:pt x="5614" y="1110"/>
                  </a:cubicBezTo>
                  <a:cubicBezTo>
                    <a:pt x="5904" y="965"/>
                    <a:pt x="6021" y="614"/>
                    <a:pt x="5875" y="324"/>
                  </a:cubicBezTo>
                  <a:cubicBezTo>
                    <a:pt x="5774" y="119"/>
                    <a:pt x="5567" y="0"/>
                    <a:pt x="5352" y="0"/>
                  </a:cubicBezTo>
                  <a:cubicBezTo>
                    <a:pt x="5264" y="0"/>
                    <a:pt x="5174" y="20"/>
                    <a:pt x="5090" y="62"/>
                  </a:cubicBezTo>
                  <a:cubicBezTo>
                    <a:pt x="4439" y="388"/>
                    <a:pt x="3725" y="551"/>
                    <a:pt x="3011" y="551"/>
                  </a:cubicBezTo>
                  <a:cubicBezTo>
                    <a:pt x="2296" y="551"/>
                    <a:pt x="1582" y="388"/>
                    <a:pt x="931" y="62"/>
                  </a:cubicBezTo>
                  <a:cubicBezTo>
                    <a:pt x="847" y="20"/>
                    <a:pt x="758" y="0"/>
                    <a:pt x="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61" name="Google Shape;12461;p67"/>
          <p:cNvGrpSpPr/>
          <p:nvPr/>
        </p:nvGrpSpPr>
        <p:grpSpPr>
          <a:xfrm>
            <a:off x="10544323" y="4318374"/>
            <a:ext cx="543215" cy="543215"/>
            <a:chOff x="2964567" y="2571753"/>
            <a:chExt cx="417045" cy="417045"/>
          </a:xfrm>
        </p:grpSpPr>
        <p:sp>
          <p:nvSpPr>
            <p:cNvPr id="12462" name="Google Shape;12462;p67"/>
            <p:cNvSpPr/>
            <p:nvPr/>
          </p:nvSpPr>
          <p:spPr>
            <a:xfrm>
              <a:off x="2964567" y="2571753"/>
              <a:ext cx="417045" cy="417045"/>
            </a:xfrm>
            <a:custGeom>
              <a:avLst/>
              <a:gdLst/>
              <a:ahLst/>
              <a:cxnLst/>
              <a:rect l="l" t="t" r="r" b="b"/>
              <a:pathLst>
                <a:path w="19983" h="19983" extrusionOk="0">
                  <a:moveTo>
                    <a:pt x="9992" y="1170"/>
                  </a:moveTo>
                  <a:cubicBezTo>
                    <a:pt x="14855" y="1170"/>
                    <a:pt x="18812" y="4866"/>
                    <a:pt x="18812" y="9405"/>
                  </a:cubicBezTo>
                  <a:cubicBezTo>
                    <a:pt x="18812" y="13925"/>
                    <a:pt x="14855" y="17601"/>
                    <a:pt x="9992" y="17601"/>
                  </a:cubicBezTo>
                  <a:cubicBezTo>
                    <a:pt x="9111" y="17601"/>
                    <a:pt x="8240" y="17481"/>
                    <a:pt x="7407" y="17242"/>
                  </a:cubicBezTo>
                  <a:cubicBezTo>
                    <a:pt x="7354" y="17226"/>
                    <a:pt x="7299" y="17218"/>
                    <a:pt x="7245" y="17218"/>
                  </a:cubicBezTo>
                  <a:cubicBezTo>
                    <a:pt x="7153" y="17218"/>
                    <a:pt x="7062" y="17240"/>
                    <a:pt x="6979" y="17282"/>
                  </a:cubicBezTo>
                  <a:lnTo>
                    <a:pt x="4723" y="18439"/>
                  </a:lnTo>
                  <a:lnTo>
                    <a:pt x="4723" y="16262"/>
                  </a:lnTo>
                  <a:cubicBezTo>
                    <a:pt x="4723" y="16078"/>
                    <a:pt x="4637" y="15904"/>
                    <a:pt x="4490" y="15793"/>
                  </a:cubicBezTo>
                  <a:cubicBezTo>
                    <a:pt x="2381" y="14208"/>
                    <a:pt x="1171" y="11880"/>
                    <a:pt x="1171" y="9405"/>
                  </a:cubicBezTo>
                  <a:cubicBezTo>
                    <a:pt x="1171" y="4866"/>
                    <a:pt x="5129" y="1170"/>
                    <a:pt x="9992" y="1170"/>
                  </a:cubicBezTo>
                  <a:close/>
                  <a:moveTo>
                    <a:pt x="9992" y="1"/>
                  </a:moveTo>
                  <a:cubicBezTo>
                    <a:pt x="4575" y="1"/>
                    <a:pt x="0" y="4153"/>
                    <a:pt x="0" y="9407"/>
                  </a:cubicBezTo>
                  <a:cubicBezTo>
                    <a:pt x="0" y="12221"/>
                    <a:pt x="1359" y="14795"/>
                    <a:pt x="3552" y="16548"/>
                  </a:cubicBezTo>
                  <a:lnTo>
                    <a:pt x="3552" y="19396"/>
                  </a:lnTo>
                  <a:cubicBezTo>
                    <a:pt x="3552" y="19602"/>
                    <a:pt x="3659" y="19791"/>
                    <a:pt x="3832" y="19897"/>
                  </a:cubicBezTo>
                  <a:cubicBezTo>
                    <a:pt x="3925" y="19953"/>
                    <a:pt x="4031" y="19982"/>
                    <a:pt x="4138" y="19982"/>
                  </a:cubicBezTo>
                  <a:cubicBezTo>
                    <a:pt x="4229" y="19982"/>
                    <a:pt x="4320" y="19961"/>
                    <a:pt x="4405" y="19918"/>
                  </a:cubicBezTo>
                  <a:lnTo>
                    <a:pt x="7310" y="18429"/>
                  </a:lnTo>
                  <a:cubicBezTo>
                    <a:pt x="8180" y="18657"/>
                    <a:pt x="9081" y="18772"/>
                    <a:pt x="9992" y="18772"/>
                  </a:cubicBezTo>
                  <a:cubicBezTo>
                    <a:pt x="15500" y="18772"/>
                    <a:pt x="19983" y="14570"/>
                    <a:pt x="19983" y="9407"/>
                  </a:cubicBezTo>
                  <a:cubicBezTo>
                    <a:pt x="19983" y="4151"/>
                    <a:pt x="15405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3" name="Google Shape;12463;p67"/>
            <p:cNvSpPr/>
            <p:nvPr/>
          </p:nvSpPr>
          <p:spPr>
            <a:xfrm>
              <a:off x="3037777" y="2694715"/>
              <a:ext cx="270642" cy="146633"/>
            </a:xfrm>
            <a:custGeom>
              <a:avLst/>
              <a:gdLst/>
              <a:ahLst/>
              <a:cxnLst/>
              <a:rect l="l" t="t" r="r" b="b"/>
              <a:pathLst>
                <a:path w="12968" h="7026" extrusionOk="0">
                  <a:moveTo>
                    <a:pt x="5362" y="1463"/>
                  </a:moveTo>
                  <a:lnTo>
                    <a:pt x="7241" y="3341"/>
                  </a:lnTo>
                  <a:cubicBezTo>
                    <a:pt x="7353" y="3454"/>
                    <a:pt x="7503" y="3513"/>
                    <a:pt x="7655" y="3513"/>
                  </a:cubicBezTo>
                  <a:cubicBezTo>
                    <a:pt x="7744" y="3513"/>
                    <a:pt x="7833" y="3493"/>
                    <a:pt x="7917" y="3451"/>
                  </a:cubicBezTo>
                  <a:lnTo>
                    <a:pt x="10216" y="2303"/>
                  </a:lnTo>
                  <a:lnTo>
                    <a:pt x="7605" y="5565"/>
                  </a:lnTo>
                  <a:lnTo>
                    <a:pt x="5726" y="3685"/>
                  </a:lnTo>
                  <a:cubicBezTo>
                    <a:pt x="5614" y="3573"/>
                    <a:pt x="5463" y="3514"/>
                    <a:pt x="5311" y="3514"/>
                  </a:cubicBezTo>
                  <a:cubicBezTo>
                    <a:pt x="5223" y="3514"/>
                    <a:pt x="5133" y="3534"/>
                    <a:pt x="5051" y="3575"/>
                  </a:cubicBezTo>
                  <a:lnTo>
                    <a:pt x="2751" y="4725"/>
                  </a:lnTo>
                  <a:lnTo>
                    <a:pt x="2751" y="4725"/>
                  </a:lnTo>
                  <a:lnTo>
                    <a:pt x="5362" y="1463"/>
                  </a:lnTo>
                  <a:close/>
                  <a:moveTo>
                    <a:pt x="5312" y="1"/>
                  </a:moveTo>
                  <a:cubicBezTo>
                    <a:pt x="5302" y="1"/>
                    <a:pt x="5291" y="1"/>
                    <a:pt x="5281" y="2"/>
                  </a:cubicBezTo>
                  <a:cubicBezTo>
                    <a:pt x="5114" y="12"/>
                    <a:pt x="4959" y="92"/>
                    <a:pt x="4856" y="221"/>
                  </a:cubicBezTo>
                  <a:lnTo>
                    <a:pt x="172" y="6075"/>
                  </a:lnTo>
                  <a:cubicBezTo>
                    <a:pt x="0" y="6290"/>
                    <a:pt x="2" y="6595"/>
                    <a:pt x="174" y="6809"/>
                  </a:cubicBezTo>
                  <a:cubicBezTo>
                    <a:pt x="288" y="6950"/>
                    <a:pt x="457" y="7026"/>
                    <a:pt x="630" y="7026"/>
                  </a:cubicBezTo>
                  <a:cubicBezTo>
                    <a:pt x="719" y="7026"/>
                    <a:pt x="808" y="7006"/>
                    <a:pt x="892" y="6964"/>
                  </a:cubicBezTo>
                  <a:lnTo>
                    <a:pt x="5198" y="4811"/>
                  </a:lnTo>
                  <a:lnTo>
                    <a:pt x="7241" y="6855"/>
                  </a:lnTo>
                  <a:cubicBezTo>
                    <a:pt x="7349" y="6964"/>
                    <a:pt x="7496" y="7026"/>
                    <a:pt x="7650" y="7026"/>
                  </a:cubicBezTo>
                  <a:cubicBezTo>
                    <a:pt x="7662" y="7026"/>
                    <a:pt x="7674" y="7025"/>
                    <a:pt x="7687" y="7024"/>
                  </a:cubicBezTo>
                  <a:cubicBezTo>
                    <a:pt x="7853" y="7016"/>
                    <a:pt x="8007" y="6936"/>
                    <a:pt x="8111" y="6807"/>
                  </a:cubicBezTo>
                  <a:lnTo>
                    <a:pt x="12795" y="951"/>
                  </a:lnTo>
                  <a:cubicBezTo>
                    <a:pt x="12967" y="737"/>
                    <a:pt x="12965" y="431"/>
                    <a:pt x="12792" y="219"/>
                  </a:cubicBezTo>
                  <a:cubicBezTo>
                    <a:pt x="12679" y="78"/>
                    <a:pt x="12510" y="1"/>
                    <a:pt x="12337" y="1"/>
                  </a:cubicBezTo>
                  <a:cubicBezTo>
                    <a:pt x="12249" y="1"/>
                    <a:pt x="12159" y="21"/>
                    <a:pt x="12075" y="63"/>
                  </a:cubicBezTo>
                  <a:lnTo>
                    <a:pt x="7770" y="2216"/>
                  </a:lnTo>
                  <a:lnTo>
                    <a:pt x="5726" y="173"/>
                  </a:lnTo>
                  <a:cubicBezTo>
                    <a:pt x="5617" y="62"/>
                    <a:pt x="5467" y="1"/>
                    <a:pt x="53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64" name="Google Shape;12464;p67"/>
          <p:cNvGrpSpPr/>
          <p:nvPr/>
        </p:nvGrpSpPr>
        <p:grpSpPr>
          <a:xfrm>
            <a:off x="2563219" y="5087863"/>
            <a:ext cx="543188" cy="381960"/>
            <a:chOff x="3476576" y="2633631"/>
            <a:chExt cx="417024" cy="293244"/>
          </a:xfrm>
        </p:grpSpPr>
        <p:sp>
          <p:nvSpPr>
            <p:cNvPr id="12465" name="Google Shape;12465;p67"/>
            <p:cNvSpPr/>
            <p:nvPr/>
          </p:nvSpPr>
          <p:spPr>
            <a:xfrm>
              <a:off x="3476576" y="2633631"/>
              <a:ext cx="417024" cy="293244"/>
            </a:xfrm>
            <a:custGeom>
              <a:avLst/>
              <a:gdLst/>
              <a:ahLst/>
              <a:cxnLst/>
              <a:rect l="l" t="t" r="r" b="b"/>
              <a:pathLst>
                <a:path w="19982" h="14051" extrusionOk="0">
                  <a:moveTo>
                    <a:pt x="17056" y="1172"/>
                  </a:moveTo>
                  <a:cubicBezTo>
                    <a:pt x="18023" y="1172"/>
                    <a:pt x="18811" y="1961"/>
                    <a:pt x="18811" y="2929"/>
                  </a:cubicBezTo>
                  <a:lnTo>
                    <a:pt x="18811" y="11124"/>
                  </a:lnTo>
                  <a:cubicBezTo>
                    <a:pt x="18811" y="12092"/>
                    <a:pt x="18023" y="12881"/>
                    <a:pt x="17056" y="12881"/>
                  </a:cubicBezTo>
                  <a:lnTo>
                    <a:pt x="2927" y="12881"/>
                  </a:lnTo>
                  <a:cubicBezTo>
                    <a:pt x="1959" y="12881"/>
                    <a:pt x="1172" y="12092"/>
                    <a:pt x="1172" y="11124"/>
                  </a:cubicBezTo>
                  <a:lnTo>
                    <a:pt x="1172" y="2929"/>
                  </a:lnTo>
                  <a:cubicBezTo>
                    <a:pt x="1172" y="1961"/>
                    <a:pt x="1959" y="1172"/>
                    <a:pt x="2927" y="1172"/>
                  </a:cubicBezTo>
                  <a:close/>
                  <a:moveTo>
                    <a:pt x="2927" y="1"/>
                  </a:moveTo>
                  <a:cubicBezTo>
                    <a:pt x="1313" y="1"/>
                    <a:pt x="1" y="1315"/>
                    <a:pt x="1" y="2929"/>
                  </a:cubicBezTo>
                  <a:lnTo>
                    <a:pt x="1" y="11124"/>
                  </a:lnTo>
                  <a:cubicBezTo>
                    <a:pt x="1" y="12738"/>
                    <a:pt x="1313" y="14050"/>
                    <a:pt x="2927" y="14050"/>
                  </a:cubicBezTo>
                  <a:lnTo>
                    <a:pt x="17056" y="14050"/>
                  </a:lnTo>
                  <a:cubicBezTo>
                    <a:pt x="18669" y="14050"/>
                    <a:pt x="19982" y="12738"/>
                    <a:pt x="19982" y="11124"/>
                  </a:cubicBezTo>
                  <a:lnTo>
                    <a:pt x="19982" y="2929"/>
                  </a:lnTo>
                  <a:cubicBezTo>
                    <a:pt x="19982" y="1315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67"/>
            <p:cNvSpPr/>
            <p:nvPr/>
          </p:nvSpPr>
          <p:spPr>
            <a:xfrm>
              <a:off x="3636206" y="2706945"/>
              <a:ext cx="122194" cy="146633"/>
            </a:xfrm>
            <a:custGeom>
              <a:avLst/>
              <a:gdLst/>
              <a:ahLst/>
              <a:cxnLst/>
              <a:rect l="l" t="t" r="r" b="b"/>
              <a:pathLst>
                <a:path w="5855" h="7026" extrusionOk="0">
                  <a:moveTo>
                    <a:pt x="1172" y="1643"/>
                  </a:moveTo>
                  <a:lnTo>
                    <a:pt x="4165" y="3514"/>
                  </a:lnTo>
                  <a:lnTo>
                    <a:pt x="1172" y="5384"/>
                  </a:lnTo>
                  <a:lnTo>
                    <a:pt x="1172" y="1643"/>
                  </a:lnTo>
                  <a:close/>
                  <a:moveTo>
                    <a:pt x="586" y="0"/>
                  </a:moveTo>
                  <a:cubicBezTo>
                    <a:pt x="489" y="0"/>
                    <a:pt x="391" y="25"/>
                    <a:pt x="302" y="74"/>
                  </a:cubicBezTo>
                  <a:cubicBezTo>
                    <a:pt x="116" y="178"/>
                    <a:pt x="1" y="373"/>
                    <a:pt x="1" y="587"/>
                  </a:cubicBezTo>
                  <a:lnTo>
                    <a:pt x="1" y="6440"/>
                  </a:lnTo>
                  <a:cubicBezTo>
                    <a:pt x="1" y="6653"/>
                    <a:pt x="116" y="6849"/>
                    <a:pt x="302" y="6953"/>
                  </a:cubicBezTo>
                  <a:cubicBezTo>
                    <a:pt x="389" y="7001"/>
                    <a:pt x="487" y="7026"/>
                    <a:pt x="585" y="7026"/>
                  </a:cubicBezTo>
                  <a:cubicBezTo>
                    <a:pt x="693" y="7026"/>
                    <a:pt x="801" y="6997"/>
                    <a:pt x="896" y="6937"/>
                  </a:cubicBezTo>
                  <a:lnTo>
                    <a:pt x="5580" y="4010"/>
                  </a:lnTo>
                  <a:cubicBezTo>
                    <a:pt x="5750" y="3903"/>
                    <a:pt x="5854" y="3714"/>
                    <a:pt x="5854" y="3513"/>
                  </a:cubicBezTo>
                  <a:cubicBezTo>
                    <a:pt x="5854" y="3311"/>
                    <a:pt x="5750" y="3123"/>
                    <a:pt x="5580" y="3017"/>
                  </a:cubicBezTo>
                  <a:lnTo>
                    <a:pt x="896" y="90"/>
                  </a:lnTo>
                  <a:cubicBezTo>
                    <a:pt x="801" y="30"/>
                    <a:pt x="694" y="0"/>
                    <a:pt x="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67" name="Google Shape;12467;p67"/>
          <p:cNvGrpSpPr/>
          <p:nvPr/>
        </p:nvGrpSpPr>
        <p:grpSpPr>
          <a:xfrm>
            <a:off x="3384995" y="5007344"/>
            <a:ext cx="543215" cy="542997"/>
            <a:chOff x="3988564" y="2571836"/>
            <a:chExt cx="417045" cy="416878"/>
          </a:xfrm>
        </p:grpSpPr>
        <p:sp>
          <p:nvSpPr>
            <p:cNvPr id="12468" name="Google Shape;12468;p67"/>
            <p:cNvSpPr/>
            <p:nvPr/>
          </p:nvSpPr>
          <p:spPr>
            <a:xfrm>
              <a:off x="4090678" y="2650431"/>
              <a:ext cx="213124" cy="259268"/>
            </a:xfrm>
            <a:custGeom>
              <a:avLst/>
              <a:gdLst/>
              <a:ahLst/>
              <a:cxnLst/>
              <a:rect l="l" t="t" r="r" b="b"/>
              <a:pathLst>
                <a:path w="10212" h="12423" extrusionOk="0">
                  <a:moveTo>
                    <a:pt x="4938" y="1172"/>
                  </a:moveTo>
                  <a:cubicBezTo>
                    <a:pt x="7267" y="1172"/>
                    <a:pt x="8610" y="2621"/>
                    <a:pt x="8610" y="3081"/>
                  </a:cubicBezTo>
                  <a:cubicBezTo>
                    <a:pt x="8610" y="3348"/>
                    <a:pt x="8308" y="3471"/>
                    <a:pt x="8102" y="3471"/>
                  </a:cubicBezTo>
                  <a:cubicBezTo>
                    <a:pt x="7867" y="3471"/>
                    <a:pt x="7733" y="3357"/>
                    <a:pt x="7407" y="3026"/>
                  </a:cubicBezTo>
                  <a:cubicBezTo>
                    <a:pt x="6933" y="2541"/>
                    <a:pt x="6282" y="1879"/>
                    <a:pt x="4821" y="1879"/>
                  </a:cubicBezTo>
                  <a:cubicBezTo>
                    <a:pt x="4177" y="1879"/>
                    <a:pt x="3602" y="2046"/>
                    <a:pt x="3162" y="2362"/>
                  </a:cubicBezTo>
                  <a:cubicBezTo>
                    <a:pt x="2687" y="2700"/>
                    <a:pt x="2417" y="3188"/>
                    <a:pt x="2417" y="3701"/>
                  </a:cubicBezTo>
                  <a:cubicBezTo>
                    <a:pt x="2417" y="4145"/>
                    <a:pt x="2603" y="4758"/>
                    <a:pt x="3491" y="5152"/>
                  </a:cubicBezTo>
                  <a:cubicBezTo>
                    <a:pt x="3997" y="5378"/>
                    <a:pt x="4646" y="5506"/>
                    <a:pt x="5334" y="5642"/>
                  </a:cubicBezTo>
                  <a:cubicBezTo>
                    <a:pt x="7566" y="6081"/>
                    <a:pt x="9029" y="6514"/>
                    <a:pt x="9029" y="8449"/>
                  </a:cubicBezTo>
                  <a:cubicBezTo>
                    <a:pt x="9029" y="8455"/>
                    <a:pt x="9029" y="8464"/>
                    <a:pt x="9029" y="8478"/>
                  </a:cubicBezTo>
                  <a:cubicBezTo>
                    <a:pt x="9035" y="8646"/>
                    <a:pt x="9028" y="9518"/>
                    <a:pt x="8347" y="10222"/>
                  </a:cubicBezTo>
                  <a:cubicBezTo>
                    <a:pt x="7688" y="10903"/>
                    <a:pt x="6597" y="11248"/>
                    <a:pt x="5102" y="11252"/>
                  </a:cubicBezTo>
                  <a:cubicBezTo>
                    <a:pt x="2240" y="11250"/>
                    <a:pt x="1171" y="9891"/>
                    <a:pt x="1171" y="9033"/>
                  </a:cubicBezTo>
                  <a:cubicBezTo>
                    <a:pt x="1171" y="8780"/>
                    <a:pt x="1518" y="8672"/>
                    <a:pt x="1656" y="8672"/>
                  </a:cubicBezTo>
                  <a:cubicBezTo>
                    <a:pt x="1844" y="8672"/>
                    <a:pt x="2005" y="8837"/>
                    <a:pt x="2327" y="9212"/>
                  </a:cubicBezTo>
                  <a:cubicBezTo>
                    <a:pt x="2843" y="9813"/>
                    <a:pt x="3551" y="10636"/>
                    <a:pt x="5095" y="10636"/>
                  </a:cubicBezTo>
                  <a:cubicBezTo>
                    <a:pt x="6363" y="10636"/>
                    <a:pt x="7727" y="9881"/>
                    <a:pt x="7727" y="8612"/>
                  </a:cubicBezTo>
                  <a:cubicBezTo>
                    <a:pt x="7727" y="7951"/>
                    <a:pt x="7363" y="7445"/>
                    <a:pt x="6647" y="7109"/>
                  </a:cubicBezTo>
                  <a:cubicBezTo>
                    <a:pt x="6130" y="6866"/>
                    <a:pt x="5472" y="6726"/>
                    <a:pt x="4773" y="6578"/>
                  </a:cubicBezTo>
                  <a:cubicBezTo>
                    <a:pt x="2620" y="6120"/>
                    <a:pt x="1209" y="5683"/>
                    <a:pt x="1209" y="3859"/>
                  </a:cubicBezTo>
                  <a:cubicBezTo>
                    <a:pt x="1209" y="2893"/>
                    <a:pt x="1667" y="2191"/>
                    <a:pt x="2606" y="1711"/>
                  </a:cubicBezTo>
                  <a:cubicBezTo>
                    <a:pt x="3388" y="1313"/>
                    <a:pt x="4350" y="1172"/>
                    <a:pt x="4938" y="1172"/>
                  </a:cubicBezTo>
                  <a:close/>
                  <a:moveTo>
                    <a:pt x="4938" y="1"/>
                  </a:moveTo>
                  <a:cubicBezTo>
                    <a:pt x="2944" y="1"/>
                    <a:pt x="39" y="991"/>
                    <a:pt x="39" y="3861"/>
                  </a:cubicBezTo>
                  <a:cubicBezTo>
                    <a:pt x="39" y="5149"/>
                    <a:pt x="579" y="6129"/>
                    <a:pt x="1644" y="6772"/>
                  </a:cubicBezTo>
                  <a:cubicBezTo>
                    <a:pt x="2505" y="7293"/>
                    <a:pt x="3581" y="7523"/>
                    <a:pt x="4529" y="7724"/>
                  </a:cubicBezTo>
                  <a:cubicBezTo>
                    <a:pt x="5159" y="7857"/>
                    <a:pt x="5755" y="7984"/>
                    <a:pt x="6149" y="8170"/>
                  </a:cubicBezTo>
                  <a:cubicBezTo>
                    <a:pt x="6556" y="8359"/>
                    <a:pt x="6556" y="8518"/>
                    <a:pt x="6556" y="8612"/>
                  </a:cubicBezTo>
                  <a:cubicBezTo>
                    <a:pt x="6556" y="9100"/>
                    <a:pt x="5785" y="9465"/>
                    <a:pt x="5095" y="9465"/>
                  </a:cubicBezTo>
                  <a:cubicBezTo>
                    <a:pt x="4089" y="9465"/>
                    <a:pt x="3664" y="8971"/>
                    <a:pt x="3215" y="8449"/>
                  </a:cubicBezTo>
                  <a:cubicBezTo>
                    <a:pt x="2833" y="8005"/>
                    <a:pt x="2401" y="7501"/>
                    <a:pt x="1656" y="7501"/>
                  </a:cubicBezTo>
                  <a:cubicBezTo>
                    <a:pt x="860" y="7501"/>
                    <a:pt x="0" y="8087"/>
                    <a:pt x="0" y="9035"/>
                  </a:cubicBezTo>
                  <a:cubicBezTo>
                    <a:pt x="0" y="10459"/>
                    <a:pt x="1462" y="12423"/>
                    <a:pt x="5104" y="12423"/>
                  </a:cubicBezTo>
                  <a:cubicBezTo>
                    <a:pt x="6926" y="12419"/>
                    <a:pt x="8301" y="11954"/>
                    <a:pt x="9187" y="11036"/>
                  </a:cubicBezTo>
                  <a:cubicBezTo>
                    <a:pt x="10167" y="10024"/>
                    <a:pt x="10211" y="8803"/>
                    <a:pt x="10200" y="8442"/>
                  </a:cubicBezTo>
                  <a:cubicBezTo>
                    <a:pt x="10199" y="7101"/>
                    <a:pt x="9638" y="6090"/>
                    <a:pt x="8536" y="5435"/>
                  </a:cubicBezTo>
                  <a:cubicBezTo>
                    <a:pt x="7642" y="4904"/>
                    <a:pt x="6537" y="4685"/>
                    <a:pt x="5560" y="4492"/>
                  </a:cubicBezTo>
                  <a:cubicBezTo>
                    <a:pt x="4939" y="4370"/>
                    <a:pt x="4354" y="4255"/>
                    <a:pt x="3966" y="4084"/>
                  </a:cubicBezTo>
                  <a:cubicBezTo>
                    <a:pt x="3588" y="3916"/>
                    <a:pt x="3588" y="3781"/>
                    <a:pt x="3588" y="3703"/>
                  </a:cubicBezTo>
                  <a:cubicBezTo>
                    <a:pt x="3588" y="3429"/>
                    <a:pt x="4016" y="3050"/>
                    <a:pt x="4821" y="3050"/>
                  </a:cubicBezTo>
                  <a:cubicBezTo>
                    <a:pt x="5790" y="3050"/>
                    <a:pt x="6153" y="3418"/>
                    <a:pt x="6570" y="3847"/>
                  </a:cubicBezTo>
                  <a:cubicBezTo>
                    <a:pt x="6921" y="4202"/>
                    <a:pt x="7354" y="4644"/>
                    <a:pt x="8102" y="4644"/>
                  </a:cubicBezTo>
                  <a:cubicBezTo>
                    <a:pt x="8966" y="4644"/>
                    <a:pt x="9781" y="4016"/>
                    <a:pt x="9781" y="3082"/>
                  </a:cubicBezTo>
                  <a:cubicBezTo>
                    <a:pt x="9781" y="1768"/>
                    <a:pt x="7722" y="1"/>
                    <a:pt x="4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67"/>
            <p:cNvSpPr/>
            <p:nvPr/>
          </p:nvSpPr>
          <p:spPr>
            <a:xfrm>
              <a:off x="3988564" y="2571836"/>
              <a:ext cx="417045" cy="416878"/>
            </a:xfrm>
            <a:custGeom>
              <a:avLst/>
              <a:gdLst/>
              <a:ahLst/>
              <a:cxnLst/>
              <a:rect l="l" t="t" r="r" b="b"/>
              <a:pathLst>
                <a:path w="19983" h="19975" extrusionOk="0">
                  <a:moveTo>
                    <a:pt x="5465" y="1172"/>
                  </a:moveTo>
                  <a:cubicBezTo>
                    <a:pt x="6229" y="1172"/>
                    <a:pt x="6714" y="1356"/>
                    <a:pt x="7184" y="1548"/>
                  </a:cubicBezTo>
                  <a:cubicBezTo>
                    <a:pt x="7842" y="1820"/>
                    <a:pt x="8120" y="1882"/>
                    <a:pt x="8506" y="1882"/>
                  </a:cubicBezTo>
                  <a:cubicBezTo>
                    <a:pt x="8831" y="1882"/>
                    <a:pt x="9232" y="1838"/>
                    <a:pt x="10000" y="1838"/>
                  </a:cubicBezTo>
                  <a:cubicBezTo>
                    <a:pt x="13275" y="1838"/>
                    <a:pt x="15226" y="3478"/>
                    <a:pt x="16286" y="4855"/>
                  </a:cubicBezTo>
                  <a:cubicBezTo>
                    <a:pt x="17660" y="6641"/>
                    <a:pt x="18149" y="8709"/>
                    <a:pt x="18149" y="9937"/>
                  </a:cubicBezTo>
                  <a:cubicBezTo>
                    <a:pt x="18149" y="11304"/>
                    <a:pt x="17841" y="11405"/>
                    <a:pt x="18414" y="12744"/>
                  </a:cubicBezTo>
                  <a:cubicBezTo>
                    <a:pt x="18610" y="13203"/>
                    <a:pt x="18812" y="13675"/>
                    <a:pt x="18812" y="14565"/>
                  </a:cubicBezTo>
                  <a:cubicBezTo>
                    <a:pt x="18812" y="15702"/>
                    <a:pt x="18373" y="16765"/>
                    <a:pt x="17575" y="17561"/>
                  </a:cubicBezTo>
                  <a:cubicBezTo>
                    <a:pt x="16776" y="18358"/>
                    <a:pt x="15671" y="18803"/>
                    <a:pt x="14546" y="18803"/>
                  </a:cubicBezTo>
                  <a:cubicBezTo>
                    <a:pt x="14544" y="18803"/>
                    <a:pt x="14542" y="18803"/>
                    <a:pt x="14540" y="18803"/>
                  </a:cubicBezTo>
                  <a:lnTo>
                    <a:pt x="14519" y="18803"/>
                  </a:lnTo>
                  <a:cubicBezTo>
                    <a:pt x="13754" y="18803"/>
                    <a:pt x="13270" y="18612"/>
                    <a:pt x="12799" y="18418"/>
                  </a:cubicBezTo>
                  <a:cubicBezTo>
                    <a:pt x="12161" y="18154"/>
                    <a:pt x="11842" y="18085"/>
                    <a:pt x="11520" y="18085"/>
                  </a:cubicBezTo>
                  <a:cubicBezTo>
                    <a:pt x="11167" y="18085"/>
                    <a:pt x="10809" y="18168"/>
                    <a:pt x="10022" y="18168"/>
                  </a:cubicBezTo>
                  <a:cubicBezTo>
                    <a:pt x="6746" y="18168"/>
                    <a:pt x="4785" y="16516"/>
                    <a:pt x="3717" y="15131"/>
                  </a:cubicBezTo>
                  <a:cubicBezTo>
                    <a:pt x="2328" y="13328"/>
                    <a:pt x="1835" y="11257"/>
                    <a:pt x="1835" y="10031"/>
                  </a:cubicBezTo>
                  <a:cubicBezTo>
                    <a:pt x="1835" y="8674"/>
                    <a:pt x="2146" y="8571"/>
                    <a:pt x="1569" y="7222"/>
                  </a:cubicBezTo>
                  <a:cubicBezTo>
                    <a:pt x="1375" y="6765"/>
                    <a:pt x="1173" y="6293"/>
                    <a:pt x="1171" y="5408"/>
                  </a:cubicBezTo>
                  <a:cubicBezTo>
                    <a:pt x="1175" y="3063"/>
                    <a:pt x="3100" y="1172"/>
                    <a:pt x="5465" y="1172"/>
                  </a:cubicBezTo>
                  <a:close/>
                  <a:moveTo>
                    <a:pt x="5465" y="0"/>
                  </a:moveTo>
                  <a:cubicBezTo>
                    <a:pt x="3993" y="0"/>
                    <a:pt x="2617" y="552"/>
                    <a:pt x="1587" y="1582"/>
                  </a:cubicBezTo>
                  <a:cubicBezTo>
                    <a:pt x="566" y="2603"/>
                    <a:pt x="4" y="3960"/>
                    <a:pt x="0" y="5403"/>
                  </a:cubicBezTo>
                  <a:lnTo>
                    <a:pt x="0" y="5414"/>
                  </a:lnTo>
                  <a:cubicBezTo>
                    <a:pt x="2" y="6535"/>
                    <a:pt x="274" y="7170"/>
                    <a:pt x="492" y="7682"/>
                  </a:cubicBezTo>
                  <a:cubicBezTo>
                    <a:pt x="938" y="8725"/>
                    <a:pt x="664" y="8547"/>
                    <a:pt x="664" y="10031"/>
                  </a:cubicBezTo>
                  <a:cubicBezTo>
                    <a:pt x="664" y="11738"/>
                    <a:pt x="1385" y="14023"/>
                    <a:pt x="2790" y="15845"/>
                  </a:cubicBezTo>
                  <a:cubicBezTo>
                    <a:pt x="4019" y="17439"/>
                    <a:pt x="6270" y="19339"/>
                    <a:pt x="10022" y="19339"/>
                  </a:cubicBezTo>
                  <a:cubicBezTo>
                    <a:pt x="10942" y="19339"/>
                    <a:pt x="11234" y="19255"/>
                    <a:pt x="11494" y="19255"/>
                  </a:cubicBezTo>
                  <a:cubicBezTo>
                    <a:pt x="11700" y="19255"/>
                    <a:pt x="11887" y="19308"/>
                    <a:pt x="12353" y="19500"/>
                  </a:cubicBezTo>
                  <a:cubicBezTo>
                    <a:pt x="12875" y="19716"/>
                    <a:pt x="13523" y="19974"/>
                    <a:pt x="14519" y="19974"/>
                  </a:cubicBezTo>
                  <a:lnTo>
                    <a:pt x="14554" y="19974"/>
                  </a:lnTo>
                  <a:cubicBezTo>
                    <a:pt x="15985" y="19974"/>
                    <a:pt x="17386" y="19403"/>
                    <a:pt x="18402" y="18391"/>
                  </a:cubicBezTo>
                  <a:cubicBezTo>
                    <a:pt x="19422" y="17374"/>
                    <a:pt x="19983" y="16015"/>
                    <a:pt x="19983" y="14565"/>
                  </a:cubicBezTo>
                  <a:cubicBezTo>
                    <a:pt x="19983" y="13436"/>
                    <a:pt x="19711" y="12797"/>
                    <a:pt x="19491" y="12284"/>
                  </a:cubicBezTo>
                  <a:cubicBezTo>
                    <a:pt x="19045" y="11243"/>
                    <a:pt x="19320" y="11421"/>
                    <a:pt x="19320" y="9937"/>
                  </a:cubicBezTo>
                  <a:cubicBezTo>
                    <a:pt x="19320" y="8218"/>
                    <a:pt x="18603" y="5946"/>
                    <a:pt x="17213" y="4140"/>
                  </a:cubicBezTo>
                  <a:cubicBezTo>
                    <a:pt x="15994" y="2557"/>
                    <a:pt x="13753" y="667"/>
                    <a:pt x="10000" y="667"/>
                  </a:cubicBezTo>
                  <a:cubicBezTo>
                    <a:pt x="9146" y="667"/>
                    <a:pt x="8785" y="712"/>
                    <a:pt x="8528" y="712"/>
                  </a:cubicBezTo>
                  <a:cubicBezTo>
                    <a:pt x="8261" y="712"/>
                    <a:pt x="8109" y="664"/>
                    <a:pt x="7630" y="466"/>
                  </a:cubicBezTo>
                  <a:cubicBezTo>
                    <a:pt x="7110" y="252"/>
                    <a:pt x="6461" y="0"/>
                    <a:pt x="54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70" name="Google Shape;12470;p67"/>
          <p:cNvGrpSpPr/>
          <p:nvPr/>
        </p:nvGrpSpPr>
        <p:grpSpPr>
          <a:xfrm>
            <a:off x="4206799" y="5007249"/>
            <a:ext cx="543188" cy="543188"/>
            <a:chOff x="4500573" y="2571753"/>
            <a:chExt cx="417024" cy="417024"/>
          </a:xfrm>
        </p:grpSpPr>
        <p:sp>
          <p:nvSpPr>
            <p:cNvPr id="12471" name="Google Shape;12471;p67"/>
            <p:cNvSpPr/>
            <p:nvPr/>
          </p:nvSpPr>
          <p:spPr>
            <a:xfrm>
              <a:off x="4550263" y="2632817"/>
              <a:ext cx="317683" cy="293244"/>
            </a:xfrm>
            <a:custGeom>
              <a:avLst/>
              <a:gdLst/>
              <a:ahLst/>
              <a:cxnLst/>
              <a:rect l="l" t="t" r="r" b="b"/>
              <a:pathLst>
                <a:path w="15222" h="14051" extrusionOk="0">
                  <a:moveTo>
                    <a:pt x="7616" y="1172"/>
                  </a:moveTo>
                  <a:cubicBezTo>
                    <a:pt x="8529" y="1202"/>
                    <a:pt x="10613" y="1570"/>
                    <a:pt x="10613" y="4280"/>
                  </a:cubicBezTo>
                  <a:cubicBezTo>
                    <a:pt x="10613" y="4791"/>
                    <a:pt x="10565" y="5662"/>
                    <a:pt x="10565" y="5683"/>
                  </a:cubicBezTo>
                  <a:cubicBezTo>
                    <a:pt x="10565" y="6490"/>
                    <a:pt x="11186" y="6530"/>
                    <a:pt x="11312" y="6530"/>
                  </a:cubicBezTo>
                  <a:cubicBezTo>
                    <a:pt x="11563" y="6530"/>
                    <a:pt x="11867" y="6461"/>
                    <a:pt x="12149" y="6399"/>
                  </a:cubicBezTo>
                  <a:lnTo>
                    <a:pt x="12149" y="6399"/>
                  </a:lnTo>
                  <a:cubicBezTo>
                    <a:pt x="11697" y="6589"/>
                    <a:pt x="10875" y="6838"/>
                    <a:pt x="10875" y="7608"/>
                  </a:cubicBezTo>
                  <a:cubicBezTo>
                    <a:pt x="10875" y="9260"/>
                    <a:pt x="12294" y="9897"/>
                    <a:pt x="13233" y="10316"/>
                  </a:cubicBezTo>
                  <a:cubicBezTo>
                    <a:pt x="13419" y="10399"/>
                    <a:pt x="13661" y="10509"/>
                    <a:pt x="13838" y="10608"/>
                  </a:cubicBezTo>
                  <a:cubicBezTo>
                    <a:pt x="13590" y="10652"/>
                    <a:pt x="13247" y="10703"/>
                    <a:pt x="12826" y="10802"/>
                  </a:cubicBezTo>
                  <a:cubicBezTo>
                    <a:pt x="12446" y="10894"/>
                    <a:pt x="12149" y="11195"/>
                    <a:pt x="12067" y="11574"/>
                  </a:cubicBezTo>
                  <a:cubicBezTo>
                    <a:pt x="12058" y="11614"/>
                    <a:pt x="12049" y="11652"/>
                    <a:pt x="12041" y="11683"/>
                  </a:cubicBezTo>
                  <a:cubicBezTo>
                    <a:pt x="11837" y="11646"/>
                    <a:pt x="11549" y="11584"/>
                    <a:pt x="11156" y="11584"/>
                  </a:cubicBezTo>
                  <a:cubicBezTo>
                    <a:pt x="10220" y="11584"/>
                    <a:pt x="9658" y="11968"/>
                    <a:pt x="9161" y="12306"/>
                  </a:cubicBezTo>
                  <a:cubicBezTo>
                    <a:pt x="8711" y="12614"/>
                    <a:pt x="8322" y="12879"/>
                    <a:pt x="7611" y="12881"/>
                  </a:cubicBezTo>
                  <a:cubicBezTo>
                    <a:pt x="6900" y="12879"/>
                    <a:pt x="6511" y="12614"/>
                    <a:pt x="6060" y="12306"/>
                  </a:cubicBezTo>
                  <a:cubicBezTo>
                    <a:pt x="5563" y="11968"/>
                    <a:pt x="5000" y="11584"/>
                    <a:pt x="4064" y="11584"/>
                  </a:cubicBezTo>
                  <a:cubicBezTo>
                    <a:pt x="3671" y="11584"/>
                    <a:pt x="3381" y="11646"/>
                    <a:pt x="3180" y="11683"/>
                  </a:cubicBezTo>
                  <a:cubicBezTo>
                    <a:pt x="3171" y="11652"/>
                    <a:pt x="3164" y="11614"/>
                    <a:pt x="3155" y="11574"/>
                  </a:cubicBezTo>
                  <a:cubicBezTo>
                    <a:pt x="3072" y="11195"/>
                    <a:pt x="2775" y="10894"/>
                    <a:pt x="2394" y="10802"/>
                  </a:cubicBezTo>
                  <a:cubicBezTo>
                    <a:pt x="1973" y="10703"/>
                    <a:pt x="1630" y="10652"/>
                    <a:pt x="1384" y="10608"/>
                  </a:cubicBezTo>
                  <a:cubicBezTo>
                    <a:pt x="1559" y="10509"/>
                    <a:pt x="1803" y="10399"/>
                    <a:pt x="1987" y="10316"/>
                  </a:cubicBezTo>
                  <a:cubicBezTo>
                    <a:pt x="2927" y="9897"/>
                    <a:pt x="4347" y="9260"/>
                    <a:pt x="4347" y="7608"/>
                  </a:cubicBezTo>
                  <a:cubicBezTo>
                    <a:pt x="4347" y="6838"/>
                    <a:pt x="3525" y="6589"/>
                    <a:pt x="3072" y="6399"/>
                  </a:cubicBezTo>
                  <a:lnTo>
                    <a:pt x="3072" y="6399"/>
                  </a:lnTo>
                  <a:cubicBezTo>
                    <a:pt x="3355" y="6461"/>
                    <a:pt x="3657" y="6530"/>
                    <a:pt x="3910" y="6530"/>
                  </a:cubicBezTo>
                  <a:cubicBezTo>
                    <a:pt x="4034" y="6530"/>
                    <a:pt x="4655" y="6490"/>
                    <a:pt x="4655" y="5683"/>
                  </a:cubicBezTo>
                  <a:cubicBezTo>
                    <a:pt x="4655" y="5662"/>
                    <a:pt x="4609" y="4793"/>
                    <a:pt x="4609" y="4280"/>
                  </a:cubicBezTo>
                  <a:cubicBezTo>
                    <a:pt x="4609" y="1558"/>
                    <a:pt x="6698" y="1199"/>
                    <a:pt x="7616" y="1172"/>
                  </a:cubicBezTo>
                  <a:close/>
                  <a:moveTo>
                    <a:pt x="7602" y="1"/>
                  </a:moveTo>
                  <a:cubicBezTo>
                    <a:pt x="7201" y="11"/>
                    <a:pt x="6164" y="98"/>
                    <a:pt x="5219" y="691"/>
                  </a:cubicBezTo>
                  <a:cubicBezTo>
                    <a:pt x="4407" y="1200"/>
                    <a:pt x="3438" y="2237"/>
                    <a:pt x="3438" y="4280"/>
                  </a:cubicBezTo>
                  <a:cubicBezTo>
                    <a:pt x="3438" y="4714"/>
                    <a:pt x="3454" y="5041"/>
                    <a:pt x="3466" y="5288"/>
                  </a:cubicBezTo>
                  <a:cubicBezTo>
                    <a:pt x="3176" y="5225"/>
                    <a:pt x="2914" y="5159"/>
                    <a:pt x="2711" y="5159"/>
                  </a:cubicBezTo>
                  <a:cubicBezTo>
                    <a:pt x="2005" y="5159"/>
                    <a:pt x="1492" y="5593"/>
                    <a:pt x="1492" y="6187"/>
                  </a:cubicBezTo>
                  <a:cubicBezTo>
                    <a:pt x="1492" y="7031"/>
                    <a:pt x="2302" y="7355"/>
                    <a:pt x="2785" y="7547"/>
                  </a:cubicBezTo>
                  <a:cubicBezTo>
                    <a:pt x="2907" y="7595"/>
                    <a:pt x="3077" y="7664"/>
                    <a:pt x="3173" y="7717"/>
                  </a:cubicBezTo>
                  <a:cubicBezTo>
                    <a:pt x="3084" y="8885"/>
                    <a:pt x="1453" y="9124"/>
                    <a:pt x="595" y="9723"/>
                  </a:cubicBezTo>
                  <a:cubicBezTo>
                    <a:pt x="201" y="9999"/>
                    <a:pt x="1" y="10337"/>
                    <a:pt x="1" y="10730"/>
                  </a:cubicBezTo>
                  <a:cubicBezTo>
                    <a:pt x="1" y="11119"/>
                    <a:pt x="194" y="11425"/>
                    <a:pt x="547" y="11590"/>
                  </a:cubicBezTo>
                  <a:cubicBezTo>
                    <a:pt x="892" y="11752"/>
                    <a:pt x="1340" y="11765"/>
                    <a:pt x="2032" y="11920"/>
                  </a:cubicBezTo>
                  <a:cubicBezTo>
                    <a:pt x="2081" y="12138"/>
                    <a:pt x="2134" y="12318"/>
                    <a:pt x="2231" y="12474"/>
                  </a:cubicBezTo>
                  <a:cubicBezTo>
                    <a:pt x="2428" y="12789"/>
                    <a:pt x="2691" y="12874"/>
                    <a:pt x="2981" y="12874"/>
                  </a:cubicBezTo>
                  <a:cubicBezTo>
                    <a:pt x="3325" y="12874"/>
                    <a:pt x="3708" y="12754"/>
                    <a:pt x="4064" y="12754"/>
                  </a:cubicBezTo>
                  <a:cubicBezTo>
                    <a:pt x="4639" y="12754"/>
                    <a:pt x="4975" y="12984"/>
                    <a:pt x="5400" y="13274"/>
                  </a:cubicBezTo>
                  <a:cubicBezTo>
                    <a:pt x="5907" y="13619"/>
                    <a:pt x="6537" y="14050"/>
                    <a:pt x="7609" y="14050"/>
                  </a:cubicBezTo>
                  <a:lnTo>
                    <a:pt x="7611" y="14050"/>
                  </a:lnTo>
                  <a:cubicBezTo>
                    <a:pt x="8683" y="14050"/>
                    <a:pt x="9315" y="13620"/>
                    <a:pt x="9821" y="13274"/>
                  </a:cubicBezTo>
                  <a:cubicBezTo>
                    <a:pt x="10247" y="12984"/>
                    <a:pt x="10581" y="12754"/>
                    <a:pt x="11156" y="12754"/>
                  </a:cubicBezTo>
                  <a:cubicBezTo>
                    <a:pt x="11621" y="12754"/>
                    <a:pt x="11881" y="12881"/>
                    <a:pt x="12228" y="12881"/>
                  </a:cubicBezTo>
                  <a:cubicBezTo>
                    <a:pt x="12647" y="12881"/>
                    <a:pt x="12874" y="12660"/>
                    <a:pt x="12991" y="12474"/>
                  </a:cubicBezTo>
                  <a:cubicBezTo>
                    <a:pt x="13088" y="12318"/>
                    <a:pt x="13139" y="12136"/>
                    <a:pt x="13189" y="11920"/>
                  </a:cubicBezTo>
                  <a:cubicBezTo>
                    <a:pt x="13880" y="11765"/>
                    <a:pt x="14328" y="11752"/>
                    <a:pt x="14673" y="11590"/>
                  </a:cubicBezTo>
                  <a:cubicBezTo>
                    <a:pt x="15027" y="11425"/>
                    <a:pt x="15221" y="11119"/>
                    <a:pt x="15221" y="10730"/>
                  </a:cubicBezTo>
                  <a:cubicBezTo>
                    <a:pt x="15221" y="10337"/>
                    <a:pt x="15020" y="9999"/>
                    <a:pt x="14625" y="9723"/>
                  </a:cubicBezTo>
                  <a:cubicBezTo>
                    <a:pt x="13769" y="9124"/>
                    <a:pt x="12136" y="8885"/>
                    <a:pt x="12048" y="7717"/>
                  </a:cubicBezTo>
                  <a:cubicBezTo>
                    <a:pt x="12143" y="7664"/>
                    <a:pt x="12313" y="7595"/>
                    <a:pt x="12435" y="7547"/>
                  </a:cubicBezTo>
                  <a:cubicBezTo>
                    <a:pt x="12918" y="7355"/>
                    <a:pt x="13728" y="7031"/>
                    <a:pt x="13728" y="6187"/>
                  </a:cubicBezTo>
                  <a:cubicBezTo>
                    <a:pt x="13728" y="5593"/>
                    <a:pt x="13215" y="5159"/>
                    <a:pt x="12509" y="5159"/>
                  </a:cubicBezTo>
                  <a:cubicBezTo>
                    <a:pt x="12306" y="5159"/>
                    <a:pt x="12044" y="5225"/>
                    <a:pt x="11754" y="5288"/>
                  </a:cubicBezTo>
                  <a:cubicBezTo>
                    <a:pt x="11768" y="5041"/>
                    <a:pt x="11782" y="4714"/>
                    <a:pt x="11782" y="4280"/>
                  </a:cubicBezTo>
                  <a:cubicBezTo>
                    <a:pt x="11782" y="2246"/>
                    <a:pt x="10822" y="1211"/>
                    <a:pt x="10017" y="700"/>
                  </a:cubicBezTo>
                  <a:cubicBezTo>
                    <a:pt x="9076" y="105"/>
                    <a:pt x="8037" y="13"/>
                    <a:pt x="7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67"/>
            <p:cNvSpPr/>
            <p:nvPr/>
          </p:nvSpPr>
          <p:spPr>
            <a:xfrm>
              <a:off x="450057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7" y="1172"/>
                  </a:moveTo>
                  <a:cubicBezTo>
                    <a:pt x="17990" y="1172"/>
                    <a:pt x="18812" y="1975"/>
                    <a:pt x="18812" y="2927"/>
                  </a:cubicBezTo>
                  <a:lnTo>
                    <a:pt x="18812" y="17017"/>
                  </a:lnTo>
                  <a:cubicBezTo>
                    <a:pt x="18812" y="17990"/>
                    <a:pt x="17990" y="18811"/>
                    <a:pt x="17017" y="18811"/>
                  </a:cubicBezTo>
                  <a:lnTo>
                    <a:pt x="2966" y="18811"/>
                  </a:lnTo>
                  <a:cubicBezTo>
                    <a:pt x="1993" y="18811"/>
                    <a:pt x="1172" y="17990"/>
                    <a:pt x="1172" y="17017"/>
                  </a:cubicBezTo>
                  <a:lnTo>
                    <a:pt x="1172" y="2927"/>
                  </a:lnTo>
                  <a:cubicBezTo>
                    <a:pt x="1172" y="1975"/>
                    <a:pt x="1993" y="1172"/>
                    <a:pt x="2966" y="1172"/>
                  </a:cubicBezTo>
                  <a:close/>
                  <a:moveTo>
                    <a:pt x="2966" y="1"/>
                  </a:moveTo>
                  <a:cubicBezTo>
                    <a:pt x="1349" y="1"/>
                    <a:pt x="1" y="1310"/>
                    <a:pt x="1" y="2927"/>
                  </a:cubicBezTo>
                  <a:lnTo>
                    <a:pt x="1" y="17015"/>
                  </a:lnTo>
                  <a:cubicBezTo>
                    <a:pt x="1" y="18636"/>
                    <a:pt x="1349" y="19982"/>
                    <a:pt x="2966" y="19982"/>
                  </a:cubicBezTo>
                  <a:lnTo>
                    <a:pt x="17017" y="19982"/>
                  </a:lnTo>
                  <a:cubicBezTo>
                    <a:pt x="18635" y="19982"/>
                    <a:pt x="19982" y="18634"/>
                    <a:pt x="19982" y="17015"/>
                  </a:cubicBezTo>
                  <a:lnTo>
                    <a:pt x="19982" y="2927"/>
                  </a:lnTo>
                  <a:cubicBezTo>
                    <a:pt x="19982" y="1310"/>
                    <a:pt x="18635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73" name="Google Shape;12473;p67"/>
          <p:cNvGrpSpPr/>
          <p:nvPr/>
        </p:nvGrpSpPr>
        <p:grpSpPr>
          <a:xfrm>
            <a:off x="5028575" y="5007249"/>
            <a:ext cx="543188" cy="543188"/>
            <a:chOff x="5012603" y="2571753"/>
            <a:chExt cx="417024" cy="417024"/>
          </a:xfrm>
        </p:grpSpPr>
        <p:sp>
          <p:nvSpPr>
            <p:cNvPr id="12474" name="Google Shape;12474;p67"/>
            <p:cNvSpPr/>
            <p:nvPr/>
          </p:nvSpPr>
          <p:spPr>
            <a:xfrm>
              <a:off x="5133124" y="2631210"/>
              <a:ext cx="180818" cy="300048"/>
            </a:xfrm>
            <a:custGeom>
              <a:avLst/>
              <a:gdLst/>
              <a:ahLst/>
              <a:cxnLst/>
              <a:rect l="l" t="t" r="r" b="b"/>
              <a:pathLst>
                <a:path w="8664" h="14377" extrusionOk="0">
                  <a:moveTo>
                    <a:pt x="4683" y="1171"/>
                  </a:moveTo>
                  <a:lnTo>
                    <a:pt x="4683" y="3395"/>
                  </a:lnTo>
                  <a:cubicBezTo>
                    <a:pt x="4683" y="3719"/>
                    <a:pt x="4945" y="3980"/>
                    <a:pt x="5269" y="3980"/>
                  </a:cubicBezTo>
                  <a:lnTo>
                    <a:pt x="7493" y="3980"/>
                  </a:lnTo>
                  <a:lnTo>
                    <a:pt x="7493" y="5620"/>
                  </a:lnTo>
                  <a:lnTo>
                    <a:pt x="5269" y="5620"/>
                  </a:lnTo>
                  <a:cubicBezTo>
                    <a:pt x="4945" y="5620"/>
                    <a:pt x="4683" y="5882"/>
                    <a:pt x="4683" y="6206"/>
                  </a:cubicBezTo>
                  <a:lnTo>
                    <a:pt x="4683" y="9859"/>
                  </a:lnTo>
                  <a:cubicBezTo>
                    <a:pt x="4683" y="10227"/>
                    <a:pt x="4706" y="10648"/>
                    <a:pt x="4975" y="10986"/>
                  </a:cubicBezTo>
                  <a:cubicBezTo>
                    <a:pt x="5327" y="11423"/>
                    <a:pt x="5899" y="11474"/>
                    <a:pt x="6299" y="11474"/>
                  </a:cubicBezTo>
                  <a:lnTo>
                    <a:pt x="7494" y="11474"/>
                  </a:lnTo>
                  <a:lnTo>
                    <a:pt x="7494" y="13158"/>
                  </a:lnTo>
                  <a:cubicBezTo>
                    <a:pt x="7137" y="13183"/>
                    <a:pt x="6635" y="13207"/>
                    <a:pt x="6113" y="13207"/>
                  </a:cubicBezTo>
                  <a:cubicBezTo>
                    <a:pt x="3848" y="13207"/>
                    <a:pt x="3044" y="11806"/>
                    <a:pt x="3044" y="10607"/>
                  </a:cubicBezTo>
                  <a:lnTo>
                    <a:pt x="3044" y="6206"/>
                  </a:lnTo>
                  <a:cubicBezTo>
                    <a:pt x="3044" y="5882"/>
                    <a:pt x="2782" y="5620"/>
                    <a:pt x="2460" y="5620"/>
                  </a:cubicBezTo>
                  <a:lnTo>
                    <a:pt x="1172" y="5620"/>
                  </a:lnTo>
                  <a:lnTo>
                    <a:pt x="1172" y="4090"/>
                  </a:lnTo>
                  <a:cubicBezTo>
                    <a:pt x="2035" y="3913"/>
                    <a:pt x="2690" y="3487"/>
                    <a:pt x="3120" y="2820"/>
                  </a:cubicBezTo>
                  <a:cubicBezTo>
                    <a:pt x="3463" y="2289"/>
                    <a:pt x="3608" y="1697"/>
                    <a:pt x="3703" y="1171"/>
                  </a:cubicBezTo>
                  <a:close/>
                  <a:moveTo>
                    <a:pt x="3208" y="0"/>
                  </a:moveTo>
                  <a:cubicBezTo>
                    <a:pt x="2922" y="0"/>
                    <a:pt x="2677" y="207"/>
                    <a:pt x="2631" y="490"/>
                  </a:cubicBezTo>
                  <a:cubicBezTo>
                    <a:pt x="2409" y="1822"/>
                    <a:pt x="2209" y="2861"/>
                    <a:pt x="537" y="3000"/>
                  </a:cubicBezTo>
                  <a:cubicBezTo>
                    <a:pt x="234" y="3025"/>
                    <a:pt x="1" y="3278"/>
                    <a:pt x="1" y="3582"/>
                  </a:cubicBezTo>
                  <a:lnTo>
                    <a:pt x="1" y="6206"/>
                  </a:lnTo>
                  <a:cubicBezTo>
                    <a:pt x="1" y="6529"/>
                    <a:pt x="263" y="6791"/>
                    <a:pt x="586" y="6791"/>
                  </a:cubicBezTo>
                  <a:lnTo>
                    <a:pt x="1874" y="6791"/>
                  </a:lnTo>
                  <a:lnTo>
                    <a:pt x="1874" y="10607"/>
                  </a:lnTo>
                  <a:cubicBezTo>
                    <a:pt x="1874" y="12618"/>
                    <a:pt x="3355" y="14377"/>
                    <a:pt x="6111" y="14377"/>
                  </a:cubicBezTo>
                  <a:cubicBezTo>
                    <a:pt x="7158" y="14377"/>
                    <a:pt x="8098" y="14285"/>
                    <a:pt x="8137" y="14281"/>
                  </a:cubicBezTo>
                  <a:cubicBezTo>
                    <a:pt x="8436" y="14251"/>
                    <a:pt x="8664" y="14000"/>
                    <a:pt x="8664" y="13699"/>
                  </a:cubicBezTo>
                  <a:lnTo>
                    <a:pt x="8664" y="10888"/>
                  </a:lnTo>
                  <a:cubicBezTo>
                    <a:pt x="8664" y="10565"/>
                    <a:pt x="8402" y="10303"/>
                    <a:pt x="8078" y="10303"/>
                  </a:cubicBezTo>
                  <a:lnTo>
                    <a:pt x="6299" y="10303"/>
                  </a:lnTo>
                  <a:cubicBezTo>
                    <a:pt x="5828" y="10303"/>
                    <a:pt x="5855" y="10292"/>
                    <a:pt x="5855" y="9859"/>
                  </a:cubicBezTo>
                  <a:lnTo>
                    <a:pt x="5855" y="6791"/>
                  </a:lnTo>
                  <a:lnTo>
                    <a:pt x="8078" y="6791"/>
                  </a:lnTo>
                  <a:cubicBezTo>
                    <a:pt x="8402" y="6791"/>
                    <a:pt x="8664" y="6529"/>
                    <a:pt x="8664" y="6206"/>
                  </a:cubicBezTo>
                  <a:lnTo>
                    <a:pt x="8664" y="3397"/>
                  </a:lnTo>
                  <a:cubicBezTo>
                    <a:pt x="8664" y="3073"/>
                    <a:pt x="8402" y="2811"/>
                    <a:pt x="8078" y="2811"/>
                  </a:cubicBezTo>
                  <a:lnTo>
                    <a:pt x="5855" y="2811"/>
                  </a:lnTo>
                  <a:lnTo>
                    <a:pt x="5855" y="586"/>
                  </a:lnTo>
                  <a:cubicBezTo>
                    <a:pt x="5855" y="262"/>
                    <a:pt x="5593" y="0"/>
                    <a:pt x="5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67"/>
            <p:cNvSpPr/>
            <p:nvPr/>
          </p:nvSpPr>
          <p:spPr>
            <a:xfrm>
              <a:off x="501260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53" y="1172"/>
                  </a:moveTo>
                  <a:cubicBezTo>
                    <a:pt x="18007" y="1172"/>
                    <a:pt x="18810" y="1993"/>
                    <a:pt x="18810" y="2966"/>
                  </a:cubicBezTo>
                  <a:lnTo>
                    <a:pt x="18810" y="17017"/>
                  </a:lnTo>
                  <a:cubicBezTo>
                    <a:pt x="18810" y="17990"/>
                    <a:pt x="18007" y="18811"/>
                    <a:pt x="17053" y="18811"/>
                  </a:cubicBezTo>
                  <a:lnTo>
                    <a:pt x="2965" y="18811"/>
                  </a:lnTo>
                  <a:cubicBezTo>
                    <a:pt x="1992" y="18811"/>
                    <a:pt x="1169" y="17990"/>
                    <a:pt x="1169" y="17017"/>
                  </a:cubicBezTo>
                  <a:lnTo>
                    <a:pt x="1169" y="2966"/>
                  </a:lnTo>
                  <a:cubicBezTo>
                    <a:pt x="1169" y="1993"/>
                    <a:pt x="1992" y="1172"/>
                    <a:pt x="2965" y="1172"/>
                  </a:cubicBezTo>
                  <a:close/>
                  <a:moveTo>
                    <a:pt x="2965" y="1"/>
                  </a:moveTo>
                  <a:cubicBezTo>
                    <a:pt x="1346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6"/>
                    <a:pt x="1348" y="19982"/>
                    <a:pt x="2965" y="19982"/>
                  </a:cubicBezTo>
                  <a:lnTo>
                    <a:pt x="17053" y="19982"/>
                  </a:lnTo>
                  <a:cubicBezTo>
                    <a:pt x="18672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9"/>
                    <a:pt x="18672" y="1"/>
                    <a:pt x="17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76" name="Google Shape;12476;p67"/>
          <p:cNvSpPr/>
          <p:nvPr/>
        </p:nvSpPr>
        <p:spPr>
          <a:xfrm>
            <a:off x="6950386" y="4318470"/>
            <a:ext cx="543177" cy="543177"/>
          </a:xfrm>
          <a:custGeom>
            <a:avLst/>
            <a:gdLst/>
            <a:ahLst/>
            <a:cxnLst/>
            <a:rect l="l" t="t" r="r" b="b"/>
            <a:pathLst>
              <a:path w="19982" h="19982" extrusionOk="0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77" name="Google Shape;12477;p67"/>
          <p:cNvGrpSpPr/>
          <p:nvPr/>
        </p:nvGrpSpPr>
        <p:grpSpPr>
          <a:xfrm>
            <a:off x="7644439" y="4318387"/>
            <a:ext cx="543243" cy="543188"/>
            <a:chOff x="812101" y="2571761"/>
            <a:chExt cx="417066" cy="417024"/>
          </a:xfrm>
        </p:grpSpPr>
        <p:sp>
          <p:nvSpPr>
            <p:cNvPr id="12478" name="Google Shape;12478;p67"/>
            <p:cNvSpPr/>
            <p:nvPr/>
          </p:nvSpPr>
          <p:spPr>
            <a:xfrm>
              <a:off x="935084" y="2694744"/>
              <a:ext cx="171071" cy="171071"/>
            </a:xfrm>
            <a:custGeom>
              <a:avLst/>
              <a:gdLst/>
              <a:ahLst/>
              <a:cxnLst/>
              <a:rect l="l" t="t" r="r" b="b"/>
              <a:pathLst>
                <a:path w="8197" h="8197" extrusionOk="0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67"/>
            <p:cNvSpPr/>
            <p:nvPr/>
          </p:nvSpPr>
          <p:spPr>
            <a:xfrm>
              <a:off x="860977" y="2620616"/>
              <a:ext cx="319311" cy="319290"/>
            </a:xfrm>
            <a:custGeom>
              <a:avLst/>
              <a:gdLst/>
              <a:ahLst/>
              <a:cxnLst/>
              <a:rect l="l" t="t" r="r" b="b"/>
              <a:pathLst>
                <a:path w="15300" h="15299" extrusionOk="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67"/>
            <p:cNvSpPr/>
            <p:nvPr/>
          </p:nvSpPr>
          <p:spPr>
            <a:xfrm>
              <a:off x="812101" y="2571761"/>
              <a:ext cx="417066" cy="417024"/>
            </a:xfrm>
            <a:custGeom>
              <a:avLst/>
              <a:gdLst/>
              <a:ahLst/>
              <a:cxnLst/>
              <a:rect l="l" t="t" r="r" b="b"/>
              <a:pathLst>
                <a:path w="19984" h="19982" extrusionOk="0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67"/>
            <p:cNvSpPr/>
            <p:nvPr/>
          </p:nvSpPr>
          <p:spPr>
            <a:xfrm>
              <a:off x="1081712" y="2670306"/>
              <a:ext cx="48878" cy="48898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82" name="Google Shape;12482;p67"/>
          <p:cNvGrpSpPr/>
          <p:nvPr/>
        </p:nvGrpSpPr>
        <p:grpSpPr>
          <a:xfrm>
            <a:off x="8338565" y="4318387"/>
            <a:ext cx="543188" cy="543188"/>
            <a:chOff x="1323129" y="2571761"/>
            <a:chExt cx="417024" cy="417024"/>
          </a:xfrm>
        </p:grpSpPr>
        <p:sp>
          <p:nvSpPr>
            <p:cNvPr id="12483" name="Google Shape;12483;p67"/>
            <p:cNvSpPr/>
            <p:nvPr/>
          </p:nvSpPr>
          <p:spPr>
            <a:xfrm>
              <a:off x="1385007" y="2719183"/>
              <a:ext cx="73337" cy="219907"/>
            </a:xfrm>
            <a:custGeom>
              <a:avLst/>
              <a:gdLst/>
              <a:ahLst/>
              <a:cxnLst/>
              <a:rect l="l" t="t" r="r" b="b"/>
              <a:pathLst>
                <a:path w="3514" h="10537" extrusionOk="0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67"/>
            <p:cNvSpPr/>
            <p:nvPr/>
          </p:nvSpPr>
          <p:spPr>
            <a:xfrm>
              <a:off x="1385007" y="2621430"/>
              <a:ext cx="73337" cy="73337"/>
            </a:xfrm>
            <a:custGeom>
              <a:avLst/>
              <a:gdLst/>
              <a:ahLst/>
              <a:cxnLst/>
              <a:rect l="l" t="t" r="r" b="b"/>
              <a:pathLst>
                <a:path w="3514" h="3514" extrusionOk="0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67"/>
            <p:cNvSpPr/>
            <p:nvPr/>
          </p:nvSpPr>
          <p:spPr>
            <a:xfrm>
              <a:off x="1482759" y="2718786"/>
              <a:ext cx="195510" cy="220304"/>
            </a:xfrm>
            <a:custGeom>
              <a:avLst/>
              <a:gdLst/>
              <a:ahLst/>
              <a:cxnLst/>
              <a:rect l="l" t="t" r="r" b="b"/>
              <a:pathLst>
                <a:path w="9368" h="10556" extrusionOk="0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67"/>
            <p:cNvSpPr/>
            <p:nvPr/>
          </p:nvSpPr>
          <p:spPr>
            <a:xfrm>
              <a:off x="1323129" y="2571761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87" name="Google Shape;12487;p67"/>
          <p:cNvSpPr/>
          <p:nvPr/>
        </p:nvSpPr>
        <p:spPr>
          <a:xfrm>
            <a:off x="9103237" y="4367471"/>
            <a:ext cx="545868" cy="445181"/>
          </a:xfrm>
          <a:custGeom>
            <a:avLst/>
            <a:gdLst/>
            <a:ahLst/>
            <a:cxnLst/>
            <a:rect l="l" t="t" r="r" b="b"/>
            <a:pathLst>
              <a:path w="20081" h="16377" extrusionOk="0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88" name="Google Shape;12488;p67"/>
          <p:cNvGrpSpPr/>
          <p:nvPr/>
        </p:nvGrpSpPr>
        <p:grpSpPr>
          <a:xfrm>
            <a:off x="9853865" y="4318458"/>
            <a:ext cx="544031" cy="543215"/>
            <a:chOff x="2344476" y="2571761"/>
            <a:chExt cx="417671" cy="417045"/>
          </a:xfrm>
        </p:grpSpPr>
        <p:sp>
          <p:nvSpPr>
            <p:cNvPr id="12489" name="Google Shape;12489;p67"/>
            <p:cNvSpPr/>
            <p:nvPr/>
          </p:nvSpPr>
          <p:spPr>
            <a:xfrm>
              <a:off x="2344476" y="2571761"/>
              <a:ext cx="417671" cy="417045"/>
            </a:xfrm>
            <a:custGeom>
              <a:avLst/>
              <a:gdLst/>
              <a:ahLst/>
              <a:cxnLst/>
              <a:rect l="l" t="t" r="r" b="b"/>
              <a:pathLst>
                <a:path w="20013" h="19983" extrusionOk="0">
                  <a:moveTo>
                    <a:pt x="10022" y="1170"/>
                  </a:moveTo>
                  <a:cubicBezTo>
                    <a:pt x="14886" y="1170"/>
                    <a:pt x="18842" y="5127"/>
                    <a:pt x="18842" y="9990"/>
                  </a:cubicBezTo>
                  <a:cubicBezTo>
                    <a:pt x="18842" y="14855"/>
                    <a:pt x="14886" y="18811"/>
                    <a:pt x="10023" y="18811"/>
                  </a:cubicBezTo>
                  <a:cubicBezTo>
                    <a:pt x="8516" y="18811"/>
                    <a:pt x="7030" y="18423"/>
                    <a:pt x="5726" y="17691"/>
                  </a:cubicBezTo>
                  <a:cubicBezTo>
                    <a:pt x="5638" y="17641"/>
                    <a:pt x="5539" y="17615"/>
                    <a:pt x="5440" y="17615"/>
                  </a:cubicBezTo>
                  <a:cubicBezTo>
                    <a:pt x="5393" y="17615"/>
                    <a:pt x="5345" y="17621"/>
                    <a:pt x="5298" y="17632"/>
                  </a:cubicBezTo>
                  <a:lnTo>
                    <a:pt x="1419" y="18595"/>
                  </a:lnTo>
                  <a:lnTo>
                    <a:pt x="2381" y="14715"/>
                  </a:lnTo>
                  <a:cubicBezTo>
                    <a:pt x="2417" y="14570"/>
                    <a:pt x="2395" y="14416"/>
                    <a:pt x="2323" y="14287"/>
                  </a:cubicBezTo>
                  <a:cubicBezTo>
                    <a:pt x="1590" y="12982"/>
                    <a:pt x="1203" y="11498"/>
                    <a:pt x="1203" y="9990"/>
                  </a:cubicBezTo>
                  <a:cubicBezTo>
                    <a:pt x="1203" y="5127"/>
                    <a:pt x="5159" y="1170"/>
                    <a:pt x="10022" y="1170"/>
                  </a:cubicBezTo>
                  <a:close/>
                  <a:moveTo>
                    <a:pt x="10023" y="1"/>
                  </a:moveTo>
                  <a:cubicBezTo>
                    <a:pt x="4522" y="1"/>
                    <a:pt x="32" y="4491"/>
                    <a:pt x="32" y="9990"/>
                  </a:cubicBezTo>
                  <a:cubicBezTo>
                    <a:pt x="32" y="11620"/>
                    <a:pt x="432" y="13226"/>
                    <a:pt x="1191" y="14655"/>
                  </a:cubicBezTo>
                  <a:lnTo>
                    <a:pt x="50" y="19256"/>
                  </a:lnTo>
                  <a:cubicBezTo>
                    <a:pt x="0" y="19455"/>
                    <a:pt x="58" y="19665"/>
                    <a:pt x="204" y="19810"/>
                  </a:cubicBezTo>
                  <a:cubicBezTo>
                    <a:pt x="313" y="19921"/>
                    <a:pt x="461" y="19982"/>
                    <a:pt x="614" y="19982"/>
                  </a:cubicBezTo>
                  <a:cubicBezTo>
                    <a:pt x="662" y="19982"/>
                    <a:pt x="710" y="19976"/>
                    <a:pt x="757" y="19964"/>
                  </a:cubicBezTo>
                  <a:lnTo>
                    <a:pt x="5358" y="18823"/>
                  </a:lnTo>
                  <a:cubicBezTo>
                    <a:pt x="6788" y="19582"/>
                    <a:pt x="8394" y="19982"/>
                    <a:pt x="10022" y="19982"/>
                  </a:cubicBezTo>
                  <a:cubicBezTo>
                    <a:pt x="12680" y="19982"/>
                    <a:pt x="15187" y="18940"/>
                    <a:pt x="17078" y="17047"/>
                  </a:cubicBezTo>
                  <a:cubicBezTo>
                    <a:pt x="18971" y="15156"/>
                    <a:pt x="20013" y="12649"/>
                    <a:pt x="20013" y="9990"/>
                  </a:cubicBezTo>
                  <a:cubicBezTo>
                    <a:pt x="20013" y="7333"/>
                    <a:pt x="18971" y="4827"/>
                    <a:pt x="17080" y="2934"/>
                  </a:cubicBezTo>
                  <a:cubicBezTo>
                    <a:pt x="15187" y="1043"/>
                    <a:pt x="12680" y="1"/>
                    <a:pt x="100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0" name="Google Shape;12490;p67"/>
            <p:cNvSpPr/>
            <p:nvPr/>
          </p:nvSpPr>
          <p:spPr>
            <a:xfrm>
              <a:off x="2421672" y="2657388"/>
              <a:ext cx="260625" cy="243636"/>
            </a:xfrm>
            <a:custGeom>
              <a:avLst/>
              <a:gdLst/>
              <a:ahLst/>
              <a:cxnLst/>
              <a:rect l="l" t="t" r="r" b="b"/>
              <a:pathLst>
                <a:path w="12488" h="11674" extrusionOk="0">
                  <a:moveTo>
                    <a:pt x="3164" y="1171"/>
                  </a:moveTo>
                  <a:cubicBezTo>
                    <a:pt x="3352" y="1171"/>
                    <a:pt x="3536" y="1247"/>
                    <a:pt x="3710" y="1424"/>
                  </a:cubicBezTo>
                  <a:lnTo>
                    <a:pt x="3719" y="1433"/>
                  </a:lnTo>
                  <a:cubicBezTo>
                    <a:pt x="4757" y="2473"/>
                    <a:pt x="4683" y="2832"/>
                    <a:pt x="4449" y="3068"/>
                  </a:cubicBezTo>
                  <a:cubicBezTo>
                    <a:pt x="4240" y="3275"/>
                    <a:pt x="3625" y="3692"/>
                    <a:pt x="3427" y="3892"/>
                  </a:cubicBezTo>
                  <a:cubicBezTo>
                    <a:pt x="2960" y="4359"/>
                    <a:pt x="3046" y="5081"/>
                    <a:pt x="3685" y="6039"/>
                  </a:cubicBezTo>
                  <a:cubicBezTo>
                    <a:pt x="4065" y="6611"/>
                    <a:pt x="4568" y="7166"/>
                    <a:pt x="4805" y="7405"/>
                  </a:cubicBezTo>
                  <a:lnTo>
                    <a:pt x="4806" y="7405"/>
                  </a:lnTo>
                  <a:cubicBezTo>
                    <a:pt x="5045" y="7642"/>
                    <a:pt x="5599" y="8146"/>
                    <a:pt x="6172" y="8527"/>
                  </a:cubicBezTo>
                  <a:cubicBezTo>
                    <a:pt x="6727" y="8895"/>
                    <a:pt x="7202" y="9079"/>
                    <a:pt x="7594" y="9079"/>
                  </a:cubicBezTo>
                  <a:cubicBezTo>
                    <a:pt x="7880" y="9079"/>
                    <a:pt x="8123" y="8981"/>
                    <a:pt x="8320" y="8785"/>
                  </a:cubicBezTo>
                  <a:cubicBezTo>
                    <a:pt x="8518" y="8585"/>
                    <a:pt x="8935" y="7971"/>
                    <a:pt x="9144" y="7762"/>
                  </a:cubicBezTo>
                  <a:cubicBezTo>
                    <a:pt x="9238" y="7668"/>
                    <a:pt x="9331" y="7609"/>
                    <a:pt x="9460" y="7609"/>
                  </a:cubicBezTo>
                  <a:cubicBezTo>
                    <a:pt x="9549" y="7609"/>
                    <a:pt x="9655" y="7637"/>
                    <a:pt x="9790" y="7702"/>
                  </a:cubicBezTo>
                  <a:cubicBezTo>
                    <a:pt x="10172" y="7886"/>
                    <a:pt x="10582" y="8297"/>
                    <a:pt x="10779" y="8493"/>
                  </a:cubicBezTo>
                  <a:lnTo>
                    <a:pt x="10788" y="8502"/>
                  </a:lnTo>
                  <a:cubicBezTo>
                    <a:pt x="11239" y="8944"/>
                    <a:pt x="11037" y="9452"/>
                    <a:pt x="10593" y="9898"/>
                  </a:cubicBezTo>
                  <a:cubicBezTo>
                    <a:pt x="10190" y="10300"/>
                    <a:pt x="9680" y="10502"/>
                    <a:pt x="9068" y="10502"/>
                  </a:cubicBezTo>
                  <a:cubicBezTo>
                    <a:pt x="8521" y="10502"/>
                    <a:pt x="7892" y="10341"/>
                    <a:pt x="7184" y="10020"/>
                  </a:cubicBezTo>
                  <a:cubicBezTo>
                    <a:pt x="5868" y="9420"/>
                    <a:pt x="4676" y="8428"/>
                    <a:pt x="4228" y="7984"/>
                  </a:cubicBezTo>
                  <a:cubicBezTo>
                    <a:pt x="3784" y="7536"/>
                    <a:pt x="2792" y="6344"/>
                    <a:pt x="2192" y="5028"/>
                  </a:cubicBezTo>
                  <a:cubicBezTo>
                    <a:pt x="1511" y="3527"/>
                    <a:pt x="1552" y="2381"/>
                    <a:pt x="2314" y="1619"/>
                  </a:cubicBezTo>
                  <a:cubicBezTo>
                    <a:pt x="2583" y="1350"/>
                    <a:pt x="2877" y="1171"/>
                    <a:pt x="3164" y="1171"/>
                  </a:cubicBezTo>
                  <a:close/>
                  <a:moveTo>
                    <a:pt x="3169" y="1"/>
                  </a:moveTo>
                  <a:cubicBezTo>
                    <a:pt x="2619" y="1"/>
                    <a:pt x="2030" y="247"/>
                    <a:pt x="1486" y="791"/>
                  </a:cubicBezTo>
                  <a:cubicBezTo>
                    <a:pt x="701" y="1576"/>
                    <a:pt x="0" y="3034"/>
                    <a:pt x="1127" y="5512"/>
                  </a:cubicBezTo>
                  <a:cubicBezTo>
                    <a:pt x="1794" y="6979"/>
                    <a:pt x="2868" y="8274"/>
                    <a:pt x="3398" y="8810"/>
                  </a:cubicBezTo>
                  <a:lnTo>
                    <a:pt x="3402" y="8813"/>
                  </a:lnTo>
                  <a:cubicBezTo>
                    <a:pt x="3938" y="9344"/>
                    <a:pt x="5235" y="10418"/>
                    <a:pt x="6699" y="11085"/>
                  </a:cubicBezTo>
                  <a:cubicBezTo>
                    <a:pt x="7490" y="11445"/>
                    <a:pt x="8308" y="11674"/>
                    <a:pt x="9088" y="11674"/>
                  </a:cubicBezTo>
                  <a:cubicBezTo>
                    <a:pt x="9940" y="11674"/>
                    <a:pt x="10746" y="11400"/>
                    <a:pt x="11421" y="10726"/>
                  </a:cubicBezTo>
                  <a:cubicBezTo>
                    <a:pt x="12488" y="9657"/>
                    <a:pt x="12399" y="8442"/>
                    <a:pt x="11607" y="7665"/>
                  </a:cubicBezTo>
                  <a:cubicBezTo>
                    <a:pt x="11219" y="7278"/>
                    <a:pt x="10791" y="6885"/>
                    <a:pt x="10297" y="6648"/>
                  </a:cubicBezTo>
                  <a:cubicBezTo>
                    <a:pt x="10009" y="6509"/>
                    <a:pt x="9725" y="6440"/>
                    <a:pt x="9455" y="6440"/>
                  </a:cubicBezTo>
                  <a:cubicBezTo>
                    <a:pt x="9034" y="6440"/>
                    <a:pt x="8646" y="6606"/>
                    <a:pt x="8316" y="6935"/>
                  </a:cubicBezTo>
                  <a:cubicBezTo>
                    <a:pt x="8070" y="7180"/>
                    <a:pt x="7732" y="7665"/>
                    <a:pt x="7538" y="7904"/>
                  </a:cubicBezTo>
                  <a:cubicBezTo>
                    <a:pt x="7035" y="7819"/>
                    <a:pt x="6032" y="6974"/>
                    <a:pt x="5634" y="6577"/>
                  </a:cubicBezTo>
                  <a:cubicBezTo>
                    <a:pt x="5236" y="6179"/>
                    <a:pt x="4393" y="5174"/>
                    <a:pt x="4308" y="4674"/>
                  </a:cubicBezTo>
                  <a:cubicBezTo>
                    <a:pt x="4545" y="4481"/>
                    <a:pt x="5031" y="4141"/>
                    <a:pt x="5277" y="3895"/>
                  </a:cubicBezTo>
                  <a:cubicBezTo>
                    <a:pt x="5817" y="3354"/>
                    <a:pt x="5919" y="2652"/>
                    <a:pt x="5564" y="1914"/>
                  </a:cubicBezTo>
                  <a:cubicBezTo>
                    <a:pt x="5327" y="1421"/>
                    <a:pt x="4934" y="993"/>
                    <a:pt x="4546" y="605"/>
                  </a:cubicBezTo>
                  <a:cubicBezTo>
                    <a:pt x="4165" y="216"/>
                    <a:pt x="3684" y="1"/>
                    <a:pt x="31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3454" y="2206628"/>
            <a:ext cx="1812876" cy="444979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429221" y="2937222"/>
            <a:ext cx="92413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altLang="zh-CN" sz="4800" kern="0" dirty="0">
                <a:solidFill>
                  <a:srgbClr val="FFFFFF"/>
                </a:solidFill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lang="en-US" altLang="zh-CN" sz="48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  <a:p>
            <a:pPr algn="ctr" defTabSz="1219170">
              <a:buClr>
                <a:srgbClr val="000000"/>
              </a:buClr>
              <a:defRPr/>
            </a:pPr>
            <a:r>
              <a:rPr lang="en-US" altLang="zh-CN" sz="3200" kern="0" dirty="0">
                <a:solidFill>
                  <a:srgbClr val="78909C">
                    <a:lumMod val="20000"/>
                    <a:lumOff val="80000"/>
                  </a:srgbClr>
                </a:solidFill>
                <a:latin typeface="Arial"/>
                <a:cs typeface="Arial"/>
                <a:sym typeface="Arial"/>
              </a:rPr>
              <a:t>Free Templates and Themes</a:t>
            </a:r>
          </a:p>
          <a:p>
            <a:pPr algn="ctr" defTabSz="1219170">
              <a:buClr>
                <a:srgbClr val="000000"/>
              </a:buClr>
              <a:defRPr/>
            </a:pPr>
            <a:r>
              <a:rPr lang="en-US" altLang="zh-CN" sz="3200" kern="0" dirty="0">
                <a:solidFill>
                  <a:srgbClr val="78909C">
                    <a:lumMod val="20000"/>
                    <a:lumOff val="80000"/>
                  </a:srgbClr>
                </a:solidFill>
                <a:latin typeface="Arial"/>
                <a:cs typeface="Arial"/>
                <a:sym typeface="Arial"/>
              </a:rPr>
              <a:t>Create beautiful presentations in minutes</a:t>
            </a:r>
            <a:endParaRPr lang="zh-CN" altLang="en-US" sz="3200" kern="0" dirty="0">
              <a:solidFill>
                <a:srgbClr val="78909C">
                  <a:lumMod val="20000"/>
                  <a:lumOff val="80000"/>
                </a:srgbClr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标题 18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>
                <a:solidFill>
                  <a:srgbClr val="071F65"/>
                </a:solidFill>
              </a:rPr>
              <a:t>1-2 Study Objectives</a:t>
            </a:r>
            <a:endParaRPr lang="zh-CN" altLang="en-US" dirty="0">
              <a:solidFill>
                <a:srgbClr val="071F65"/>
              </a:solidFill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5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4366075" y="2397454"/>
            <a:ext cx="2688854" cy="2650299"/>
          </a:xfrm>
          <a:custGeom>
            <a:avLst/>
            <a:gdLst>
              <a:gd name="connsiteX0" fmla="*/ 1586555 w 2235200"/>
              <a:gd name="connsiteY0" fmla="*/ 356377 h 2235200"/>
              <a:gd name="connsiteX1" fmla="*/ 1760418 w 2235200"/>
              <a:gd name="connsiteY1" fmla="*/ 210481 h 2235200"/>
              <a:gd name="connsiteX2" fmla="*/ 1899314 w 2235200"/>
              <a:gd name="connsiteY2" fmla="*/ 327029 h 2235200"/>
              <a:gd name="connsiteX3" fmla="*/ 1785825 w 2235200"/>
              <a:gd name="connsiteY3" fmla="*/ 523585 h 2235200"/>
              <a:gd name="connsiteX4" fmla="*/ 1966144 w 2235200"/>
              <a:gd name="connsiteY4" fmla="*/ 835907 h 2235200"/>
              <a:gd name="connsiteX5" fmla="*/ 2193112 w 2235200"/>
              <a:gd name="connsiteY5" fmla="*/ 835901 h 2235200"/>
              <a:gd name="connsiteX6" fmla="*/ 2224597 w 2235200"/>
              <a:gd name="connsiteY6" fmla="*/ 1014463 h 2235200"/>
              <a:gd name="connsiteX7" fmla="*/ 2011316 w 2235200"/>
              <a:gd name="connsiteY7" fmla="*/ 1092085 h 2235200"/>
              <a:gd name="connsiteX8" fmla="*/ 1948692 w 2235200"/>
              <a:gd name="connsiteY8" fmla="*/ 1447245 h 2235200"/>
              <a:gd name="connsiteX9" fmla="*/ 2122562 w 2235200"/>
              <a:gd name="connsiteY9" fmla="*/ 1593132 h 2235200"/>
              <a:gd name="connsiteX10" fmla="*/ 2031904 w 2235200"/>
              <a:gd name="connsiteY10" fmla="*/ 1750157 h 2235200"/>
              <a:gd name="connsiteX11" fmla="*/ 1818627 w 2235200"/>
              <a:gd name="connsiteY11" fmla="*/ 1672524 h 2235200"/>
              <a:gd name="connsiteX12" fmla="*/ 1542362 w 2235200"/>
              <a:gd name="connsiteY12" fmla="*/ 1904338 h 2235200"/>
              <a:gd name="connsiteX13" fmla="*/ 1581780 w 2235200"/>
              <a:gd name="connsiteY13" fmla="*/ 2127856 h 2235200"/>
              <a:gd name="connsiteX14" fmla="*/ 1411398 w 2235200"/>
              <a:gd name="connsiteY14" fmla="*/ 2189870 h 2235200"/>
              <a:gd name="connsiteX15" fmla="*/ 1297919 w 2235200"/>
              <a:gd name="connsiteY15" fmla="*/ 1993308 h 2235200"/>
              <a:gd name="connsiteX16" fmla="*/ 937280 w 2235200"/>
              <a:gd name="connsiteY16" fmla="*/ 1993308 h 2235200"/>
              <a:gd name="connsiteX17" fmla="*/ 823802 w 2235200"/>
              <a:gd name="connsiteY17" fmla="*/ 2189870 h 2235200"/>
              <a:gd name="connsiteX18" fmla="*/ 653420 w 2235200"/>
              <a:gd name="connsiteY18" fmla="*/ 2127856 h 2235200"/>
              <a:gd name="connsiteX19" fmla="*/ 692839 w 2235200"/>
              <a:gd name="connsiteY19" fmla="*/ 1904338 h 2235200"/>
              <a:gd name="connsiteX20" fmla="*/ 416574 w 2235200"/>
              <a:gd name="connsiteY20" fmla="*/ 1672524 h 2235200"/>
              <a:gd name="connsiteX21" fmla="*/ 203296 w 2235200"/>
              <a:gd name="connsiteY21" fmla="*/ 1750157 h 2235200"/>
              <a:gd name="connsiteX22" fmla="*/ 112638 w 2235200"/>
              <a:gd name="connsiteY22" fmla="*/ 1593132 h 2235200"/>
              <a:gd name="connsiteX23" fmla="*/ 286508 w 2235200"/>
              <a:gd name="connsiteY23" fmla="*/ 1447245 h 2235200"/>
              <a:gd name="connsiteX24" fmla="*/ 223884 w 2235200"/>
              <a:gd name="connsiteY24" fmla="*/ 1092085 h 2235200"/>
              <a:gd name="connsiteX25" fmla="*/ 10603 w 2235200"/>
              <a:gd name="connsiteY25" fmla="*/ 1014463 h 2235200"/>
              <a:gd name="connsiteX26" fmla="*/ 42088 w 2235200"/>
              <a:gd name="connsiteY26" fmla="*/ 835901 h 2235200"/>
              <a:gd name="connsiteX27" fmla="*/ 269055 w 2235200"/>
              <a:gd name="connsiteY27" fmla="*/ 835907 h 2235200"/>
              <a:gd name="connsiteX28" fmla="*/ 449374 w 2235200"/>
              <a:gd name="connsiteY28" fmla="*/ 523585 h 2235200"/>
              <a:gd name="connsiteX29" fmla="*/ 335886 w 2235200"/>
              <a:gd name="connsiteY29" fmla="*/ 327029 h 2235200"/>
              <a:gd name="connsiteX30" fmla="*/ 474782 w 2235200"/>
              <a:gd name="connsiteY30" fmla="*/ 210481 h 2235200"/>
              <a:gd name="connsiteX31" fmla="*/ 648645 w 2235200"/>
              <a:gd name="connsiteY31" fmla="*/ 356377 h 2235200"/>
              <a:gd name="connsiteX32" fmla="*/ 987535 w 2235200"/>
              <a:gd name="connsiteY32" fmla="*/ 233031 h 2235200"/>
              <a:gd name="connsiteX33" fmla="*/ 1026942 w 2235200"/>
              <a:gd name="connsiteY33" fmla="*/ 9511 h 2235200"/>
              <a:gd name="connsiteX34" fmla="*/ 1208258 w 2235200"/>
              <a:gd name="connsiteY34" fmla="*/ 9511 h 2235200"/>
              <a:gd name="connsiteX35" fmla="*/ 1247665 w 2235200"/>
              <a:gd name="connsiteY35" fmla="*/ 233031 h 2235200"/>
              <a:gd name="connsiteX36" fmla="*/ 1586555 w 2235200"/>
              <a:gd name="connsiteY36" fmla="*/ 356377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35200" h="2235200">
                <a:moveTo>
                  <a:pt x="1586555" y="356377"/>
                </a:moveTo>
                <a:lnTo>
                  <a:pt x="1760418" y="210481"/>
                </a:lnTo>
                <a:lnTo>
                  <a:pt x="1899314" y="327029"/>
                </a:lnTo>
                <a:lnTo>
                  <a:pt x="1785825" y="523585"/>
                </a:lnTo>
                <a:cubicBezTo>
                  <a:pt x="1866522" y="614364"/>
                  <a:pt x="1927876" y="720632"/>
                  <a:pt x="1966144" y="835907"/>
                </a:cubicBezTo>
                <a:lnTo>
                  <a:pt x="2193112" y="835901"/>
                </a:lnTo>
                <a:lnTo>
                  <a:pt x="2224597" y="1014463"/>
                </a:lnTo>
                <a:lnTo>
                  <a:pt x="2011316" y="1092085"/>
                </a:lnTo>
                <a:cubicBezTo>
                  <a:pt x="2014782" y="1213496"/>
                  <a:pt x="1993474" y="1334341"/>
                  <a:pt x="1948692" y="1447245"/>
                </a:cubicBezTo>
                <a:lnTo>
                  <a:pt x="2122562" y="1593132"/>
                </a:lnTo>
                <a:lnTo>
                  <a:pt x="2031904" y="1750157"/>
                </a:lnTo>
                <a:lnTo>
                  <a:pt x="1818627" y="1672524"/>
                </a:lnTo>
                <a:cubicBezTo>
                  <a:pt x="1743241" y="1767759"/>
                  <a:pt x="1649240" y="1846634"/>
                  <a:pt x="1542362" y="1904338"/>
                </a:cubicBezTo>
                <a:lnTo>
                  <a:pt x="1581780" y="2127856"/>
                </a:lnTo>
                <a:lnTo>
                  <a:pt x="1411398" y="2189870"/>
                </a:lnTo>
                <a:lnTo>
                  <a:pt x="1297919" y="1993308"/>
                </a:lnTo>
                <a:cubicBezTo>
                  <a:pt x="1178954" y="2017804"/>
                  <a:pt x="1056245" y="2017804"/>
                  <a:pt x="937280" y="1993308"/>
                </a:cubicBezTo>
                <a:lnTo>
                  <a:pt x="823802" y="2189870"/>
                </a:lnTo>
                <a:lnTo>
                  <a:pt x="653420" y="2127856"/>
                </a:lnTo>
                <a:lnTo>
                  <a:pt x="692839" y="1904338"/>
                </a:lnTo>
                <a:cubicBezTo>
                  <a:pt x="585961" y="1846634"/>
                  <a:pt x="491960" y="1767758"/>
                  <a:pt x="416574" y="1672524"/>
                </a:cubicBezTo>
                <a:lnTo>
                  <a:pt x="203296" y="1750157"/>
                </a:lnTo>
                <a:lnTo>
                  <a:pt x="112638" y="1593132"/>
                </a:lnTo>
                <a:lnTo>
                  <a:pt x="286508" y="1447245"/>
                </a:lnTo>
                <a:cubicBezTo>
                  <a:pt x="241726" y="1334341"/>
                  <a:pt x="220417" y="1213496"/>
                  <a:pt x="223884" y="1092085"/>
                </a:cubicBezTo>
                <a:lnTo>
                  <a:pt x="10603" y="1014463"/>
                </a:lnTo>
                <a:lnTo>
                  <a:pt x="42088" y="835901"/>
                </a:lnTo>
                <a:lnTo>
                  <a:pt x="269055" y="835907"/>
                </a:lnTo>
                <a:cubicBezTo>
                  <a:pt x="307323" y="720632"/>
                  <a:pt x="368677" y="614363"/>
                  <a:pt x="449374" y="523585"/>
                </a:cubicBezTo>
                <a:lnTo>
                  <a:pt x="335886" y="327029"/>
                </a:lnTo>
                <a:lnTo>
                  <a:pt x="474782" y="210481"/>
                </a:lnTo>
                <a:lnTo>
                  <a:pt x="648645" y="356377"/>
                </a:lnTo>
                <a:cubicBezTo>
                  <a:pt x="752057" y="292669"/>
                  <a:pt x="867366" y="250701"/>
                  <a:pt x="987535" y="233031"/>
                </a:cubicBezTo>
                <a:lnTo>
                  <a:pt x="1026942" y="9511"/>
                </a:lnTo>
                <a:lnTo>
                  <a:pt x="1208258" y="9511"/>
                </a:lnTo>
                <a:lnTo>
                  <a:pt x="1247665" y="233031"/>
                </a:lnTo>
                <a:cubicBezTo>
                  <a:pt x="1367834" y="250700"/>
                  <a:pt x="1483142" y="292669"/>
                  <a:pt x="1586555" y="356377"/>
                </a:cubicBezTo>
                <a:close/>
              </a:path>
            </a:pathLst>
          </a:custGeom>
          <a:solidFill>
            <a:schemeClr val="tx1"/>
          </a:solidFill>
          <a:ln w="38100" cap="flat" cmpd="sng" algn="ctr">
            <a:noFill/>
            <a:prstDash val="soli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19050"/>
          </a:sp3d>
        </p:spPr>
        <p:txBody>
          <a:bodyPr spcFirstLastPara="0" vert="horz" wrap="square" lIns="501445" tIns="575655" rIns="501445" bIns="614746" numCol="1" spcCol="1270" anchor="ctr" anchorCtr="0">
            <a:noAutofit/>
          </a:bodyPr>
          <a:lstStyle/>
          <a:p>
            <a:pPr marL="0" marR="0" lvl="0" indent="0" algn="ctr" defTabSz="1822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defRPr/>
            </a:pPr>
            <a:endParaRPr kumimoji="0" lang="en-US" sz="41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" name="椭圆 4"/>
          <p:cNvSpPr/>
          <p:nvPr/>
        </p:nvSpPr>
        <p:spPr>
          <a:xfrm>
            <a:off x="4967423" y="2991033"/>
            <a:ext cx="1486158" cy="1463141"/>
          </a:xfrm>
          <a:prstGeom prst="ellipse">
            <a:avLst/>
          </a:prstGeom>
          <a:solidFill>
            <a:srgbClr val="FAFAFA"/>
          </a:solidFill>
          <a:ln w="120650" cap="flat" cmpd="sng" algn="ctr">
            <a:solidFill>
              <a:schemeClr val="tx1">
                <a:lumMod val="60000"/>
                <a:lumOff val="40000"/>
              </a:schemeClr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600" b="1" kern="0" dirty="0">
                <a:ln w="18415" cmpd="sng">
                  <a:noFill/>
                  <a:prstDash val="solid"/>
                </a:ln>
                <a:solidFill>
                  <a:srgbClr val="3D3F41">
                    <a:lumMod val="50000"/>
                  </a:srgbClr>
                </a:solidFill>
                <a:latin typeface="Arial Rounded MT Bold" pitchFamily="34" charset="0"/>
                <a:ea typeface="微软雅黑" panose="020B0503020204020204" pitchFamily="34" charset="-122"/>
                <a:cs typeface="Times New Roman" panose="02020603050405020304" pitchFamily="18" charset="0"/>
              </a:rPr>
              <a:t>INTERNET</a:t>
            </a:r>
            <a:endParaRPr kumimoji="0" lang="en-US" sz="1600" b="1" i="0" u="none" strike="noStrike" kern="0" cap="none" spc="0" normalizeH="0" baseline="0" noProof="0" dirty="0">
              <a:ln w="18415" cmpd="sng">
                <a:noFill/>
                <a:prstDash val="solid"/>
              </a:ln>
              <a:solidFill>
                <a:srgbClr val="3D3F41">
                  <a:lumMod val="50000"/>
                </a:srgbClr>
              </a:solidFill>
              <a:effectLst/>
              <a:uLnTx/>
              <a:uFillTx/>
              <a:latin typeface="Arial Rounded MT Bold" pitchFamily="34" charset="0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6" name="任意多边形 5"/>
          <p:cNvSpPr/>
          <p:nvPr/>
        </p:nvSpPr>
        <p:spPr>
          <a:xfrm rot="453073">
            <a:off x="3194380" y="4199265"/>
            <a:ext cx="1967391" cy="1936920"/>
          </a:xfrm>
          <a:custGeom>
            <a:avLst/>
            <a:gdLst>
              <a:gd name="connsiteX0" fmla="*/ 1586555 w 2235200"/>
              <a:gd name="connsiteY0" fmla="*/ 356377 h 2235200"/>
              <a:gd name="connsiteX1" fmla="*/ 1760418 w 2235200"/>
              <a:gd name="connsiteY1" fmla="*/ 210481 h 2235200"/>
              <a:gd name="connsiteX2" fmla="*/ 1899314 w 2235200"/>
              <a:gd name="connsiteY2" fmla="*/ 327029 h 2235200"/>
              <a:gd name="connsiteX3" fmla="*/ 1785825 w 2235200"/>
              <a:gd name="connsiteY3" fmla="*/ 523585 h 2235200"/>
              <a:gd name="connsiteX4" fmla="*/ 1966144 w 2235200"/>
              <a:gd name="connsiteY4" fmla="*/ 835907 h 2235200"/>
              <a:gd name="connsiteX5" fmla="*/ 2193112 w 2235200"/>
              <a:gd name="connsiteY5" fmla="*/ 835901 h 2235200"/>
              <a:gd name="connsiteX6" fmla="*/ 2224597 w 2235200"/>
              <a:gd name="connsiteY6" fmla="*/ 1014463 h 2235200"/>
              <a:gd name="connsiteX7" fmla="*/ 2011316 w 2235200"/>
              <a:gd name="connsiteY7" fmla="*/ 1092085 h 2235200"/>
              <a:gd name="connsiteX8" fmla="*/ 1948692 w 2235200"/>
              <a:gd name="connsiteY8" fmla="*/ 1447245 h 2235200"/>
              <a:gd name="connsiteX9" fmla="*/ 2122562 w 2235200"/>
              <a:gd name="connsiteY9" fmla="*/ 1593132 h 2235200"/>
              <a:gd name="connsiteX10" fmla="*/ 2031904 w 2235200"/>
              <a:gd name="connsiteY10" fmla="*/ 1750157 h 2235200"/>
              <a:gd name="connsiteX11" fmla="*/ 1818627 w 2235200"/>
              <a:gd name="connsiteY11" fmla="*/ 1672524 h 2235200"/>
              <a:gd name="connsiteX12" fmla="*/ 1542362 w 2235200"/>
              <a:gd name="connsiteY12" fmla="*/ 1904338 h 2235200"/>
              <a:gd name="connsiteX13" fmla="*/ 1581780 w 2235200"/>
              <a:gd name="connsiteY13" fmla="*/ 2127856 h 2235200"/>
              <a:gd name="connsiteX14" fmla="*/ 1411398 w 2235200"/>
              <a:gd name="connsiteY14" fmla="*/ 2189870 h 2235200"/>
              <a:gd name="connsiteX15" fmla="*/ 1297919 w 2235200"/>
              <a:gd name="connsiteY15" fmla="*/ 1993308 h 2235200"/>
              <a:gd name="connsiteX16" fmla="*/ 937280 w 2235200"/>
              <a:gd name="connsiteY16" fmla="*/ 1993308 h 2235200"/>
              <a:gd name="connsiteX17" fmla="*/ 823802 w 2235200"/>
              <a:gd name="connsiteY17" fmla="*/ 2189870 h 2235200"/>
              <a:gd name="connsiteX18" fmla="*/ 653420 w 2235200"/>
              <a:gd name="connsiteY18" fmla="*/ 2127856 h 2235200"/>
              <a:gd name="connsiteX19" fmla="*/ 692839 w 2235200"/>
              <a:gd name="connsiteY19" fmla="*/ 1904338 h 2235200"/>
              <a:gd name="connsiteX20" fmla="*/ 416574 w 2235200"/>
              <a:gd name="connsiteY20" fmla="*/ 1672524 h 2235200"/>
              <a:gd name="connsiteX21" fmla="*/ 203296 w 2235200"/>
              <a:gd name="connsiteY21" fmla="*/ 1750157 h 2235200"/>
              <a:gd name="connsiteX22" fmla="*/ 112638 w 2235200"/>
              <a:gd name="connsiteY22" fmla="*/ 1593132 h 2235200"/>
              <a:gd name="connsiteX23" fmla="*/ 286508 w 2235200"/>
              <a:gd name="connsiteY23" fmla="*/ 1447245 h 2235200"/>
              <a:gd name="connsiteX24" fmla="*/ 223884 w 2235200"/>
              <a:gd name="connsiteY24" fmla="*/ 1092085 h 2235200"/>
              <a:gd name="connsiteX25" fmla="*/ 10603 w 2235200"/>
              <a:gd name="connsiteY25" fmla="*/ 1014463 h 2235200"/>
              <a:gd name="connsiteX26" fmla="*/ 42088 w 2235200"/>
              <a:gd name="connsiteY26" fmla="*/ 835901 h 2235200"/>
              <a:gd name="connsiteX27" fmla="*/ 269055 w 2235200"/>
              <a:gd name="connsiteY27" fmla="*/ 835907 h 2235200"/>
              <a:gd name="connsiteX28" fmla="*/ 449374 w 2235200"/>
              <a:gd name="connsiteY28" fmla="*/ 523585 h 2235200"/>
              <a:gd name="connsiteX29" fmla="*/ 335886 w 2235200"/>
              <a:gd name="connsiteY29" fmla="*/ 327029 h 2235200"/>
              <a:gd name="connsiteX30" fmla="*/ 474782 w 2235200"/>
              <a:gd name="connsiteY30" fmla="*/ 210481 h 2235200"/>
              <a:gd name="connsiteX31" fmla="*/ 648645 w 2235200"/>
              <a:gd name="connsiteY31" fmla="*/ 356377 h 2235200"/>
              <a:gd name="connsiteX32" fmla="*/ 987535 w 2235200"/>
              <a:gd name="connsiteY32" fmla="*/ 233031 h 2235200"/>
              <a:gd name="connsiteX33" fmla="*/ 1026942 w 2235200"/>
              <a:gd name="connsiteY33" fmla="*/ 9511 h 2235200"/>
              <a:gd name="connsiteX34" fmla="*/ 1208258 w 2235200"/>
              <a:gd name="connsiteY34" fmla="*/ 9511 h 2235200"/>
              <a:gd name="connsiteX35" fmla="*/ 1247665 w 2235200"/>
              <a:gd name="connsiteY35" fmla="*/ 233031 h 2235200"/>
              <a:gd name="connsiteX36" fmla="*/ 1586555 w 2235200"/>
              <a:gd name="connsiteY36" fmla="*/ 356377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35200" h="2235200">
                <a:moveTo>
                  <a:pt x="1586555" y="356377"/>
                </a:moveTo>
                <a:lnTo>
                  <a:pt x="1760418" y="210481"/>
                </a:lnTo>
                <a:lnTo>
                  <a:pt x="1899314" y="327029"/>
                </a:lnTo>
                <a:lnTo>
                  <a:pt x="1785825" y="523585"/>
                </a:lnTo>
                <a:cubicBezTo>
                  <a:pt x="1866522" y="614364"/>
                  <a:pt x="1927876" y="720632"/>
                  <a:pt x="1966144" y="835907"/>
                </a:cubicBezTo>
                <a:lnTo>
                  <a:pt x="2193112" y="835901"/>
                </a:lnTo>
                <a:lnTo>
                  <a:pt x="2224597" y="1014463"/>
                </a:lnTo>
                <a:lnTo>
                  <a:pt x="2011316" y="1092085"/>
                </a:lnTo>
                <a:cubicBezTo>
                  <a:pt x="2014782" y="1213496"/>
                  <a:pt x="1993474" y="1334341"/>
                  <a:pt x="1948692" y="1447245"/>
                </a:cubicBezTo>
                <a:lnTo>
                  <a:pt x="2122562" y="1593132"/>
                </a:lnTo>
                <a:lnTo>
                  <a:pt x="2031904" y="1750157"/>
                </a:lnTo>
                <a:lnTo>
                  <a:pt x="1818627" y="1672524"/>
                </a:lnTo>
                <a:cubicBezTo>
                  <a:pt x="1743241" y="1767759"/>
                  <a:pt x="1649240" y="1846634"/>
                  <a:pt x="1542362" y="1904338"/>
                </a:cubicBezTo>
                <a:lnTo>
                  <a:pt x="1581780" y="2127856"/>
                </a:lnTo>
                <a:lnTo>
                  <a:pt x="1411398" y="2189870"/>
                </a:lnTo>
                <a:lnTo>
                  <a:pt x="1297919" y="1993308"/>
                </a:lnTo>
                <a:cubicBezTo>
                  <a:pt x="1178954" y="2017804"/>
                  <a:pt x="1056245" y="2017804"/>
                  <a:pt x="937280" y="1993308"/>
                </a:cubicBezTo>
                <a:lnTo>
                  <a:pt x="823802" y="2189870"/>
                </a:lnTo>
                <a:lnTo>
                  <a:pt x="653420" y="2127856"/>
                </a:lnTo>
                <a:lnTo>
                  <a:pt x="692839" y="1904338"/>
                </a:lnTo>
                <a:cubicBezTo>
                  <a:pt x="585961" y="1846634"/>
                  <a:pt x="491960" y="1767758"/>
                  <a:pt x="416574" y="1672524"/>
                </a:cubicBezTo>
                <a:lnTo>
                  <a:pt x="203296" y="1750157"/>
                </a:lnTo>
                <a:lnTo>
                  <a:pt x="112638" y="1593132"/>
                </a:lnTo>
                <a:lnTo>
                  <a:pt x="286508" y="1447245"/>
                </a:lnTo>
                <a:cubicBezTo>
                  <a:pt x="241726" y="1334341"/>
                  <a:pt x="220417" y="1213496"/>
                  <a:pt x="223884" y="1092085"/>
                </a:cubicBezTo>
                <a:lnTo>
                  <a:pt x="10603" y="1014463"/>
                </a:lnTo>
                <a:lnTo>
                  <a:pt x="42088" y="835901"/>
                </a:lnTo>
                <a:lnTo>
                  <a:pt x="269055" y="835907"/>
                </a:lnTo>
                <a:cubicBezTo>
                  <a:pt x="307323" y="720632"/>
                  <a:pt x="368677" y="614363"/>
                  <a:pt x="449374" y="523585"/>
                </a:cubicBezTo>
                <a:lnTo>
                  <a:pt x="335886" y="327029"/>
                </a:lnTo>
                <a:lnTo>
                  <a:pt x="474782" y="210481"/>
                </a:lnTo>
                <a:lnTo>
                  <a:pt x="648645" y="356377"/>
                </a:lnTo>
                <a:cubicBezTo>
                  <a:pt x="752057" y="292669"/>
                  <a:pt x="867366" y="250701"/>
                  <a:pt x="987535" y="233031"/>
                </a:cubicBezTo>
                <a:lnTo>
                  <a:pt x="1026942" y="9511"/>
                </a:lnTo>
                <a:lnTo>
                  <a:pt x="1208258" y="9511"/>
                </a:lnTo>
                <a:lnTo>
                  <a:pt x="1247665" y="233031"/>
                </a:lnTo>
                <a:cubicBezTo>
                  <a:pt x="1367834" y="250700"/>
                  <a:pt x="1483142" y="292669"/>
                  <a:pt x="1586555" y="356377"/>
                </a:cubicBezTo>
                <a:close/>
              </a:path>
            </a:pathLst>
          </a:custGeom>
          <a:solidFill>
            <a:schemeClr val="tx1"/>
          </a:solidFill>
          <a:ln w="38100" cap="flat" cmpd="sng" algn="ctr">
            <a:noFill/>
            <a:prstDash val="soli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19050"/>
          </a:sp3d>
        </p:spPr>
        <p:txBody>
          <a:bodyPr spcFirstLastPara="0" vert="horz" wrap="square" lIns="501445" tIns="575655" rIns="501445" bIns="614746" numCol="1" spcCol="1270" anchor="ctr" anchorCtr="0">
            <a:noAutofit/>
          </a:bodyPr>
          <a:lstStyle/>
          <a:p>
            <a:pPr marL="0" marR="0" lvl="0" indent="0" algn="ctr" defTabSz="1822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defRPr/>
            </a:pPr>
            <a:endParaRPr kumimoji="0" lang="en-US" sz="41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3614156" y="4619007"/>
            <a:ext cx="1127837" cy="1110369"/>
          </a:xfrm>
          <a:prstGeom prst="ellipse">
            <a:avLst/>
          </a:prstGeom>
          <a:solidFill>
            <a:srgbClr val="FAFAFA"/>
          </a:solidFill>
          <a:ln w="101600" cap="flat" cmpd="sng" algn="ctr">
            <a:solidFill>
              <a:schemeClr val="tx1">
                <a:lumMod val="60000"/>
                <a:lumOff val="40000"/>
              </a:schemeClr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2000" kern="0" dirty="0">
                <a:ln w="18415" cmpd="sng">
                  <a:noFill/>
                  <a:prstDash val="solid"/>
                </a:ln>
                <a:solidFill>
                  <a:srgbClr val="3D3F41">
                    <a:lumMod val="50000"/>
                  </a:srgbClr>
                </a:solidFill>
                <a:latin typeface="Arial Rounded MT Bold" pitchFamily="34" charset="0"/>
                <a:ea typeface="微软雅黑" panose="020B0503020204020204" pitchFamily="34" charset="-122"/>
                <a:cs typeface="Times New Roman" panose="02020603050405020304" pitchFamily="18" charset="0"/>
              </a:rPr>
              <a:t>GAME</a:t>
            </a:r>
            <a:endParaRPr kumimoji="0" lang="en-US" sz="2000" b="0" i="0" u="none" strike="noStrike" kern="0" cap="none" spc="0" normalizeH="0" baseline="0" noProof="0" dirty="0">
              <a:ln w="18415" cmpd="sng">
                <a:noFill/>
                <a:prstDash val="solid"/>
              </a:ln>
              <a:solidFill>
                <a:srgbClr val="3D3F41">
                  <a:lumMod val="50000"/>
                </a:srgbClr>
              </a:solidFill>
              <a:effectLst/>
              <a:uLnTx/>
              <a:uFillTx/>
              <a:latin typeface="Arial Rounded MT Bold" pitchFamily="34" charset="0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8" name="任意多边形 7"/>
          <p:cNvSpPr/>
          <p:nvPr/>
        </p:nvSpPr>
        <p:spPr>
          <a:xfrm rot="2431848">
            <a:off x="2805688" y="2446447"/>
            <a:ext cx="1745361" cy="1718330"/>
          </a:xfrm>
          <a:custGeom>
            <a:avLst/>
            <a:gdLst>
              <a:gd name="connsiteX0" fmla="*/ 1586555 w 2235200"/>
              <a:gd name="connsiteY0" fmla="*/ 356377 h 2235200"/>
              <a:gd name="connsiteX1" fmla="*/ 1760418 w 2235200"/>
              <a:gd name="connsiteY1" fmla="*/ 210481 h 2235200"/>
              <a:gd name="connsiteX2" fmla="*/ 1899314 w 2235200"/>
              <a:gd name="connsiteY2" fmla="*/ 327029 h 2235200"/>
              <a:gd name="connsiteX3" fmla="*/ 1785825 w 2235200"/>
              <a:gd name="connsiteY3" fmla="*/ 523585 h 2235200"/>
              <a:gd name="connsiteX4" fmla="*/ 1966144 w 2235200"/>
              <a:gd name="connsiteY4" fmla="*/ 835907 h 2235200"/>
              <a:gd name="connsiteX5" fmla="*/ 2193112 w 2235200"/>
              <a:gd name="connsiteY5" fmla="*/ 835901 h 2235200"/>
              <a:gd name="connsiteX6" fmla="*/ 2224597 w 2235200"/>
              <a:gd name="connsiteY6" fmla="*/ 1014463 h 2235200"/>
              <a:gd name="connsiteX7" fmla="*/ 2011316 w 2235200"/>
              <a:gd name="connsiteY7" fmla="*/ 1092085 h 2235200"/>
              <a:gd name="connsiteX8" fmla="*/ 1948692 w 2235200"/>
              <a:gd name="connsiteY8" fmla="*/ 1447245 h 2235200"/>
              <a:gd name="connsiteX9" fmla="*/ 2122562 w 2235200"/>
              <a:gd name="connsiteY9" fmla="*/ 1593132 h 2235200"/>
              <a:gd name="connsiteX10" fmla="*/ 2031904 w 2235200"/>
              <a:gd name="connsiteY10" fmla="*/ 1750157 h 2235200"/>
              <a:gd name="connsiteX11" fmla="*/ 1818627 w 2235200"/>
              <a:gd name="connsiteY11" fmla="*/ 1672524 h 2235200"/>
              <a:gd name="connsiteX12" fmla="*/ 1542362 w 2235200"/>
              <a:gd name="connsiteY12" fmla="*/ 1904338 h 2235200"/>
              <a:gd name="connsiteX13" fmla="*/ 1581780 w 2235200"/>
              <a:gd name="connsiteY13" fmla="*/ 2127856 h 2235200"/>
              <a:gd name="connsiteX14" fmla="*/ 1411398 w 2235200"/>
              <a:gd name="connsiteY14" fmla="*/ 2189870 h 2235200"/>
              <a:gd name="connsiteX15" fmla="*/ 1297919 w 2235200"/>
              <a:gd name="connsiteY15" fmla="*/ 1993308 h 2235200"/>
              <a:gd name="connsiteX16" fmla="*/ 937280 w 2235200"/>
              <a:gd name="connsiteY16" fmla="*/ 1993308 h 2235200"/>
              <a:gd name="connsiteX17" fmla="*/ 823802 w 2235200"/>
              <a:gd name="connsiteY17" fmla="*/ 2189870 h 2235200"/>
              <a:gd name="connsiteX18" fmla="*/ 653420 w 2235200"/>
              <a:gd name="connsiteY18" fmla="*/ 2127856 h 2235200"/>
              <a:gd name="connsiteX19" fmla="*/ 692839 w 2235200"/>
              <a:gd name="connsiteY19" fmla="*/ 1904338 h 2235200"/>
              <a:gd name="connsiteX20" fmla="*/ 416574 w 2235200"/>
              <a:gd name="connsiteY20" fmla="*/ 1672524 h 2235200"/>
              <a:gd name="connsiteX21" fmla="*/ 203296 w 2235200"/>
              <a:gd name="connsiteY21" fmla="*/ 1750157 h 2235200"/>
              <a:gd name="connsiteX22" fmla="*/ 112638 w 2235200"/>
              <a:gd name="connsiteY22" fmla="*/ 1593132 h 2235200"/>
              <a:gd name="connsiteX23" fmla="*/ 286508 w 2235200"/>
              <a:gd name="connsiteY23" fmla="*/ 1447245 h 2235200"/>
              <a:gd name="connsiteX24" fmla="*/ 223884 w 2235200"/>
              <a:gd name="connsiteY24" fmla="*/ 1092085 h 2235200"/>
              <a:gd name="connsiteX25" fmla="*/ 10603 w 2235200"/>
              <a:gd name="connsiteY25" fmla="*/ 1014463 h 2235200"/>
              <a:gd name="connsiteX26" fmla="*/ 42088 w 2235200"/>
              <a:gd name="connsiteY26" fmla="*/ 835901 h 2235200"/>
              <a:gd name="connsiteX27" fmla="*/ 269055 w 2235200"/>
              <a:gd name="connsiteY27" fmla="*/ 835907 h 2235200"/>
              <a:gd name="connsiteX28" fmla="*/ 449374 w 2235200"/>
              <a:gd name="connsiteY28" fmla="*/ 523585 h 2235200"/>
              <a:gd name="connsiteX29" fmla="*/ 335886 w 2235200"/>
              <a:gd name="connsiteY29" fmla="*/ 327029 h 2235200"/>
              <a:gd name="connsiteX30" fmla="*/ 474782 w 2235200"/>
              <a:gd name="connsiteY30" fmla="*/ 210481 h 2235200"/>
              <a:gd name="connsiteX31" fmla="*/ 648645 w 2235200"/>
              <a:gd name="connsiteY31" fmla="*/ 356377 h 2235200"/>
              <a:gd name="connsiteX32" fmla="*/ 987535 w 2235200"/>
              <a:gd name="connsiteY32" fmla="*/ 233031 h 2235200"/>
              <a:gd name="connsiteX33" fmla="*/ 1026942 w 2235200"/>
              <a:gd name="connsiteY33" fmla="*/ 9511 h 2235200"/>
              <a:gd name="connsiteX34" fmla="*/ 1208258 w 2235200"/>
              <a:gd name="connsiteY34" fmla="*/ 9511 h 2235200"/>
              <a:gd name="connsiteX35" fmla="*/ 1247665 w 2235200"/>
              <a:gd name="connsiteY35" fmla="*/ 233031 h 2235200"/>
              <a:gd name="connsiteX36" fmla="*/ 1586555 w 2235200"/>
              <a:gd name="connsiteY36" fmla="*/ 356377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35200" h="2235200">
                <a:moveTo>
                  <a:pt x="1586555" y="356377"/>
                </a:moveTo>
                <a:lnTo>
                  <a:pt x="1760418" y="210481"/>
                </a:lnTo>
                <a:lnTo>
                  <a:pt x="1899314" y="327029"/>
                </a:lnTo>
                <a:lnTo>
                  <a:pt x="1785825" y="523585"/>
                </a:lnTo>
                <a:cubicBezTo>
                  <a:pt x="1866522" y="614364"/>
                  <a:pt x="1927876" y="720632"/>
                  <a:pt x="1966144" y="835907"/>
                </a:cubicBezTo>
                <a:lnTo>
                  <a:pt x="2193112" y="835901"/>
                </a:lnTo>
                <a:lnTo>
                  <a:pt x="2224597" y="1014463"/>
                </a:lnTo>
                <a:lnTo>
                  <a:pt x="2011316" y="1092085"/>
                </a:lnTo>
                <a:cubicBezTo>
                  <a:pt x="2014782" y="1213496"/>
                  <a:pt x="1993474" y="1334341"/>
                  <a:pt x="1948692" y="1447245"/>
                </a:cubicBezTo>
                <a:lnTo>
                  <a:pt x="2122562" y="1593132"/>
                </a:lnTo>
                <a:lnTo>
                  <a:pt x="2031904" y="1750157"/>
                </a:lnTo>
                <a:lnTo>
                  <a:pt x="1818627" y="1672524"/>
                </a:lnTo>
                <a:cubicBezTo>
                  <a:pt x="1743241" y="1767759"/>
                  <a:pt x="1649240" y="1846634"/>
                  <a:pt x="1542362" y="1904338"/>
                </a:cubicBezTo>
                <a:lnTo>
                  <a:pt x="1581780" y="2127856"/>
                </a:lnTo>
                <a:lnTo>
                  <a:pt x="1411398" y="2189870"/>
                </a:lnTo>
                <a:lnTo>
                  <a:pt x="1297919" y="1993308"/>
                </a:lnTo>
                <a:cubicBezTo>
                  <a:pt x="1178954" y="2017804"/>
                  <a:pt x="1056245" y="2017804"/>
                  <a:pt x="937280" y="1993308"/>
                </a:cubicBezTo>
                <a:lnTo>
                  <a:pt x="823802" y="2189870"/>
                </a:lnTo>
                <a:lnTo>
                  <a:pt x="653420" y="2127856"/>
                </a:lnTo>
                <a:lnTo>
                  <a:pt x="692839" y="1904338"/>
                </a:lnTo>
                <a:cubicBezTo>
                  <a:pt x="585961" y="1846634"/>
                  <a:pt x="491960" y="1767758"/>
                  <a:pt x="416574" y="1672524"/>
                </a:cubicBezTo>
                <a:lnTo>
                  <a:pt x="203296" y="1750157"/>
                </a:lnTo>
                <a:lnTo>
                  <a:pt x="112638" y="1593132"/>
                </a:lnTo>
                <a:lnTo>
                  <a:pt x="286508" y="1447245"/>
                </a:lnTo>
                <a:cubicBezTo>
                  <a:pt x="241726" y="1334341"/>
                  <a:pt x="220417" y="1213496"/>
                  <a:pt x="223884" y="1092085"/>
                </a:cubicBezTo>
                <a:lnTo>
                  <a:pt x="10603" y="1014463"/>
                </a:lnTo>
                <a:lnTo>
                  <a:pt x="42088" y="835901"/>
                </a:lnTo>
                <a:lnTo>
                  <a:pt x="269055" y="835907"/>
                </a:lnTo>
                <a:cubicBezTo>
                  <a:pt x="307323" y="720632"/>
                  <a:pt x="368677" y="614363"/>
                  <a:pt x="449374" y="523585"/>
                </a:cubicBezTo>
                <a:lnTo>
                  <a:pt x="335886" y="327029"/>
                </a:lnTo>
                <a:lnTo>
                  <a:pt x="474782" y="210481"/>
                </a:lnTo>
                <a:lnTo>
                  <a:pt x="648645" y="356377"/>
                </a:lnTo>
                <a:cubicBezTo>
                  <a:pt x="752057" y="292669"/>
                  <a:pt x="867366" y="250701"/>
                  <a:pt x="987535" y="233031"/>
                </a:cubicBezTo>
                <a:lnTo>
                  <a:pt x="1026942" y="9511"/>
                </a:lnTo>
                <a:lnTo>
                  <a:pt x="1208258" y="9511"/>
                </a:lnTo>
                <a:lnTo>
                  <a:pt x="1247665" y="233031"/>
                </a:lnTo>
                <a:cubicBezTo>
                  <a:pt x="1367834" y="250700"/>
                  <a:pt x="1483142" y="292669"/>
                  <a:pt x="1586555" y="356377"/>
                </a:cubicBezTo>
                <a:close/>
              </a:path>
            </a:pathLst>
          </a:custGeom>
          <a:solidFill>
            <a:schemeClr val="tx1"/>
          </a:solidFill>
          <a:ln w="38100" cap="flat" cmpd="sng" algn="ctr">
            <a:noFill/>
            <a:prstDash val="soli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19050"/>
          </a:sp3d>
        </p:spPr>
        <p:txBody>
          <a:bodyPr spcFirstLastPara="0" vert="horz" wrap="square" lIns="501445" tIns="575655" rIns="501445" bIns="614746" numCol="1" spcCol="1270" anchor="ctr" anchorCtr="0">
            <a:noAutofit/>
          </a:bodyPr>
          <a:lstStyle/>
          <a:p>
            <a:pPr marL="0" marR="0" lvl="0" indent="0" algn="ctr" defTabSz="1822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defRPr/>
            </a:pPr>
            <a:endParaRPr kumimoji="0" lang="en-US" sz="41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3159834" y="2813082"/>
            <a:ext cx="1000556" cy="985059"/>
          </a:xfrm>
          <a:prstGeom prst="ellipse">
            <a:avLst/>
          </a:prstGeom>
          <a:solidFill>
            <a:srgbClr val="FAFAFA"/>
          </a:solidFill>
          <a:ln w="101600" cap="flat" cmpd="sng" algn="ctr">
            <a:solidFill>
              <a:schemeClr val="tx1">
                <a:lumMod val="60000"/>
                <a:lumOff val="40000"/>
              </a:schemeClr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0" i="0" u="none" strike="noStrike" kern="0" cap="none" spc="0" normalizeH="0" baseline="0" noProof="0" dirty="0">
                <a:ln w="18415" cmpd="sng">
                  <a:noFill/>
                  <a:prstDash val="solid"/>
                </a:ln>
                <a:solidFill>
                  <a:srgbClr val="3D3F41">
                    <a:lumMod val="50000"/>
                  </a:srgbClr>
                </a:solidFill>
                <a:effectLst/>
                <a:uLnTx/>
                <a:uFillTx/>
                <a:latin typeface="Arial Rounded MT Bold" pitchFamily="34" charset="0"/>
                <a:ea typeface="微软雅黑" panose="020B0503020204020204" pitchFamily="34" charset="-122"/>
                <a:cs typeface="Times New Roman" panose="02020603050405020304" pitchFamily="18" charset="0"/>
              </a:rPr>
              <a:t>APP</a:t>
            </a:r>
            <a:endParaRPr kumimoji="0" lang="en-US" sz="1800" b="0" i="0" u="none" strike="noStrike" kern="0" cap="none" spc="0" normalizeH="0" baseline="0" noProof="0" dirty="0">
              <a:ln w="18415" cmpd="sng">
                <a:noFill/>
                <a:prstDash val="solid"/>
              </a:ln>
              <a:solidFill>
                <a:srgbClr val="3D3F41">
                  <a:lumMod val="50000"/>
                </a:srgbClr>
              </a:solidFill>
              <a:effectLst/>
              <a:uLnTx/>
              <a:uFillTx/>
              <a:latin typeface="Arial Rounded MT Bold" pitchFamily="34" charset="0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任意多边形 9"/>
          <p:cNvSpPr/>
          <p:nvPr/>
        </p:nvSpPr>
        <p:spPr>
          <a:xfrm rot="2431848">
            <a:off x="4102925" y="1271667"/>
            <a:ext cx="1483419" cy="1460444"/>
          </a:xfrm>
          <a:custGeom>
            <a:avLst/>
            <a:gdLst>
              <a:gd name="connsiteX0" fmla="*/ 1586555 w 2235200"/>
              <a:gd name="connsiteY0" fmla="*/ 356377 h 2235200"/>
              <a:gd name="connsiteX1" fmla="*/ 1760418 w 2235200"/>
              <a:gd name="connsiteY1" fmla="*/ 210481 h 2235200"/>
              <a:gd name="connsiteX2" fmla="*/ 1899314 w 2235200"/>
              <a:gd name="connsiteY2" fmla="*/ 327029 h 2235200"/>
              <a:gd name="connsiteX3" fmla="*/ 1785825 w 2235200"/>
              <a:gd name="connsiteY3" fmla="*/ 523585 h 2235200"/>
              <a:gd name="connsiteX4" fmla="*/ 1966144 w 2235200"/>
              <a:gd name="connsiteY4" fmla="*/ 835907 h 2235200"/>
              <a:gd name="connsiteX5" fmla="*/ 2193112 w 2235200"/>
              <a:gd name="connsiteY5" fmla="*/ 835901 h 2235200"/>
              <a:gd name="connsiteX6" fmla="*/ 2224597 w 2235200"/>
              <a:gd name="connsiteY6" fmla="*/ 1014463 h 2235200"/>
              <a:gd name="connsiteX7" fmla="*/ 2011316 w 2235200"/>
              <a:gd name="connsiteY7" fmla="*/ 1092085 h 2235200"/>
              <a:gd name="connsiteX8" fmla="*/ 1948692 w 2235200"/>
              <a:gd name="connsiteY8" fmla="*/ 1447245 h 2235200"/>
              <a:gd name="connsiteX9" fmla="*/ 2122562 w 2235200"/>
              <a:gd name="connsiteY9" fmla="*/ 1593132 h 2235200"/>
              <a:gd name="connsiteX10" fmla="*/ 2031904 w 2235200"/>
              <a:gd name="connsiteY10" fmla="*/ 1750157 h 2235200"/>
              <a:gd name="connsiteX11" fmla="*/ 1818627 w 2235200"/>
              <a:gd name="connsiteY11" fmla="*/ 1672524 h 2235200"/>
              <a:gd name="connsiteX12" fmla="*/ 1542362 w 2235200"/>
              <a:gd name="connsiteY12" fmla="*/ 1904338 h 2235200"/>
              <a:gd name="connsiteX13" fmla="*/ 1581780 w 2235200"/>
              <a:gd name="connsiteY13" fmla="*/ 2127856 h 2235200"/>
              <a:gd name="connsiteX14" fmla="*/ 1411398 w 2235200"/>
              <a:gd name="connsiteY14" fmla="*/ 2189870 h 2235200"/>
              <a:gd name="connsiteX15" fmla="*/ 1297919 w 2235200"/>
              <a:gd name="connsiteY15" fmla="*/ 1993308 h 2235200"/>
              <a:gd name="connsiteX16" fmla="*/ 937280 w 2235200"/>
              <a:gd name="connsiteY16" fmla="*/ 1993308 h 2235200"/>
              <a:gd name="connsiteX17" fmla="*/ 823802 w 2235200"/>
              <a:gd name="connsiteY17" fmla="*/ 2189870 h 2235200"/>
              <a:gd name="connsiteX18" fmla="*/ 653420 w 2235200"/>
              <a:gd name="connsiteY18" fmla="*/ 2127856 h 2235200"/>
              <a:gd name="connsiteX19" fmla="*/ 692839 w 2235200"/>
              <a:gd name="connsiteY19" fmla="*/ 1904338 h 2235200"/>
              <a:gd name="connsiteX20" fmla="*/ 416574 w 2235200"/>
              <a:gd name="connsiteY20" fmla="*/ 1672524 h 2235200"/>
              <a:gd name="connsiteX21" fmla="*/ 203296 w 2235200"/>
              <a:gd name="connsiteY21" fmla="*/ 1750157 h 2235200"/>
              <a:gd name="connsiteX22" fmla="*/ 112638 w 2235200"/>
              <a:gd name="connsiteY22" fmla="*/ 1593132 h 2235200"/>
              <a:gd name="connsiteX23" fmla="*/ 286508 w 2235200"/>
              <a:gd name="connsiteY23" fmla="*/ 1447245 h 2235200"/>
              <a:gd name="connsiteX24" fmla="*/ 223884 w 2235200"/>
              <a:gd name="connsiteY24" fmla="*/ 1092085 h 2235200"/>
              <a:gd name="connsiteX25" fmla="*/ 10603 w 2235200"/>
              <a:gd name="connsiteY25" fmla="*/ 1014463 h 2235200"/>
              <a:gd name="connsiteX26" fmla="*/ 42088 w 2235200"/>
              <a:gd name="connsiteY26" fmla="*/ 835901 h 2235200"/>
              <a:gd name="connsiteX27" fmla="*/ 269055 w 2235200"/>
              <a:gd name="connsiteY27" fmla="*/ 835907 h 2235200"/>
              <a:gd name="connsiteX28" fmla="*/ 449374 w 2235200"/>
              <a:gd name="connsiteY28" fmla="*/ 523585 h 2235200"/>
              <a:gd name="connsiteX29" fmla="*/ 335886 w 2235200"/>
              <a:gd name="connsiteY29" fmla="*/ 327029 h 2235200"/>
              <a:gd name="connsiteX30" fmla="*/ 474782 w 2235200"/>
              <a:gd name="connsiteY30" fmla="*/ 210481 h 2235200"/>
              <a:gd name="connsiteX31" fmla="*/ 648645 w 2235200"/>
              <a:gd name="connsiteY31" fmla="*/ 356377 h 2235200"/>
              <a:gd name="connsiteX32" fmla="*/ 987535 w 2235200"/>
              <a:gd name="connsiteY32" fmla="*/ 233031 h 2235200"/>
              <a:gd name="connsiteX33" fmla="*/ 1026942 w 2235200"/>
              <a:gd name="connsiteY33" fmla="*/ 9511 h 2235200"/>
              <a:gd name="connsiteX34" fmla="*/ 1208258 w 2235200"/>
              <a:gd name="connsiteY34" fmla="*/ 9511 h 2235200"/>
              <a:gd name="connsiteX35" fmla="*/ 1247665 w 2235200"/>
              <a:gd name="connsiteY35" fmla="*/ 233031 h 2235200"/>
              <a:gd name="connsiteX36" fmla="*/ 1586555 w 2235200"/>
              <a:gd name="connsiteY36" fmla="*/ 356377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35200" h="2235200">
                <a:moveTo>
                  <a:pt x="1586555" y="356377"/>
                </a:moveTo>
                <a:lnTo>
                  <a:pt x="1760418" y="210481"/>
                </a:lnTo>
                <a:lnTo>
                  <a:pt x="1899314" y="327029"/>
                </a:lnTo>
                <a:lnTo>
                  <a:pt x="1785825" y="523585"/>
                </a:lnTo>
                <a:cubicBezTo>
                  <a:pt x="1866522" y="614364"/>
                  <a:pt x="1927876" y="720632"/>
                  <a:pt x="1966144" y="835907"/>
                </a:cubicBezTo>
                <a:lnTo>
                  <a:pt x="2193112" y="835901"/>
                </a:lnTo>
                <a:lnTo>
                  <a:pt x="2224597" y="1014463"/>
                </a:lnTo>
                <a:lnTo>
                  <a:pt x="2011316" y="1092085"/>
                </a:lnTo>
                <a:cubicBezTo>
                  <a:pt x="2014782" y="1213496"/>
                  <a:pt x="1993474" y="1334341"/>
                  <a:pt x="1948692" y="1447245"/>
                </a:cubicBezTo>
                <a:lnTo>
                  <a:pt x="2122562" y="1593132"/>
                </a:lnTo>
                <a:lnTo>
                  <a:pt x="2031904" y="1750157"/>
                </a:lnTo>
                <a:lnTo>
                  <a:pt x="1818627" y="1672524"/>
                </a:lnTo>
                <a:cubicBezTo>
                  <a:pt x="1743241" y="1767759"/>
                  <a:pt x="1649240" y="1846634"/>
                  <a:pt x="1542362" y="1904338"/>
                </a:cubicBezTo>
                <a:lnTo>
                  <a:pt x="1581780" y="2127856"/>
                </a:lnTo>
                <a:lnTo>
                  <a:pt x="1411398" y="2189870"/>
                </a:lnTo>
                <a:lnTo>
                  <a:pt x="1297919" y="1993308"/>
                </a:lnTo>
                <a:cubicBezTo>
                  <a:pt x="1178954" y="2017804"/>
                  <a:pt x="1056245" y="2017804"/>
                  <a:pt x="937280" y="1993308"/>
                </a:cubicBezTo>
                <a:lnTo>
                  <a:pt x="823802" y="2189870"/>
                </a:lnTo>
                <a:lnTo>
                  <a:pt x="653420" y="2127856"/>
                </a:lnTo>
                <a:lnTo>
                  <a:pt x="692839" y="1904338"/>
                </a:lnTo>
                <a:cubicBezTo>
                  <a:pt x="585961" y="1846634"/>
                  <a:pt x="491960" y="1767758"/>
                  <a:pt x="416574" y="1672524"/>
                </a:cubicBezTo>
                <a:lnTo>
                  <a:pt x="203296" y="1750157"/>
                </a:lnTo>
                <a:lnTo>
                  <a:pt x="112638" y="1593132"/>
                </a:lnTo>
                <a:lnTo>
                  <a:pt x="286508" y="1447245"/>
                </a:lnTo>
                <a:cubicBezTo>
                  <a:pt x="241726" y="1334341"/>
                  <a:pt x="220417" y="1213496"/>
                  <a:pt x="223884" y="1092085"/>
                </a:cubicBezTo>
                <a:lnTo>
                  <a:pt x="10603" y="1014463"/>
                </a:lnTo>
                <a:lnTo>
                  <a:pt x="42088" y="835901"/>
                </a:lnTo>
                <a:lnTo>
                  <a:pt x="269055" y="835907"/>
                </a:lnTo>
                <a:cubicBezTo>
                  <a:pt x="307323" y="720632"/>
                  <a:pt x="368677" y="614363"/>
                  <a:pt x="449374" y="523585"/>
                </a:cubicBezTo>
                <a:lnTo>
                  <a:pt x="335886" y="327029"/>
                </a:lnTo>
                <a:lnTo>
                  <a:pt x="474782" y="210481"/>
                </a:lnTo>
                <a:lnTo>
                  <a:pt x="648645" y="356377"/>
                </a:lnTo>
                <a:cubicBezTo>
                  <a:pt x="752057" y="292669"/>
                  <a:pt x="867366" y="250701"/>
                  <a:pt x="987535" y="233031"/>
                </a:cubicBezTo>
                <a:lnTo>
                  <a:pt x="1026942" y="9511"/>
                </a:lnTo>
                <a:lnTo>
                  <a:pt x="1208258" y="9511"/>
                </a:lnTo>
                <a:lnTo>
                  <a:pt x="1247665" y="233031"/>
                </a:lnTo>
                <a:cubicBezTo>
                  <a:pt x="1367834" y="250700"/>
                  <a:pt x="1483142" y="292669"/>
                  <a:pt x="1586555" y="356377"/>
                </a:cubicBezTo>
                <a:close/>
              </a:path>
            </a:pathLst>
          </a:custGeom>
          <a:solidFill>
            <a:schemeClr val="tx1"/>
          </a:solidFill>
          <a:ln w="38100" cap="flat" cmpd="sng" algn="ctr">
            <a:noFill/>
            <a:prstDash val="soli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19050"/>
          </a:sp3d>
        </p:spPr>
        <p:txBody>
          <a:bodyPr spcFirstLastPara="0" vert="horz" wrap="square" lIns="501445" tIns="575655" rIns="501445" bIns="614746" numCol="1" spcCol="1270" anchor="ctr" anchorCtr="0">
            <a:noAutofit/>
          </a:bodyPr>
          <a:lstStyle/>
          <a:p>
            <a:pPr marL="0" marR="0" lvl="0" indent="0" algn="ctr" defTabSz="1822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defRPr/>
            </a:pPr>
            <a:endParaRPr kumimoji="0" lang="en-US" sz="41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4413033" y="1563471"/>
            <a:ext cx="850392" cy="837221"/>
          </a:xfrm>
          <a:prstGeom prst="ellipse">
            <a:avLst/>
          </a:prstGeom>
          <a:solidFill>
            <a:srgbClr val="FAFAFA"/>
          </a:solidFill>
          <a:ln w="101600" cap="flat" cmpd="sng" algn="ctr">
            <a:solidFill>
              <a:schemeClr val="tx1">
                <a:lumMod val="60000"/>
                <a:lumOff val="40000"/>
              </a:schemeClr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0" i="0" u="none" strike="noStrike" kern="0" cap="none" spc="0" normalizeH="0" baseline="0" noProof="0" dirty="0">
                <a:ln w="18415" cmpd="sng">
                  <a:noFill/>
                  <a:prstDash val="solid"/>
                </a:ln>
                <a:solidFill>
                  <a:srgbClr val="3D3F41">
                    <a:lumMod val="50000"/>
                  </a:srgbClr>
                </a:solidFill>
                <a:effectLst/>
                <a:uLnTx/>
                <a:uFillTx/>
                <a:latin typeface="Arial Rounded MT Bold" pitchFamily="34" charset="0"/>
                <a:ea typeface="微软雅黑" panose="020B0503020204020204" pitchFamily="34" charset="-122"/>
                <a:cs typeface="Times New Roman" panose="02020603050405020304" pitchFamily="18" charset="0"/>
              </a:rPr>
              <a:t>INFO</a:t>
            </a:r>
          </a:p>
        </p:txBody>
      </p:sp>
      <p:sp>
        <p:nvSpPr>
          <p:cNvPr id="16" name="环形箭头 15"/>
          <p:cNvSpPr/>
          <p:nvPr/>
        </p:nvSpPr>
        <p:spPr>
          <a:xfrm rot="5920462">
            <a:off x="5328861" y="2230348"/>
            <a:ext cx="2960915" cy="2960915"/>
          </a:xfrm>
          <a:prstGeom prst="circularArrow">
            <a:avLst/>
          </a:prstGeom>
          <a:solidFill>
            <a:srgbClr val="071F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5563085" y="5361266"/>
            <a:ext cx="16845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457200">
              <a:defRPr/>
            </a:pPr>
            <a:r>
              <a:rPr lang="en-US" altLang="zh-CN" sz="1600" dirty="0">
                <a:solidFill>
                  <a:srgbClr val="3D3F41"/>
                </a:solidFill>
                <a:ea typeface="微软雅黑" panose="020B0503020204020204" pitchFamily="34" charset="-122"/>
              </a:rPr>
              <a:t>Mercury is the closest planet to the Sun and the</a:t>
            </a:r>
          </a:p>
        </p:txBody>
      </p:sp>
      <p:sp>
        <p:nvSpPr>
          <p:cNvPr id="18" name="右箭头 17"/>
          <p:cNvSpPr/>
          <p:nvPr/>
        </p:nvSpPr>
        <p:spPr>
          <a:xfrm>
            <a:off x="7312528" y="5489147"/>
            <a:ext cx="435429" cy="329012"/>
          </a:xfrm>
          <a:prstGeom prst="right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7802413" y="5352821"/>
            <a:ext cx="181831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457200">
              <a:defRPr/>
            </a:pPr>
            <a:r>
              <a:rPr lang="en-US" altLang="zh-CN" sz="1600" dirty="0">
                <a:solidFill>
                  <a:srgbClr val="3D3F41"/>
                </a:solidFill>
                <a:ea typeface="微软雅黑" panose="020B0503020204020204" pitchFamily="34" charset="-122"/>
              </a:rPr>
              <a:t>Mercury is the closest planet to the Sun and the</a:t>
            </a:r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8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9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3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 animBg="1"/>
      <p:bldP spid="6" grpId="0" animBg="1"/>
      <p:bldP spid="6" grpId="1" animBg="1"/>
      <p:bldP spid="7" grpId="0" animBg="1"/>
      <p:bldP spid="8" grpId="0" animBg="1"/>
      <p:bldP spid="8" grpId="1" animBg="1"/>
      <p:bldP spid="9" grpId="0" animBg="1"/>
      <p:bldP spid="10" grpId="0" animBg="1"/>
      <p:bldP spid="10" grpId="1" animBg="1"/>
      <p:bldP spid="11" grpId="0" animBg="1"/>
      <p:bldP spid="16" grpId="0" animBg="1"/>
      <p:bldP spid="17" grpId="0"/>
      <p:bldP spid="18" grpId="0" animBg="1"/>
      <p:bldP spid="2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707026" y="2320834"/>
            <a:ext cx="2693003" cy="2547828"/>
            <a:chOff x="2707026" y="2320834"/>
            <a:chExt cx="2693003" cy="2547828"/>
          </a:xfrm>
        </p:grpSpPr>
        <p:sp>
          <p:nvSpPr>
            <p:cNvPr id="33" name="任意多边形 32"/>
            <p:cNvSpPr/>
            <p:nvPr/>
          </p:nvSpPr>
          <p:spPr>
            <a:xfrm>
              <a:off x="3245679" y="2336345"/>
              <a:ext cx="1454150" cy="666750"/>
            </a:xfrm>
            <a:custGeom>
              <a:avLst/>
              <a:gdLst>
                <a:gd name="connsiteX0" fmla="*/ 0 w 845820"/>
                <a:gd name="connsiteY0" fmla="*/ 0 h 388620"/>
                <a:gd name="connsiteX1" fmla="*/ 845820 w 845820"/>
                <a:gd name="connsiteY1" fmla="*/ 0 h 388620"/>
                <a:gd name="connsiteX2" fmla="*/ 0 w 845820"/>
                <a:gd name="connsiteY2" fmla="*/ 388620 h 38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5820" h="388620">
                  <a:moveTo>
                    <a:pt x="0" y="0"/>
                  </a:moveTo>
                  <a:lnTo>
                    <a:pt x="845820" y="0"/>
                  </a:lnTo>
                  <a:lnTo>
                    <a:pt x="0" y="388620"/>
                  </a:ln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4" name="任意多边形 33"/>
            <p:cNvSpPr/>
            <p:nvPr/>
          </p:nvSpPr>
          <p:spPr>
            <a:xfrm rot="3600000">
              <a:off x="4059273" y="2795927"/>
              <a:ext cx="1454150" cy="668337"/>
            </a:xfrm>
            <a:custGeom>
              <a:avLst/>
              <a:gdLst>
                <a:gd name="connsiteX0" fmla="*/ 0 w 845820"/>
                <a:gd name="connsiteY0" fmla="*/ 0 h 388620"/>
                <a:gd name="connsiteX1" fmla="*/ 845820 w 845820"/>
                <a:gd name="connsiteY1" fmla="*/ 0 h 388620"/>
                <a:gd name="connsiteX2" fmla="*/ 0 w 845820"/>
                <a:gd name="connsiteY2" fmla="*/ 388620 h 38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5820" h="388620">
                  <a:moveTo>
                    <a:pt x="0" y="0"/>
                  </a:moveTo>
                  <a:lnTo>
                    <a:pt x="845820" y="0"/>
                  </a:lnTo>
                  <a:lnTo>
                    <a:pt x="0" y="388620"/>
                  </a:ln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 rot="18000000">
              <a:off x="2443198" y="2795927"/>
              <a:ext cx="1454150" cy="668337"/>
            </a:xfrm>
            <a:custGeom>
              <a:avLst/>
              <a:gdLst>
                <a:gd name="connsiteX0" fmla="*/ 0 w 845820"/>
                <a:gd name="connsiteY0" fmla="*/ 0 h 388620"/>
                <a:gd name="connsiteX1" fmla="*/ 845820 w 845820"/>
                <a:gd name="connsiteY1" fmla="*/ 0 h 388620"/>
                <a:gd name="connsiteX2" fmla="*/ 0 w 845820"/>
                <a:gd name="connsiteY2" fmla="*/ 388620 h 38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5820" h="388620">
                  <a:moveTo>
                    <a:pt x="0" y="0"/>
                  </a:moveTo>
                  <a:lnTo>
                    <a:pt x="845820" y="0"/>
                  </a:lnTo>
                  <a:lnTo>
                    <a:pt x="0" y="388620"/>
                  </a:ln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5" name="任意多边形 44"/>
            <p:cNvSpPr/>
            <p:nvPr/>
          </p:nvSpPr>
          <p:spPr>
            <a:xfrm rot="17928622">
              <a:off x="4065623" y="3732552"/>
              <a:ext cx="1468437" cy="666750"/>
            </a:xfrm>
            <a:custGeom>
              <a:avLst/>
              <a:gdLst>
                <a:gd name="connsiteX0" fmla="*/ 1467599 w 1467599"/>
                <a:gd name="connsiteY0" fmla="*/ 0 h 667930"/>
                <a:gd name="connsiteX1" fmla="*/ 1453729 w 1467599"/>
                <a:gd name="connsiteY1" fmla="*/ 667930 h 667930"/>
                <a:gd name="connsiteX2" fmla="*/ 0 w 1467599"/>
                <a:gd name="connsiteY2" fmla="*/ 637742 h 6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7599" h="667930">
                  <a:moveTo>
                    <a:pt x="1467599" y="0"/>
                  </a:moveTo>
                  <a:lnTo>
                    <a:pt x="1453729" y="667930"/>
                  </a:lnTo>
                  <a:lnTo>
                    <a:pt x="0" y="637742"/>
                  </a:ln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3255204" y="4184195"/>
              <a:ext cx="1454150" cy="668338"/>
            </a:xfrm>
            <a:custGeom>
              <a:avLst/>
              <a:gdLst>
                <a:gd name="connsiteX0" fmla="*/ 1454043 w 1454043"/>
                <a:gd name="connsiteY0" fmla="*/ 0 h 668074"/>
                <a:gd name="connsiteX1" fmla="*/ 1454043 w 1454043"/>
                <a:gd name="connsiteY1" fmla="*/ 668074 h 668074"/>
                <a:gd name="connsiteX2" fmla="*/ 0 w 1454043"/>
                <a:gd name="connsiteY2" fmla="*/ 668074 h 66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4043" h="668074">
                  <a:moveTo>
                    <a:pt x="1454043" y="0"/>
                  </a:moveTo>
                  <a:lnTo>
                    <a:pt x="1454043" y="668074"/>
                  </a:lnTo>
                  <a:lnTo>
                    <a:pt x="0" y="668074"/>
                  </a:ln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3" name="任意多边形 52"/>
            <p:cNvSpPr/>
            <p:nvPr/>
          </p:nvSpPr>
          <p:spPr>
            <a:xfrm rot="3464586">
              <a:off x="2415416" y="3731758"/>
              <a:ext cx="1479550" cy="666750"/>
            </a:xfrm>
            <a:custGeom>
              <a:avLst/>
              <a:gdLst>
                <a:gd name="connsiteX0" fmla="*/ 0 w 1479224"/>
                <a:gd name="connsiteY0" fmla="*/ 610296 h 667556"/>
                <a:gd name="connsiteX1" fmla="*/ 1479224 w 1479224"/>
                <a:gd name="connsiteY1" fmla="*/ 0 h 667556"/>
                <a:gd name="connsiteX2" fmla="*/ 1452915 w 1479224"/>
                <a:gd name="connsiteY2" fmla="*/ 667556 h 6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9224" h="667556">
                  <a:moveTo>
                    <a:pt x="0" y="610296"/>
                  </a:moveTo>
                  <a:lnTo>
                    <a:pt x="1479224" y="0"/>
                  </a:lnTo>
                  <a:lnTo>
                    <a:pt x="1452915" y="667556"/>
                  </a:lnTo>
                  <a:close/>
                </a:path>
              </a:pathLst>
            </a:custGeom>
            <a:solidFill>
              <a:srgbClr val="071F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080" name="文本框 53"/>
            <p:cNvSpPr txBox="1">
              <a:spLocks noChangeArrowheads="1"/>
            </p:cNvSpPr>
            <p:nvPr/>
          </p:nvSpPr>
          <p:spPr bwMode="auto">
            <a:xfrm>
              <a:off x="3242807" y="2320834"/>
              <a:ext cx="438296" cy="372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/>
                  <a:ea typeface="Verdana" panose="020B0604030504040204" pitchFamily="34" charset="0"/>
                  <a:cs typeface="Arial" panose="020B0604020202020204" pitchFamily="34" charset="0"/>
                </a:rPr>
                <a:t>01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81" name="文本框 54"/>
            <p:cNvSpPr txBox="1">
              <a:spLocks noChangeArrowheads="1"/>
            </p:cNvSpPr>
            <p:nvPr/>
          </p:nvSpPr>
          <p:spPr bwMode="auto">
            <a:xfrm rot="-1902825">
              <a:off x="4404823" y="2408316"/>
              <a:ext cx="438297" cy="372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/>
                  <a:ea typeface="Verdana" panose="020B0604030504040204" pitchFamily="34" charset="0"/>
                  <a:cs typeface="Arial" panose="020B0604020202020204" pitchFamily="34" charset="0"/>
                </a:rPr>
                <a:t>02</a:t>
              </a: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82" name="文本框 55"/>
            <p:cNvSpPr txBox="1">
              <a:spLocks noChangeArrowheads="1"/>
            </p:cNvSpPr>
            <p:nvPr/>
          </p:nvSpPr>
          <p:spPr bwMode="auto">
            <a:xfrm rot="1834046">
              <a:off x="4961733" y="3469233"/>
              <a:ext cx="438296" cy="372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/>
                  <a:ea typeface="Verdana" panose="020B0604030504040204" pitchFamily="34" charset="0"/>
                  <a:cs typeface="Arial" panose="020B0604020202020204" pitchFamily="34" charset="0"/>
                </a:rPr>
                <a:t>03</a:t>
              </a: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83" name="文本框 56"/>
            <p:cNvSpPr txBox="1">
              <a:spLocks noChangeArrowheads="1"/>
            </p:cNvSpPr>
            <p:nvPr/>
          </p:nvSpPr>
          <p:spPr bwMode="auto">
            <a:xfrm>
              <a:off x="4312452" y="4496250"/>
              <a:ext cx="438296" cy="372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/>
                  <a:ea typeface="Verdana" panose="020B0604030504040204" pitchFamily="34" charset="0"/>
                  <a:cs typeface="Arial" panose="020B0604020202020204" pitchFamily="34" charset="0"/>
                </a:rPr>
                <a:t>04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84" name="文本框 57"/>
            <p:cNvSpPr txBox="1">
              <a:spLocks noChangeArrowheads="1"/>
            </p:cNvSpPr>
            <p:nvPr/>
          </p:nvSpPr>
          <p:spPr bwMode="auto">
            <a:xfrm rot="-1875197">
              <a:off x="3298568" y="4364700"/>
              <a:ext cx="438296" cy="372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/>
                  <a:ea typeface="Verdana" panose="020B0604030504040204" pitchFamily="34" charset="0"/>
                  <a:cs typeface="Arial" panose="020B0604020202020204" pitchFamily="34" charset="0"/>
                </a:rPr>
                <a:t>05</a:t>
              </a: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85" name="文本框 58"/>
            <p:cNvSpPr txBox="1">
              <a:spLocks noChangeArrowheads="1"/>
            </p:cNvSpPr>
            <p:nvPr/>
          </p:nvSpPr>
          <p:spPr bwMode="auto">
            <a:xfrm rot="1643363">
              <a:off x="2707026" y="3484903"/>
              <a:ext cx="438296" cy="372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lnSpc>
                  <a:spcPct val="90000"/>
                </a:lnSpc>
                <a:spcBef>
                  <a:spcPts val="375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3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/>
                  <a:ea typeface="Verdana" panose="020B0604030504040204" pitchFamily="34" charset="0"/>
                  <a:cs typeface="Arial" panose="020B0604020202020204" pitchFamily="34" charset="0"/>
                </a:rPr>
                <a:t>06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86" name="矩形 59"/>
            <p:cNvSpPr>
              <a:spLocks noChangeArrowheads="1"/>
            </p:cNvSpPr>
            <p:nvPr/>
          </p:nvSpPr>
          <p:spPr bwMode="auto">
            <a:xfrm>
              <a:off x="3272667" y="3154210"/>
              <a:ext cx="1419225" cy="895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Arial Narrow" panose="020B0606020202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Arial Narrow" panose="020B0606020202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Arial Narrow" panose="020B0606020202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Arial Narrow" panose="020B0606020202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Arial Narrow" panose="020B0606020202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Arial Narrow" panose="020B0606020202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Arial Narrow" panose="020B0606020202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Arial Narrow" panose="020B0606020202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Arial Narrow" panose="020B0606020202030204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3D3F41">
                      <a:lumMod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Mobile game trend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3D3F41">
                    <a:lumMod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sp>
        <p:nvSpPr>
          <p:cNvPr id="61" name="矩形 60"/>
          <p:cNvSpPr/>
          <p:nvPr/>
        </p:nvSpPr>
        <p:spPr>
          <a:xfrm>
            <a:off x="3095160" y="1513779"/>
            <a:ext cx="176630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>
              <a:defRPr/>
            </a:pPr>
            <a:r>
              <a:rPr lang="en-US" altLang="zh-CN" sz="1600" dirty="0">
                <a:solidFill>
                  <a:srgbClr val="454749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Venus has a beautiful name, but it’s hot</a:t>
            </a:r>
          </a:p>
        </p:txBody>
      </p:sp>
      <p:sp>
        <p:nvSpPr>
          <p:cNvPr id="62" name="矩形 61"/>
          <p:cNvSpPr/>
          <p:nvPr/>
        </p:nvSpPr>
        <p:spPr>
          <a:xfrm>
            <a:off x="5432243" y="2474060"/>
            <a:ext cx="162311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1600" dirty="0">
                <a:solidFill>
                  <a:srgbClr val="454749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Venus has a beautiful name, but it’s hot</a:t>
            </a:r>
          </a:p>
        </p:txBody>
      </p:sp>
      <p:sp>
        <p:nvSpPr>
          <p:cNvPr id="63" name="矩形 62"/>
          <p:cNvSpPr/>
          <p:nvPr/>
        </p:nvSpPr>
        <p:spPr>
          <a:xfrm>
            <a:off x="5439284" y="3987127"/>
            <a:ext cx="178883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1600" dirty="0">
                <a:solidFill>
                  <a:srgbClr val="454749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Venus has a beautiful name, but it’s hot</a:t>
            </a:r>
          </a:p>
        </p:txBody>
      </p:sp>
      <p:sp>
        <p:nvSpPr>
          <p:cNvPr id="64" name="矩形 63"/>
          <p:cNvSpPr/>
          <p:nvPr/>
        </p:nvSpPr>
        <p:spPr>
          <a:xfrm>
            <a:off x="3425860" y="4970735"/>
            <a:ext cx="129846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>
              <a:defRPr/>
            </a:pPr>
            <a:r>
              <a:rPr lang="en-US" altLang="zh-CN" sz="1600" dirty="0">
                <a:solidFill>
                  <a:srgbClr val="454749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Venus has a beautiful name, but it’s hot</a:t>
            </a:r>
          </a:p>
        </p:txBody>
      </p:sp>
      <p:sp>
        <p:nvSpPr>
          <p:cNvPr id="65" name="矩形 64"/>
          <p:cNvSpPr/>
          <p:nvPr/>
        </p:nvSpPr>
        <p:spPr>
          <a:xfrm>
            <a:off x="971696" y="2452839"/>
            <a:ext cx="173632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1600" dirty="0">
                <a:solidFill>
                  <a:srgbClr val="454749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Venus has a beautiful name, but it’s hot</a:t>
            </a:r>
          </a:p>
        </p:txBody>
      </p:sp>
      <p:sp>
        <p:nvSpPr>
          <p:cNvPr id="66" name="矩形 65"/>
          <p:cNvSpPr/>
          <p:nvPr/>
        </p:nvSpPr>
        <p:spPr>
          <a:xfrm>
            <a:off x="1248913" y="4134483"/>
            <a:ext cx="13636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1600" dirty="0">
                <a:solidFill>
                  <a:srgbClr val="454749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Venus has a beautiful name, but it’s hot</a:t>
            </a:r>
          </a:p>
        </p:txBody>
      </p:sp>
      <p:sp>
        <p:nvSpPr>
          <p:cNvPr id="3093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>
                <a:solidFill>
                  <a:srgbClr val="071F65"/>
                </a:solidFill>
              </a:rPr>
              <a:t>1-3 Study Objectives</a:t>
            </a:r>
            <a:endParaRPr lang="zh-CN" altLang="en-US" dirty="0">
              <a:solidFill>
                <a:srgbClr val="071F65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3" name="TextBox 5"/>
          <p:cNvSpPr txBox="1"/>
          <p:nvPr/>
        </p:nvSpPr>
        <p:spPr>
          <a:xfrm>
            <a:off x="8048695" y="1938165"/>
            <a:ext cx="3270359" cy="1569660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lvl="0" defTabSz="457200">
              <a:defRPr/>
            </a:pPr>
            <a:r>
              <a:rPr lang="en-US" altLang="zh-CN" sz="16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Mercury is the closest planet to the Sun and the smallest one in the System—it’s only a bit larger than the Moon. Its name is not related to the liquid metal </a:t>
            </a:r>
          </a:p>
        </p:txBody>
      </p:sp>
      <p:sp>
        <p:nvSpPr>
          <p:cNvPr id="24" name="Line 3"/>
          <p:cNvSpPr>
            <a:spLocks noChangeShapeType="1"/>
          </p:cNvSpPr>
          <p:nvPr/>
        </p:nvSpPr>
        <p:spPr bwMode="black">
          <a:xfrm>
            <a:off x="7845649" y="1813344"/>
            <a:ext cx="0" cy="1574347"/>
          </a:xfrm>
          <a:prstGeom prst="line">
            <a:avLst/>
          </a:prstGeom>
          <a:noFill/>
          <a:ln w="28575">
            <a:solidFill>
              <a:schemeClr val="accent5">
                <a:alpha val="50000"/>
              </a:schemeClr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5" name="Group 4"/>
          <p:cNvGrpSpPr/>
          <p:nvPr/>
        </p:nvGrpSpPr>
        <p:grpSpPr bwMode="auto">
          <a:xfrm>
            <a:off x="7751988" y="2039809"/>
            <a:ext cx="168275" cy="168275"/>
            <a:chOff x="2928" y="2208"/>
            <a:chExt cx="262" cy="262"/>
          </a:xfrm>
        </p:grpSpPr>
        <p:sp>
          <p:nvSpPr>
            <p:cNvPr id="26" name="Oval 5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28627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7" name="Oval 6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  <a:solidFill>
              <a:srgbClr val="071F65"/>
            </a:solidFill>
            <a:ln>
              <a:solidFill>
                <a:srgbClr val="071F65"/>
              </a:solidFill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0506" y="3679371"/>
            <a:ext cx="3571494" cy="3178629"/>
          </a:xfrm>
          <a:prstGeom prst="rect">
            <a:avLst/>
          </a:prstGeom>
        </p:spPr>
      </p:pic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500"/>
                            </p:stCondLst>
                            <p:childTnLst>
                              <p:par>
                                <p:cTn id="4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0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  <p:bldP spid="63" grpId="0"/>
      <p:bldP spid="64" grpId="0"/>
      <p:bldP spid="65" grpId="0"/>
      <p:bldP spid="66" grpId="0"/>
      <p:bldP spid="23" grpId="0"/>
      <p:bldP spid="2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729078" y="2556163"/>
            <a:ext cx="11464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Part</a:t>
            </a: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2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590162" y="2694513"/>
            <a:ext cx="294061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457200">
              <a:defRPr/>
            </a:pPr>
            <a:r>
              <a:rPr lang="en-US" altLang="zh-CN" sz="48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Overview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4995" y="1779864"/>
            <a:ext cx="1747257" cy="1747257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9140243" y="2433795"/>
            <a:ext cx="1659429" cy="1517825"/>
            <a:chOff x="9140243" y="2607999"/>
            <a:chExt cx="1659429" cy="1517825"/>
          </a:xfrm>
        </p:grpSpPr>
        <p:grpSp>
          <p:nvGrpSpPr>
            <p:cNvPr id="9" name="组合 8"/>
            <p:cNvGrpSpPr/>
            <p:nvPr/>
          </p:nvGrpSpPr>
          <p:grpSpPr>
            <a:xfrm>
              <a:off x="9140243" y="2607999"/>
              <a:ext cx="1659429" cy="1148493"/>
              <a:chOff x="9140243" y="2649839"/>
              <a:chExt cx="1659429" cy="1148493"/>
            </a:xfrm>
          </p:grpSpPr>
          <p:sp>
            <p:nvSpPr>
              <p:cNvPr id="6" name="矩形 5"/>
              <p:cNvSpPr/>
              <p:nvPr/>
            </p:nvSpPr>
            <p:spPr>
              <a:xfrm>
                <a:off x="9140243" y="2649839"/>
                <a:ext cx="165942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1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微软雅黑" panose="020B0503020204020204" pitchFamily="34" charset="-122"/>
                    <a:cs typeface="+mn-cs"/>
                  </a:rPr>
                  <a:t>2-1 Objectives</a:t>
                </a: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9140243" y="3037021"/>
                <a:ext cx="165942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微软雅黑" panose="020B0503020204020204" pitchFamily="34" charset="-122"/>
                    <a:cs typeface="+mn-cs"/>
                  </a:rPr>
                  <a:t>2-2 Objectives</a:t>
                </a: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9140243" y="3429000"/>
                <a:ext cx="165942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1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微软雅黑" panose="020B0503020204020204" pitchFamily="34" charset="-122"/>
                    <a:cs typeface="+mn-cs"/>
                  </a:rPr>
                  <a:t>2-3 Objectives</a:t>
                </a: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10" name="矩形 9"/>
            <p:cNvSpPr/>
            <p:nvPr/>
          </p:nvSpPr>
          <p:spPr>
            <a:xfrm>
              <a:off x="9140243" y="3756492"/>
              <a:ext cx="165942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cs"/>
                </a:rPr>
                <a:t>2-4 Objectives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>
                <a:solidFill>
                  <a:srgbClr val="071F65"/>
                </a:solidFill>
              </a:rPr>
              <a:t>2-1 Study Objectives</a:t>
            </a:r>
            <a:endParaRPr lang="zh-CN" altLang="en-US" dirty="0">
              <a:solidFill>
                <a:srgbClr val="071F65"/>
              </a:solidFill>
            </a:endParaRPr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cxnSp>
        <p:nvCxnSpPr>
          <p:cNvPr id="15" name="直线连接符 55"/>
          <p:cNvCxnSpPr/>
          <p:nvPr/>
        </p:nvCxnSpPr>
        <p:spPr>
          <a:xfrm flipH="1">
            <a:off x="8430688" y="1388064"/>
            <a:ext cx="13850" cy="3909113"/>
          </a:xfrm>
          <a:prstGeom prst="line">
            <a:avLst/>
          </a:prstGeom>
          <a:ln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直线箭头连接符 57"/>
          <p:cNvCxnSpPr/>
          <p:nvPr/>
        </p:nvCxnSpPr>
        <p:spPr>
          <a:xfrm flipH="1">
            <a:off x="8548422" y="1575871"/>
            <a:ext cx="394746" cy="0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直线箭头连接符 59"/>
          <p:cNvCxnSpPr/>
          <p:nvPr/>
        </p:nvCxnSpPr>
        <p:spPr>
          <a:xfrm flipH="1">
            <a:off x="8548422" y="2575475"/>
            <a:ext cx="394746" cy="0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直线箭头连接符 60"/>
          <p:cNvCxnSpPr/>
          <p:nvPr/>
        </p:nvCxnSpPr>
        <p:spPr>
          <a:xfrm flipH="1">
            <a:off x="8548422" y="3596412"/>
            <a:ext cx="394746" cy="0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直线箭头连接符 61"/>
          <p:cNvCxnSpPr/>
          <p:nvPr/>
        </p:nvCxnSpPr>
        <p:spPr>
          <a:xfrm flipH="1">
            <a:off x="8548422" y="4623265"/>
            <a:ext cx="394746" cy="0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文本框 62"/>
          <p:cNvSpPr txBox="1"/>
          <p:nvPr/>
        </p:nvSpPr>
        <p:spPr>
          <a:xfrm>
            <a:off x="9015254" y="1411957"/>
            <a:ext cx="19128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457200">
              <a:defRPr/>
            </a:pPr>
            <a:r>
              <a:rPr kumimoji="1" lang="en-US" altLang="zh-CN" sz="1600" b="1" dirty="0">
                <a:solidFill>
                  <a:srgbClr val="071F6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Study Objectives</a:t>
            </a:r>
          </a:p>
        </p:txBody>
      </p:sp>
      <p:sp>
        <p:nvSpPr>
          <p:cNvPr id="21" name="文本框 63"/>
          <p:cNvSpPr txBox="1"/>
          <p:nvPr/>
        </p:nvSpPr>
        <p:spPr>
          <a:xfrm>
            <a:off x="9015801" y="2411561"/>
            <a:ext cx="19128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457200">
              <a:defRPr/>
            </a:pPr>
            <a:r>
              <a:rPr kumimoji="1" lang="en-US" altLang="zh-CN" sz="1600" b="1" dirty="0">
                <a:solidFill>
                  <a:srgbClr val="071F6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Study Objectives</a:t>
            </a:r>
          </a:p>
        </p:txBody>
      </p:sp>
      <p:sp>
        <p:nvSpPr>
          <p:cNvPr id="22" name="文本框 64"/>
          <p:cNvSpPr txBox="1"/>
          <p:nvPr/>
        </p:nvSpPr>
        <p:spPr>
          <a:xfrm>
            <a:off x="9015254" y="3432499"/>
            <a:ext cx="19128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457200">
              <a:defRPr/>
            </a:pPr>
            <a:r>
              <a:rPr kumimoji="1" lang="en-US" altLang="zh-CN" sz="1600" b="1" dirty="0">
                <a:solidFill>
                  <a:srgbClr val="071F6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Study Objectives</a:t>
            </a:r>
          </a:p>
        </p:txBody>
      </p:sp>
      <p:sp>
        <p:nvSpPr>
          <p:cNvPr id="23" name="文本框 65"/>
          <p:cNvSpPr txBox="1"/>
          <p:nvPr/>
        </p:nvSpPr>
        <p:spPr>
          <a:xfrm>
            <a:off x="9015254" y="4459351"/>
            <a:ext cx="19128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457200">
              <a:defRPr/>
            </a:pPr>
            <a:r>
              <a:rPr kumimoji="1" lang="en-US" altLang="zh-CN" sz="1600" b="1" dirty="0">
                <a:solidFill>
                  <a:srgbClr val="071F65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Study Objectives</a:t>
            </a:r>
          </a:p>
        </p:txBody>
      </p:sp>
      <p:grpSp>
        <p:nvGrpSpPr>
          <p:cNvPr id="45" name="组合 44"/>
          <p:cNvGrpSpPr/>
          <p:nvPr/>
        </p:nvGrpSpPr>
        <p:grpSpPr>
          <a:xfrm>
            <a:off x="1593346" y="1308391"/>
            <a:ext cx="6255062" cy="3909113"/>
            <a:chOff x="1954846" y="1388064"/>
            <a:chExt cx="6255062" cy="3909113"/>
          </a:xfrm>
        </p:grpSpPr>
        <p:sp>
          <p:nvSpPr>
            <p:cNvPr id="6" name="矩形 5"/>
            <p:cNvSpPr/>
            <p:nvPr/>
          </p:nvSpPr>
          <p:spPr>
            <a:xfrm>
              <a:off x="3997481" y="1388064"/>
              <a:ext cx="2036071" cy="456947"/>
            </a:xfrm>
            <a:prstGeom prst="rect">
              <a:avLst/>
            </a:prstGeom>
            <a:solidFill>
              <a:srgbClr val="071F65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1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3997481" y="4353397"/>
              <a:ext cx="2036071" cy="456947"/>
            </a:xfrm>
            <a:prstGeom prst="rect">
              <a:avLst/>
            </a:prstGeom>
            <a:solidFill>
              <a:schemeClr val="tx1">
                <a:lumMod val="60000"/>
                <a:lumOff val="40000"/>
              </a:schemeClr>
            </a:solidFill>
            <a:ln>
              <a:solidFill>
                <a:srgbClr val="071F65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1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8" name="圆角矩形 7"/>
            <p:cNvSpPr/>
            <p:nvPr/>
          </p:nvSpPr>
          <p:spPr>
            <a:xfrm>
              <a:off x="3997481" y="2364562"/>
              <a:ext cx="2036073" cy="474866"/>
            </a:xfrm>
            <a:prstGeom prst="roundRect">
              <a:avLst/>
            </a:prstGeom>
            <a:solidFill>
              <a:schemeClr val="tx1">
                <a:lumMod val="60000"/>
                <a:lumOff val="40000"/>
              </a:schemeClr>
            </a:solidFill>
            <a:ln>
              <a:solidFill>
                <a:srgbClr val="071F65"/>
              </a:solidFill>
            </a:ln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1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1982189" y="2884113"/>
              <a:ext cx="1717502" cy="474866"/>
            </a:xfrm>
            <a:prstGeom prst="rect">
              <a:avLst/>
            </a:prstGeom>
            <a:solidFill>
              <a:srgbClr val="071F65"/>
            </a:soli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1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6290890" y="2894081"/>
              <a:ext cx="1717502" cy="474866"/>
            </a:xfrm>
            <a:prstGeom prst="rect">
              <a:avLst/>
            </a:prstGeom>
            <a:solidFill>
              <a:schemeClr val="tx1">
                <a:lumMod val="60000"/>
                <a:lumOff val="40000"/>
              </a:schemeClr>
            </a:solidFill>
            <a:ln>
              <a:solidFill>
                <a:srgbClr val="071F65"/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1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cxnSp>
          <p:nvCxnSpPr>
            <p:cNvPr id="11" name="肘形连接符 10"/>
            <p:cNvCxnSpPr>
              <a:stCxn id="6" idx="2"/>
              <a:endCxn id="8" idx="0"/>
            </p:cNvCxnSpPr>
            <p:nvPr/>
          </p:nvCxnSpPr>
          <p:spPr>
            <a:xfrm rot="16200000" flipH="1">
              <a:off x="4755742" y="2104785"/>
              <a:ext cx="519551" cy="1"/>
            </a:xfrm>
            <a:prstGeom prst="bentConnector3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cxnSp>
          <p:nvCxnSpPr>
            <p:cNvPr id="12" name="肘形连接符 11"/>
            <p:cNvCxnSpPr>
              <a:stCxn id="30" idx="2"/>
              <a:endCxn id="7" idx="0"/>
            </p:cNvCxnSpPr>
            <p:nvPr/>
          </p:nvCxnSpPr>
          <p:spPr>
            <a:xfrm rot="5400000">
              <a:off x="4755742" y="4093621"/>
              <a:ext cx="519552" cy="1"/>
            </a:xfrm>
            <a:prstGeom prst="bentConnector3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cxnSp>
          <p:nvCxnSpPr>
            <p:cNvPr id="13" name="肘形连接符 12"/>
            <p:cNvCxnSpPr>
              <a:stCxn id="9" idx="3"/>
              <a:endCxn id="8" idx="1"/>
            </p:cNvCxnSpPr>
            <p:nvPr/>
          </p:nvCxnSpPr>
          <p:spPr>
            <a:xfrm flipV="1">
              <a:off x="3699691" y="2601995"/>
              <a:ext cx="297790" cy="519551"/>
            </a:xfrm>
            <a:prstGeom prst="bentConnector3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cxnSp>
          <p:nvCxnSpPr>
            <p:cNvPr id="14" name="肘形连接符 13"/>
            <p:cNvCxnSpPr>
              <a:stCxn id="10" idx="1"/>
              <a:endCxn id="8" idx="3"/>
            </p:cNvCxnSpPr>
            <p:nvPr/>
          </p:nvCxnSpPr>
          <p:spPr>
            <a:xfrm rot="10800000">
              <a:off x="6033554" y="2601996"/>
              <a:ext cx="257336" cy="529519"/>
            </a:xfrm>
            <a:prstGeom prst="bentConnector3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cxnSp>
          <p:nvCxnSpPr>
            <p:cNvPr id="24" name="直线连接符 69"/>
            <p:cNvCxnSpPr/>
            <p:nvPr/>
          </p:nvCxnSpPr>
          <p:spPr>
            <a:xfrm>
              <a:off x="5154575" y="1845561"/>
              <a:ext cx="0" cy="45604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文本框 71"/>
            <p:cNvSpPr txBox="1"/>
            <p:nvPr/>
          </p:nvSpPr>
          <p:spPr>
            <a:xfrm>
              <a:off x="5152177" y="1872824"/>
              <a:ext cx="1603324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1.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免费下载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   </a:t>
              </a: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2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收费下载</a:t>
              </a:r>
              <a:endParaRPr kumimoji="1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3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包月付费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   </a:t>
              </a: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4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游戏内购</a:t>
              </a:r>
            </a:p>
          </p:txBody>
        </p:sp>
        <p:cxnSp>
          <p:nvCxnSpPr>
            <p:cNvPr id="26" name="直线连接符 72"/>
            <p:cNvCxnSpPr/>
            <p:nvPr/>
          </p:nvCxnSpPr>
          <p:spPr>
            <a:xfrm>
              <a:off x="6290890" y="3399749"/>
              <a:ext cx="0" cy="45604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文本框 73"/>
            <p:cNvSpPr txBox="1"/>
            <p:nvPr/>
          </p:nvSpPr>
          <p:spPr>
            <a:xfrm>
              <a:off x="6255527" y="3379052"/>
              <a:ext cx="1954381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1.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中国互联网发展统计报告</a:t>
              </a:r>
              <a:endParaRPr kumimoji="1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2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</a:t>
              </a: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移动互联网发展趋势报告 </a:t>
              </a:r>
              <a:endParaRPr kumimoji="1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3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</a:t>
              </a: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 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中国手机游戏市场年度报告</a:t>
              </a:r>
              <a:endParaRPr kumimoji="1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4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</a:t>
              </a:r>
              <a:endParaRPr kumimoji="1" lang="zh-CN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cxnSp>
          <p:nvCxnSpPr>
            <p:cNvPr id="28" name="直线连接符 74"/>
            <p:cNvCxnSpPr/>
            <p:nvPr/>
          </p:nvCxnSpPr>
          <p:spPr>
            <a:xfrm>
              <a:off x="5154575" y="2889033"/>
              <a:ext cx="0" cy="45604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文本框 75"/>
            <p:cNvSpPr txBox="1"/>
            <p:nvPr/>
          </p:nvSpPr>
          <p:spPr>
            <a:xfrm>
              <a:off x="5152177" y="2814699"/>
              <a:ext cx="691190" cy="5770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1.PEST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2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.SWOT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3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…….</a:t>
              </a:r>
              <a:endParaRPr kumimoji="1" lang="zh-CN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sp>
          <p:nvSpPr>
            <p:cNvPr id="30" name="圆角矩形 29"/>
            <p:cNvSpPr/>
            <p:nvPr/>
          </p:nvSpPr>
          <p:spPr>
            <a:xfrm>
              <a:off x="3997481" y="3358979"/>
              <a:ext cx="2036073" cy="474866"/>
            </a:xfrm>
            <a:prstGeom prst="roundRect">
              <a:avLst/>
            </a:prstGeom>
            <a:solidFill>
              <a:schemeClr val="tx1">
                <a:lumMod val="60000"/>
                <a:lumOff val="40000"/>
              </a:schemeClr>
            </a:solidFill>
            <a:ln>
              <a:solidFill>
                <a:srgbClr val="071F65"/>
              </a:solidFill>
            </a:ln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  <a:endParaRPr kumimoji="1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cxnSp>
          <p:nvCxnSpPr>
            <p:cNvPr id="31" name="肘形连接符 30"/>
            <p:cNvCxnSpPr>
              <a:stCxn id="8" idx="2"/>
              <a:endCxn id="30" idx="0"/>
            </p:cNvCxnSpPr>
            <p:nvPr/>
          </p:nvCxnSpPr>
          <p:spPr>
            <a:xfrm rot="5400000">
              <a:off x="4755743" y="3099203"/>
              <a:ext cx="519551" cy="12700"/>
            </a:xfrm>
            <a:prstGeom prst="bentConnector3">
              <a:avLst>
                <a:gd name="adj1" fmla="val 1449"/>
              </a:avLst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cxnSp>
          <p:nvCxnSpPr>
            <p:cNvPr id="32" name="肘形连接符 31"/>
            <p:cNvCxnSpPr>
              <a:stCxn id="9" idx="3"/>
              <a:endCxn id="30" idx="1"/>
            </p:cNvCxnSpPr>
            <p:nvPr/>
          </p:nvCxnSpPr>
          <p:spPr>
            <a:xfrm>
              <a:off x="3699691" y="3121546"/>
              <a:ext cx="297790" cy="474866"/>
            </a:xfrm>
            <a:prstGeom prst="bentConnector3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cxnSp>
          <p:nvCxnSpPr>
            <p:cNvPr id="33" name="肘形连接符 32"/>
            <p:cNvCxnSpPr>
              <a:stCxn id="10" idx="1"/>
              <a:endCxn id="30" idx="3"/>
            </p:cNvCxnSpPr>
            <p:nvPr/>
          </p:nvCxnSpPr>
          <p:spPr>
            <a:xfrm rot="10800000" flipV="1">
              <a:off x="6033554" y="3131514"/>
              <a:ext cx="257336" cy="464898"/>
            </a:xfrm>
            <a:prstGeom prst="bentConnector3">
              <a:avLst>
                <a:gd name="adj1" fmla="val 50000"/>
              </a:avLst>
            </a:prstGeom>
            <a:ln>
              <a:tailEnd type="arrow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cxnSp>
          <p:nvCxnSpPr>
            <p:cNvPr id="34" name="直线连接符 102"/>
            <p:cNvCxnSpPr/>
            <p:nvPr/>
          </p:nvCxnSpPr>
          <p:spPr>
            <a:xfrm>
              <a:off x="5154575" y="3850631"/>
              <a:ext cx="0" cy="45604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文本框 103"/>
            <p:cNvSpPr txBox="1"/>
            <p:nvPr/>
          </p:nvSpPr>
          <p:spPr>
            <a:xfrm>
              <a:off x="5152177" y="3892408"/>
              <a:ext cx="125386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1.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五步法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 </a:t>
              </a: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2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九要素</a:t>
              </a:r>
              <a:endParaRPr kumimoji="1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3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.6W1H </a:t>
              </a: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4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…….</a:t>
              </a:r>
              <a:endParaRPr kumimoji="1" lang="zh-CN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cxnSp>
          <p:nvCxnSpPr>
            <p:cNvPr id="36" name="直线连接符 104"/>
            <p:cNvCxnSpPr/>
            <p:nvPr/>
          </p:nvCxnSpPr>
          <p:spPr>
            <a:xfrm>
              <a:off x="5154575" y="4841136"/>
              <a:ext cx="0" cy="45604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文本框 105"/>
            <p:cNvSpPr txBox="1"/>
            <p:nvPr/>
          </p:nvSpPr>
          <p:spPr>
            <a:xfrm>
              <a:off x="5152177" y="4853887"/>
              <a:ext cx="1563248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1.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订制模式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  </a:t>
              </a: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2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植入模式</a:t>
              </a:r>
              <a:endParaRPr kumimoji="1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3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定向流量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  </a:t>
              </a: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4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…….</a:t>
              </a:r>
              <a:endParaRPr kumimoji="1" lang="zh-CN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  <p:cxnSp>
          <p:nvCxnSpPr>
            <p:cNvPr id="38" name="直线连接符 106"/>
            <p:cNvCxnSpPr/>
            <p:nvPr/>
          </p:nvCxnSpPr>
          <p:spPr>
            <a:xfrm>
              <a:off x="1990207" y="3399749"/>
              <a:ext cx="0" cy="45604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文本框 107"/>
            <p:cNvSpPr txBox="1"/>
            <p:nvPr/>
          </p:nvSpPr>
          <p:spPr>
            <a:xfrm>
              <a:off x="1954846" y="3379053"/>
              <a:ext cx="1816523" cy="5770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1.</a:t>
              </a: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与顾客共同创造价值理论 </a:t>
              </a:r>
              <a:endParaRPr kumimoji="1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2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</a:t>
              </a:r>
              <a:r>
                <a:rPr kumimoji="1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商业模式创新理论</a:t>
              </a: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 </a:t>
              </a:r>
              <a:endParaRPr kumimoji="1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1" lang="zh-CN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3</a:t>
              </a:r>
              <a:r>
                <a:rPr kumimoji="1" lang="en-US" altLang="zh-CN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.…</a:t>
              </a:r>
              <a:endParaRPr kumimoji="1" lang="zh-CN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sp>
        <p:nvSpPr>
          <p:cNvPr id="40" name="矩形 39"/>
          <p:cNvSpPr/>
          <p:nvPr/>
        </p:nvSpPr>
        <p:spPr>
          <a:xfrm>
            <a:off x="1823310" y="5456523"/>
            <a:ext cx="8565596" cy="461665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/>
          <a:p>
            <a:pPr lvl="0" defTabSz="457200">
              <a:defRPr/>
            </a:pPr>
            <a:r>
              <a:rPr lang="en-US" altLang="zh-CN" sz="1200" dirty="0">
                <a:solidFill>
                  <a:srgbClr val="3D3F4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Venus has a beautiful name and is the second planet from the Sun. It’s terribly hot—even hotter than Mercury—and its atmosphere is extremely poisonous</a:t>
            </a:r>
          </a:p>
        </p:txBody>
      </p:sp>
      <p:sp>
        <p:nvSpPr>
          <p:cNvPr id="41" name="Line 3"/>
          <p:cNvSpPr>
            <a:spLocks noChangeShapeType="1"/>
          </p:cNvSpPr>
          <p:nvPr/>
        </p:nvSpPr>
        <p:spPr bwMode="black">
          <a:xfrm>
            <a:off x="1669807" y="5297177"/>
            <a:ext cx="0" cy="938371"/>
          </a:xfrm>
          <a:prstGeom prst="line">
            <a:avLst/>
          </a:prstGeom>
          <a:noFill/>
          <a:ln w="28575">
            <a:solidFill>
              <a:schemeClr val="accent5">
                <a:alpha val="50000"/>
              </a:schemeClr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D3F41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42" name="Group 4"/>
          <p:cNvGrpSpPr/>
          <p:nvPr/>
        </p:nvGrpSpPr>
        <p:grpSpPr bwMode="auto">
          <a:xfrm>
            <a:off x="1576146" y="5453425"/>
            <a:ext cx="168275" cy="168275"/>
            <a:chOff x="2928" y="2208"/>
            <a:chExt cx="262" cy="262"/>
          </a:xfrm>
        </p:grpSpPr>
        <p:sp>
          <p:nvSpPr>
            <p:cNvPr id="43" name="Oval 5"/>
            <p:cNvSpPr>
              <a:spLocks noChangeArrowheads="1"/>
            </p:cNvSpPr>
            <p:nvPr/>
          </p:nvSpPr>
          <p:spPr bwMode="gray">
            <a:xfrm>
              <a:off x="2928" y="2208"/>
              <a:ext cx="262" cy="262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tint val="28627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12700">
              <a:solidFill>
                <a:srgbClr val="F8F8F8"/>
              </a:solidFill>
              <a:round/>
            </a:ln>
            <a:effectLst>
              <a:outerShdw dist="35921" dir="2700000" algn="ctr" rotWithShape="0">
                <a:srgbClr val="1C1C1C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D3F41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4" name="Oval 6"/>
            <p:cNvSpPr>
              <a:spLocks noChangeArrowheads="1"/>
            </p:cNvSpPr>
            <p:nvPr/>
          </p:nvSpPr>
          <p:spPr bwMode="gray">
            <a:xfrm>
              <a:off x="2949" y="2230"/>
              <a:ext cx="218" cy="218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40" grpId="0"/>
      <p:bldP spid="4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0" name="标题 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>
                <a:solidFill>
                  <a:srgbClr val="071F65"/>
                </a:solidFill>
              </a:rPr>
              <a:t>2-2 Study Objectives</a:t>
            </a:r>
            <a:endParaRPr lang="zh-CN" altLang="en-US" dirty="0">
              <a:solidFill>
                <a:srgbClr val="071F65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3DA680B-B80A-2545-AB30-B9870FE9052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3D3F41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4238859" y="1324283"/>
            <a:ext cx="7131949" cy="2540091"/>
            <a:chOff x="4238859" y="1324283"/>
            <a:chExt cx="7131949" cy="2540091"/>
          </a:xfrm>
        </p:grpSpPr>
        <p:sp>
          <p:nvSpPr>
            <p:cNvPr id="11" name="矩形 3"/>
            <p:cNvSpPr/>
            <p:nvPr/>
          </p:nvSpPr>
          <p:spPr>
            <a:xfrm>
              <a:off x="5032196" y="1883692"/>
              <a:ext cx="6294173" cy="1836423"/>
            </a:xfrm>
            <a:custGeom>
              <a:avLst/>
              <a:gdLst>
                <a:gd name="connsiteX0" fmla="*/ 0 w 5688632"/>
                <a:gd name="connsiteY0" fmla="*/ 0 h 2053062"/>
                <a:gd name="connsiteX1" fmla="*/ 5688632 w 5688632"/>
                <a:gd name="connsiteY1" fmla="*/ 0 h 2053062"/>
                <a:gd name="connsiteX2" fmla="*/ 5688632 w 5688632"/>
                <a:gd name="connsiteY2" fmla="*/ 2053062 h 2053062"/>
                <a:gd name="connsiteX3" fmla="*/ 0 w 5688632"/>
                <a:gd name="connsiteY3" fmla="*/ 2053062 h 2053062"/>
                <a:gd name="connsiteX4" fmla="*/ 0 w 5688632"/>
                <a:gd name="connsiteY4" fmla="*/ 0 h 2053062"/>
                <a:gd name="connsiteX0-1" fmla="*/ 433137 w 5688632"/>
                <a:gd name="connsiteY0-2" fmla="*/ 12032 h 2053062"/>
                <a:gd name="connsiteX1-3" fmla="*/ 5688632 w 5688632"/>
                <a:gd name="connsiteY1-4" fmla="*/ 0 h 2053062"/>
                <a:gd name="connsiteX2-5" fmla="*/ 5688632 w 5688632"/>
                <a:gd name="connsiteY2-6" fmla="*/ 2053062 h 2053062"/>
                <a:gd name="connsiteX3-7" fmla="*/ 0 w 5688632"/>
                <a:gd name="connsiteY3-8" fmla="*/ 2053062 h 2053062"/>
                <a:gd name="connsiteX4-9" fmla="*/ 433137 w 5688632"/>
                <a:gd name="connsiteY4-10" fmla="*/ 12032 h 20530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688632" h="2053062">
                  <a:moveTo>
                    <a:pt x="433137" y="12032"/>
                  </a:moveTo>
                  <a:lnTo>
                    <a:pt x="5688632" y="0"/>
                  </a:lnTo>
                  <a:lnTo>
                    <a:pt x="5688632" y="2053062"/>
                  </a:lnTo>
                  <a:lnTo>
                    <a:pt x="0" y="2053062"/>
                  </a:lnTo>
                  <a:lnTo>
                    <a:pt x="433137" y="1203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25400" cap="flat" cmpd="sng" algn="ctr">
              <a:noFill/>
              <a:prstDash val="solid"/>
            </a:ln>
            <a:effectLst/>
          </p:spPr>
          <p:txBody>
            <a:bodyPr lIns="1620000" tIns="46800" rIns="72000" bIns="46800" anchor="ctr"/>
            <a:lstStyle/>
            <a:p>
              <a:pPr marL="0" marR="0" lvl="0" indent="0" algn="l" defTabSz="457200" rtl="0" eaLnBrk="1" fontAlgn="auto" latinLnBrk="0" hangingPunct="1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A3005B">
                    <a:lumMod val="75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2" name="直角三角形 2"/>
            <p:cNvSpPr/>
            <p:nvPr/>
          </p:nvSpPr>
          <p:spPr>
            <a:xfrm rot="17117050" flipH="1">
              <a:off x="5042291" y="2515071"/>
              <a:ext cx="1386578" cy="1312027"/>
            </a:xfrm>
            <a:custGeom>
              <a:avLst/>
              <a:gdLst>
                <a:gd name="connsiteX0" fmla="*/ 0 w 2088232"/>
                <a:gd name="connsiteY0" fmla="*/ 1842558 h 1842558"/>
                <a:gd name="connsiteX1" fmla="*/ 0 w 2088232"/>
                <a:gd name="connsiteY1" fmla="*/ 0 h 1842558"/>
                <a:gd name="connsiteX2" fmla="*/ 2088232 w 2088232"/>
                <a:gd name="connsiteY2" fmla="*/ 1842558 h 1842558"/>
                <a:gd name="connsiteX3" fmla="*/ 0 w 2088232"/>
                <a:gd name="connsiteY3" fmla="*/ 1842558 h 1842558"/>
                <a:gd name="connsiteX0-1" fmla="*/ 0 w 1625488"/>
                <a:gd name="connsiteY0-2" fmla="*/ 1842558 h 1842558"/>
                <a:gd name="connsiteX1-3" fmla="*/ 0 w 1625488"/>
                <a:gd name="connsiteY1-4" fmla="*/ 0 h 1842558"/>
                <a:gd name="connsiteX2-5" fmla="*/ 1625488 w 1625488"/>
                <a:gd name="connsiteY2-6" fmla="*/ 843012 h 1842558"/>
                <a:gd name="connsiteX3-7" fmla="*/ 0 w 1625488"/>
                <a:gd name="connsiteY3-8" fmla="*/ 1842558 h 1842558"/>
                <a:gd name="connsiteX0-9" fmla="*/ 0 w 1690209"/>
                <a:gd name="connsiteY0-10" fmla="*/ 1842558 h 1842558"/>
                <a:gd name="connsiteX1-11" fmla="*/ 0 w 1690209"/>
                <a:gd name="connsiteY1-12" fmla="*/ 0 h 1842558"/>
                <a:gd name="connsiteX2-13" fmla="*/ 1690209 w 1690209"/>
                <a:gd name="connsiteY2-14" fmla="*/ 149753 h 1842558"/>
                <a:gd name="connsiteX3-15" fmla="*/ 0 w 1690209"/>
                <a:gd name="connsiteY3-16" fmla="*/ 1842558 h 184255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690209" h="1842558">
                  <a:moveTo>
                    <a:pt x="0" y="1842558"/>
                  </a:moveTo>
                  <a:lnTo>
                    <a:pt x="0" y="0"/>
                  </a:lnTo>
                  <a:lnTo>
                    <a:pt x="1690209" y="149753"/>
                  </a:lnTo>
                  <a:lnTo>
                    <a:pt x="0" y="18425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4238859" y="1324283"/>
              <a:ext cx="2314575" cy="1370013"/>
            </a:xfrm>
            <a:custGeom>
              <a:avLst/>
              <a:gdLst>
                <a:gd name="connsiteX0" fmla="*/ 271763 w 2315387"/>
                <a:gd name="connsiteY0" fmla="*/ 0 h 1620180"/>
                <a:gd name="connsiteX1" fmla="*/ 1824103 w 2315387"/>
                <a:gd name="connsiteY1" fmla="*/ 232317 h 1620180"/>
                <a:gd name="connsiteX2" fmla="*/ 2315387 w 2315387"/>
                <a:gd name="connsiteY2" fmla="*/ 1620180 h 1620180"/>
                <a:gd name="connsiteX3" fmla="*/ 0 w 2315387"/>
                <a:gd name="connsiteY3" fmla="*/ 1528412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5387" h="1620180">
                  <a:moveTo>
                    <a:pt x="271763" y="0"/>
                  </a:moveTo>
                  <a:lnTo>
                    <a:pt x="1824103" y="232317"/>
                  </a:lnTo>
                  <a:lnTo>
                    <a:pt x="2315387" y="1620180"/>
                  </a:lnTo>
                  <a:lnTo>
                    <a:pt x="0" y="1528412"/>
                  </a:lnTo>
                  <a:close/>
                </a:path>
              </a:pathLst>
            </a:custGeom>
            <a:solidFill>
              <a:srgbClr val="071F65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6" name="TextBox 7"/>
            <p:cNvSpPr txBox="1"/>
            <p:nvPr/>
          </p:nvSpPr>
          <p:spPr>
            <a:xfrm>
              <a:off x="4412243" y="1601798"/>
              <a:ext cx="176068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Study Objectives</a:t>
              </a:r>
            </a:p>
          </p:txBody>
        </p:sp>
        <p:sp>
          <p:nvSpPr>
            <p:cNvPr id="22" name="Text Box 13"/>
            <p:cNvSpPr txBox="1">
              <a:spLocks noChangeArrowheads="1"/>
            </p:cNvSpPr>
            <p:nvPr/>
          </p:nvSpPr>
          <p:spPr bwMode="gray">
            <a:xfrm>
              <a:off x="6508996" y="1978153"/>
              <a:ext cx="4861812" cy="7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marL="120650" indent="-1206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Mercury is the closest planet to the Sun and the smallest one in the System—it’s only a bit larger than the Moon. Its name is not related to the liquid metal </a:t>
              </a: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706779" y="3596733"/>
            <a:ext cx="7099763" cy="2563781"/>
            <a:chOff x="1706779" y="3596733"/>
            <a:chExt cx="7099763" cy="2563781"/>
          </a:xfrm>
        </p:grpSpPr>
        <p:sp>
          <p:nvSpPr>
            <p:cNvPr id="19" name="矩形 3"/>
            <p:cNvSpPr/>
            <p:nvPr/>
          </p:nvSpPr>
          <p:spPr>
            <a:xfrm>
              <a:off x="2481477" y="4180934"/>
              <a:ext cx="6325065" cy="1819058"/>
            </a:xfrm>
            <a:custGeom>
              <a:avLst/>
              <a:gdLst>
                <a:gd name="connsiteX0" fmla="*/ 0 w 5688632"/>
                <a:gd name="connsiteY0" fmla="*/ 0 h 2053062"/>
                <a:gd name="connsiteX1" fmla="*/ 5688632 w 5688632"/>
                <a:gd name="connsiteY1" fmla="*/ 0 h 2053062"/>
                <a:gd name="connsiteX2" fmla="*/ 5688632 w 5688632"/>
                <a:gd name="connsiteY2" fmla="*/ 2053062 h 2053062"/>
                <a:gd name="connsiteX3" fmla="*/ 0 w 5688632"/>
                <a:gd name="connsiteY3" fmla="*/ 2053062 h 2053062"/>
                <a:gd name="connsiteX4" fmla="*/ 0 w 5688632"/>
                <a:gd name="connsiteY4" fmla="*/ 0 h 2053062"/>
                <a:gd name="connsiteX0-1" fmla="*/ 433137 w 5688632"/>
                <a:gd name="connsiteY0-2" fmla="*/ 12032 h 2053062"/>
                <a:gd name="connsiteX1-3" fmla="*/ 5688632 w 5688632"/>
                <a:gd name="connsiteY1-4" fmla="*/ 0 h 2053062"/>
                <a:gd name="connsiteX2-5" fmla="*/ 5688632 w 5688632"/>
                <a:gd name="connsiteY2-6" fmla="*/ 2053062 h 2053062"/>
                <a:gd name="connsiteX3-7" fmla="*/ 0 w 5688632"/>
                <a:gd name="connsiteY3-8" fmla="*/ 2053062 h 2053062"/>
                <a:gd name="connsiteX4-9" fmla="*/ 433137 w 5688632"/>
                <a:gd name="connsiteY4-10" fmla="*/ 12032 h 205306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688632" h="2053062">
                  <a:moveTo>
                    <a:pt x="433137" y="12032"/>
                  </a:moveTo>
                  <a:lnTo>
                    <a:pt x="5688632" y="0"/>
                  </a:lnTo>
                  <a:lnTo>
                    <a:pt x="5688632" y="2053062"/>
                  </a:lnTo>
                  <a:lnTo>
                    <a:pt x="0" y="2053062"/>
                  </a:lnTo>
                  <a:lnTo>
                    <a:pt x="433137" y="1203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25400" cap="flat" cmpd="sng" algn="ctr">
              <a:noFill/>
              <a:prstDash val="solid"/>
            </a:ln>
            <a:effectLst/>
          </p:spPr>
          <p:txBody>
            <a:bodyPr lIns="1620000" tIns="46800" rIns="72000" bIns="46800" anchor="ctr"/>
            <a:lstStyle/>
            <a:p>
              <a:pPr marL="0" marR="0" lvl="0" indent="0" algn="l" defTabSz="457200" rtl="0" eaLnBrk="1" fontAlgn="auto" latinLnBrk="0" hangingPunct="1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A3005B">
                    <a:lumMod val="75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0" name="直角三角形 2"/>
            <p:cNvSpPr/>
            <p:nvPr/>
          </p:nvSpPr>
          <p:spPr>
            <a:xfrm rot="17117050" flipH="1">
              <a:off x="2486725" y="4791148"/>
              <a:ext cx="1408213" cy="1330520"/>
            </a:xfrm>
            <a:custGeom>
              <a:avLst/>
              <a:gdLst>
                <a:gd name="connsiteX0" fmla="*/ 0 w 2088232"/>
                <a:gd name="connsiteY0" fmla="*/ 1842558 h 1842558"/>
                <a:gd name="connsiteX1" fmla="*/ 0 w 2088232"/>
                <a:gd name="connsiteY1" fmla="*/ 0 h 1842558"/>
                <a:gd name="connsiteX2" fmla="*/ 2088232 w 2088232"/>
                <a:gd name="connsiteY2" fmla="*/ 1842558 h 1842558"/>
                <a:gd name="connsiteX3" fmla="*/ 0 w 2088232"/>
                <a:gd name="connsiteY3" fmla="*/ 1842558 h 1842558"/>
                <a:gd name="connsiteX0-1" fmla="*/ 0 w 1625488"/>
                <a:gd name="connsiteY0-2" fmla="*/ 1842558 h 1842558"/>
                <a:gd name="connsiteX1-3" fmla="*/ 0 w 1625488"/>
                <a:gd name="connsiteY1-4" fmla="*/ 0 h 1842558"/>
                <a:gd name="connsiteX2-5" fmla="*/ 1625488 w 1625488"/>
                <a:gd name="connsiteY2-6" fmla="*/ 843012 h 1842558"/>
                <a:gd name="connsiteX3-7" fmla="*/ 0 w 1625488"/>
                <a:gd name="connsiteY3-8" fmla="*/ 1842558 h 1842558"/>
                <a:gd name="connsiteX0-9" fmla="*/ 0 w 1690209"/>
                <a:gd name="connsiteY0-10" fmla="*/ 1842558 h 1842558"/>
                <a:gd name="connsiteX1-11" fmla="*/ 0 w 1690209"/>
                <a:gd name="connsiteY1-12" fmla="*/ 0 h 1842558"/>
                <a:gd name="connsiteX2-13" fmla="*/ 1690209 w 1690209"/>
                <a:gd name="connsiteY2-14" fmla="*/ 149753 h 1842558"/>
                <a:gd name="connsiteX3-15" fmla="*/ 0 w 1690209"/>
                <a:gd name="connsiteY3-16" fmla="*/ 1842558 h 184255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690209" h="1842558">
                  <a:moveTo>
                    <a:pt x="0" y="1842558"/>
                  </a:moveTo>
                  <a:lnTo>
                    <a:pt x="0" y="0"/>
                  </a:lnTo>
                  <a:lnTo>
                    <a:pt x="1690209" y="149753"/>
                  </a:lnTo>
                  <a:lnTo>
                    <a:pt x="0" y="18425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1706779" y="3596733"/>
              <a:ext cx="2314575" cy="1370012"/>
            </a:xfrm>
            <a:custGeom>
              <a:avLst/>
              <a:gdLst>
                <a:gd name="connsiteX0" fmla="*/ 271763 w 2315387"/>
                <a:gd name="connsiteY0" fmla="*/ 0 h 1620180"/>
                <a:gd name="connsiteX1" fmla="*/ 1824103 w 2315387"/>
                <a:gd name="connsiteY1" fmla="*/ 232317 h 1620180"/>
                <a:gd name="connsiteX2" fmla="*/ 2315387 w 2315387"/>
                <a:gd name="connsiteY2" fmla="*/ 1620180 h 1620180"/>
                <a:gd name="connsiteX3" fmla="*/ 0 w 2315387"/>
                <a:gd name="connsiteY3" fmla="*/ 1528412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5387" h="1620180">
                  <a:moveTo>
                    <a:pt x="271763" y="0"/>
                  </a:moveTo>
                  <a:lnTo>
                    <a:pt x="1824103" y="232317"/>
                  </a:lnTo>
                  <a:lnTo>
                    <a:pt x="2315387" y="1620180"/>
                  </a:lnTo>
                  <a:lnTo>
                    <a:pt x="0" y="1528412"/>
                  </a:lnTo>
                  <a:close/>
                </a:path>
              </a:pathLst>
            </a:custGeom>
            <a:solidFill>
              <a:srgbClr val="071F65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7" name="TextBox 8"/>
            <p:cNvSpPr txBox="1"/>
            <p:nvPr/>
          </p:nvSpPr>
          <p:spPr>
            <a:xfrm>
              <a:off x="1864171" y="3878121"/>
              <a:ext cx="18679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b="1">
                  <a:solidFill>
                    <a:schemeClr val="tx2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defRPr>
              </a:lvl1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Study Objectives</a:t>
              </a:r>
            </a:p>
          </p:txBody>
        </p:sp>
        <p:sp>
          <p:nvSpPr>
            <p:cNvPr id="23" name="Text Box 13"/>
            <p:cNvSpPr txBox="1">
              <a:spLocks noChangeArrowheads="1"/>
            </p:cNvSpPr>
            <p:nvPr/>
          </p:nvSpPr>
          <p:spPr bwMode="gray">
            <a:xfrm>
              <a:off x="4141446" y="4397965"/>
              <a:ext cx="4556240" cy="9541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marL="120650" indent="-1206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3D3F4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Venus has a beautiful name and is the second planet from the Sun. It’s terribly hot—even hotter than Mercury—and its atmosphere is extremely poisonous</a:t>
              </a: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3935173" y="1468913"/>
            <a:ext cx="69762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0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+mn-cs"/>
              </a:rPr>
              <a:t>1</a:t>
            </a:r>
            <a:endParaRPr kumimoji="0" lang="zh-CN" altLang="en-US" sz="6000" b="1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Arial Black" panose="020B0A040201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1387759" y="3773907"/>
            <a:ext cx="69762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0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 Black" panose="020B0A04020102020204"/>
                <a:ea typeface="微软雅黑" panose="020B0503020204020204" pitchFamily="34" charset="-122"/>
                <a:cs typeface="+mn-cs"/>
              </a:rPr>
              <a:t>2</a:t>
            </a:r>
            <a:endParaRPr kumimoji="0" lang="zh-CN" altLang="en-US" sz="6000" b="1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Arial Black" panose="020B0A040201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4" name="页脚占位符 1"/>
          <p:cNvSpPr>
            <a:spLocks noGrp="1"/>
          </p:cNvSpPr>
          <p:nvPr>
            <p:ph type="ftr" sz="quarter" idx="11"/>
          </p:nvPr>
        </p:nvSpPr>
        <p:spPr>
          <a:xfrm>
            <a:off x="4038600" y="6356352"/>
            <a:ext cx="4114800" cy="365125"/>
          </a:xfrm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D3F41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cs"/>
              </a:rPr>
              <a:t>点击在这里输入您的大学的名称</a:t>
            </a:r>
          </a:p>
        </p:txBody>
      </p:sp>
    </p:spTree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8" grpId="0"/>
    </p:bld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A000120140530A99PPBG">
  <a:themeElements>
    <a:clrScheme name="自定义 1">
      <a:dk1>
        <a:srgbClr val="3D3F41"/>
      </a:dk1>
      <a:lt1>
        <a:srgbClr val="FFFFFF"/>
      </a:lt1>
      <a:dk2>
        <a:srgbClr val="454749"/>
      </a:dk2>
      <a:lt2>
        <a:srgbClr val="FFFFFF"/>
      </a:lt2>
      <a:accent1>
        <a:srgbClr val="A3005B"/>
      </a:accent1>
      <a:accent2>
        <a:srgbClr val="A57DA5"/>
      </a:accent2>
      <a:accent3>
        <a:srgbClr val="706A80"/>
      </a:accent3>
      <a:accent4>
        <a:srgbClr val="C09468"/>
      </a:accent4>
      <a:accent5>
        <a:srgbClr val="98C7DC"/>
      </a:accent5>
      <a:accent6>
        <a:srgbClr val="FFC000"/>
      </a:accent6>
      <a:hlink>
        <a:srgbClr val="00B0F0"/>
      </a:hlink>
      <a:folHlink>
        <a:srgbClr val="AFB2B4"/>
      </a:folHlink>
    </a:clrScheme>
    <a:fontScheme name="自定义 1">
      <a:majorFont>
        <a:latin typeface="Arial Black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>
        <a:spAutoFit/>
      </a:bodyPr>
      <a:lstStyle>
        <a:defPPr>
          <a:lnSpc>
            <a:spcPct val="130000"/>
          </a:lnSpc>
          <a:defRPr sz="1400" dirty="0" smtClean="0">
            <a:latin typeface="Arial" panose="020B0604020202020204" pitchFamily="34" charset="0"/>
            <a:ea typeface="微软雅黑" panose="020B0503020204020204" pitchFamily="34" charset="-122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140</TotalTime>
  <Words>2179</Words>
  <Application>Microsoft Office PowerPoint</Application>
  <PresentationFormat>宽屏</PresentationFormat>
  <Paragraphs>562</Paragraphs>
  <Slides>44</Slides>
  <Notes>44</Notes>
  <HiddenSlides>0</HiddenSlides>
  <MMClips>1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44</vt:i4>
      </vt:variant>
    </vt:vector>
  </HeadingPairs>
  <TitlesOfParts>
    <vt:vector size="61" baseType="lpstr">
      <vt:lpstr>等线</vt:lpstr>
      <vt:lpstr>等线 Light</vt:lpstr>
      <vt:lpstr>微软雅黑</vt:lpstr>
      <vt:lpstr>幼圆</vt:lpstr>
      <vt:lpstr>Amatic SC</vt:lpstr>
      <vt:lpstr>Arial</vt:lpstr>
      <vt:lpstr>Arial Black</vt:lpstr>
      <vt:lpstr>Arial Rounded MT Bold</vt:lpstr>
      <vt:lpstr>Calibri</vt:lpstr>
      <vt:lpstr>Open Sans Light</vt:lpstr>
      <vt:lpstr>Proxima Nova</vt:lpstr>
      <vt:lpstr>Proxima Nova Semibold</vt:lpstr>
      <vt:lpstr>Roboto Medium</vt:lpstr>
      <vt:lpstr>Wingdings 2</vt:lpstr>
      <vt:lpstr>Office 主题​​</vt:lpstr>
      <vt:lpstr>A000120140530A99PPBG</vt:lpstr>
      <vt:lpstr>Slidesgo Final Pages</vt:lpstr>
      <vt:lpstr>PowerPoint 演示文稿</vt:lpstr>
      <vt:lpstr>Table of Contents</vt:lpstr>
      <vt:lpstr>PowerPoint 演示文稿</vt:lpstr>
      <vt:lpstr>1-1 Study Objectives</vt:lpstr>
      <vt:lpstr>1-2 Study Objectives</vt:lpstr>
      <vt:lpstr>1-3 Study Objectives</vt:lpstr>
      <vt:lpstr>PowerPoint 演示文稿</vt:lpstr>
      <vt:lpstr>2-1 Study Objectives</vt:lpstr>
      <vt:lpstr>2-2 Study Objectives</vt:lpstr>
      <vt:lpstr>2-3 Study Objectives</vt:lpstr>
      <vt:lpstr>2-4 Study Objectives</vt:lpstr>
      <vt:lpstr>PowerPoint 演示文稿</vt:lpstr>
      <vt:lpstr>3-1 Study Objectives</vt:lpstr>
      <vt:lpstr>3-2 6W+1H</vt:lpstr>
      <vt:lpstr>3-3 SWOT</vt:lpstr>
      <vt:lpstr>3-4 Study Objectives</vt:lpstr>
      <vt:lpstr>3-4-1 Study Objectives</vt:lpstr>
      <vt:lpstr>3-4-2 Study Objectives</vt:lpstr>
      <vt:lpstr>3-4-3 Study Objectives</vt:lpstr>
      <vt:lpstr>PowerPoint 演示文稿</vt:lpstr>
      <vt:lpstr>4-1 Study Objectives</vt:lpstr>
      <vt:lpstr>4-2 Study Objectives</vt:lpstr>
      <vt:lpstr>PowerPoint 演示文稿</vt:lpstr>
      <vt:lpstr>Modification process</vt:lpstr>
      <vt:lpstr>Modification process</vt:lpstr>
      <vt:lpstr>Modification process</vt:lpstr>
      <vt:lpstr>Modification process</vt:lpstr>
      <vt:lpstr>Reference-1</vt:lpstr>
      <vt:lpstr>Reference-2</vt:lpstr>
      <vt:lpstr>PowerPoint 演示文稿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PowerPoint 演示文稿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锐旗设计；https://9ppt.taobao.com</dc:title>
  <dc:creator>锐旗设计; https://9ppt.taobao.com</dc:creator>
  <cp:keywords>锐旗设计; https:/9ppt.taobao.com</cp:keywords>
  <cp:lastModifiedBy>刘 龙</cp:lastModifiedBy>
  <cp:revision>16</cp:revision>
  <dcterms:created xsi:type="dcterms:W3CDTF">2016-07-01T07:39:00Z</dcterms:created>
  <dcterms:modified xsi:type="dcterms:W3CDTF">2020-07-28T10:26:57Z</dcterms:modified>
  <cp:category>锐旗设计; https://9ppt.taobao.com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2052-10.1.0.7224</vt:lpwstr>
  </property>
</Properties>
</file>